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23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AA39-B935-4B45-9D31-D34B93C4042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00BE68-6142-1F48-A704-C6B4767BF5DE}"/>
              </a:ext>
            </a:extLst>
          </p:cNvPr>
          <p:cNvCxnSpPr>
            <a:cxnSpLocks/>
          </p:cNvCxnSpPr>
          <p:nvPr/>
        </p:nvCxnSpPr>
        <p:spPr>
          <a:xfrm>
            <a:off x="774669" y="3326101"/>
            <a:ext cx="10363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51D1A-CA3F-2A4D-9668-2DDB673AD73E}"/>
              </a:ext>
            </a:extLst>
          </p:cNvPr>
          <p:cNvCxnSpPr>
            <a:cxnSpLocks/>
          </p:cNvCxnSpPr>
          <p:nvPr/>
        </p:nvCxnSpPr>
        <p:spPr>
          <a:xfrm flipV="1">
            <a:off x="3179477" y="379457"/>
            <a:ext cx="1" cy="34531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A63989A-ACCD-7645-887F-4309D5E2BEE0}"/>
              </a:ext>
            </a:extLst>
          </p:cNvPr>
          <p:cNvSpPr/>
          <p:nvPr/>
        </p:nvSpPr>
        <p:spPr>
          <a:xfrm>
            <a:off x="626278" y="1204284"/>
            <a:ext cx="10407420" cy="1887709"/>
          </a:xfrm>
          <a:custGeom>
            <a:avLst/>
            <a:gdLst>
              <a:gd name="connsiteX0" fmla="*/ 0 w 10267720"/>
              <a:gd name="connsiteY0" fmla="*/ 1738520 h 2163971"/>
              <a:gd name="connsiteX1" fmla="*/ 2787267 w 10267720"/>
              <a:gd name="connsiteY1" fmla="*/ 1044458 h 2163971"/>
              <a:gd name="connsiteX2" fmla="*/ 3822853 w 10267720"/>
              <a:gd name="connsiteY2" fmla="*/ 174125 h 2163971"/>
              <a:gd name="connsiteX3" fmla="*/ 5574535 w 10267720"/>
              <a:gd name="connsiteY3" fmla="*/ 163108 h 2163971"/>
              <a:gd name="connsiteX4" fmla="*/ 6566053 w 10267720"/>
              <a:gd name="connsiteY4" fmla="*/ 1903773 h 2163971"/>
              <a:gd name="connsiteX5" fmla="*/ 10267720 w 10267720"/>
              <a:gd name="connsiteY5" fmla="*/ 2124111 h 2163971"/>
              <a:gd name="connsiteX0" fmla="*/ 0 w 10267720"/>
              <a:gd name="connsiteY0" fmla="*/ 1729151 h 2129989"/>
              <a:gd name="connsiteX1" fmla="*/ 2787267 w 10267720"/>
              <a:gd name="connsiteY1" fmla="*/ 1035089 h 2129989"/>
              <a:gd name="connsiteX2" fmla="*/ 3822853 w 10267720"/>
              <a:gd name="connsiteY2" fmla="*/ 164756 h 2129989"/>
              <a:gd name="connsiteX3" fmla="*/ 5574535 w 10267720"/>
              <a:gd name="connsiteY3" fmla="*/ 153739 h 2129989"/>
              <a:gd name="connsiteX4" fmla="*/ 6621137 w 10267720"/>
              <a:gd name="connsiteY4" fmla="*/ 1762202 h 2129989"/>
              <a:gd name="connsiteX5" fmla="*/ 10267720 w 10267720"/>
              <a:gd name="connsiteY5" fmla="*/ 2114742 h 2129989"/>
              <a:gd name="connsiteX0" fmla="*/ 0 w 10267720"/>
              <a:gd name="connsiteY0" fmla="*/ 1726819 h 2125078"/>
              <a:gd name="connsiteX1" fmla="*/ 2787267 w 10267720"/>
              <a:gd name="connsiteY1" fmla="*/ 1032757 h 2125078"/>
              <a:gd name="connsiteX2" fmla="*/ 3822853 w 10267720"/>
              <a:gd name="connsiteY2" fmla="*/ 162424 h 2125078"/>
              <a:gd name="connsiteX3" fmla="*/ 5574535 w 10267720"/>
              <a:gd name="connsiteY3" fmla="*/ 151407 h 2125078"/>
              <a:gd name="connsiteX4" fmla="*/ 6764356 w 10267720"/>
              <a:gd name="connsiteY4" fmla="*/ 1726819 h 2125078"/>
              <a:gd name="connsiteX5" fmla="*/ 10267720 w 10267720"/>
              <a:gd name="connsiteY5" fmla="*/ 2112410 h 2125078"/>
              <a:gd name="connsiteX0" fmla="*/ 0 w 10280420"/>
              <a:gd name="connsiteY0" fmla="*/ 1879219 h 2125078"/>
              <a:gd name="connsiteX1" fmla="*/ 2799967 w 10280420"/>
              <a:gd name="connsiteY1" fmla="*/ 1032757 h 2125078"/>
              <a:gd name="connsiteX2" fmla="*/ 3835553 w 10280420"/>
              <a:gd name="connsiteY2" fmla="*/ 162424 h 2125078"/>
              <a:gd name="connsiteX3" fmla="*/ 5587235 w 10280420"/>
              <a:gd name="connsiteY3" fmla="*/ 151407 h 2125078"/>
              <a:gd name="connsiteX4" fmla="*/ 6777056 w 10280420"/>
              <a:gd name="connsiteY4" fmla="*/ 1726819 h 2125078"/>
              <a:gd name="connsiteX5" fmla="*/ 10280420 w 10280420"/>
              <a:gd name="connsiteY5" fmla="*/ 2112410 h 2125078"/>
              <a:gd name="connsiteX0" fmla="*/ 0 w 10280420"/>
              <a:gd name="connsiteY0" fmla="*/ 1908161 h 2154020"/>
              <a:gd name="connsiteX1" fmla="*/ 2812667 w 10280420"/>
              <a:gd name="connsiteY1" fmla="*/ 1582399 h 2154020"/>
              <a:gd name="connsiteX2" fmla="*/ 3835553 w 10280420"/>
              <a:gd name="connsiteY2" fmla="*/ 191366 h 2154020"/>
              <a:gd name="connsiteX3" fmla="*/ 5587235 w 10280420"/>
              <a:gd name="connsiteY3" fmla="*/ 180349 h 2154020"/>
              <a:gd name="connsiteX4" fmla="*/ 6777056 w 10280420"/>
              <a:gd name="connsiteY4" fmla="*/ 1755761 h 2154020"/>
              <a:gd name="connsiteX5" fmla="*/ 10280420 w 10280420"/>
              <a:gd name="connsiteY5" fmla="*/ 2141352 h 2154020"/>
              <a:gd name="connsiteX0" fmla="*/ 0 w 10280420"/>
              <a:gd name="connsiteY0" fmla="*/ 1740546 h 1986405"/>
              <a:gd name="connsiteX1" fmla="*/ 2812667 w 10280420"/>
              <a:gd name="connsiteY1" fmla="*/ 1414784 h 1986405"/>
              <a:gd name="connsiteX2" fmla="*/ 3899053 w 10280420"/>
              <a:gd name="connsiteY2" fmla="*/ 874651 h 1986405"/>
              <a:gd name="connsiteX3" fmla="*/ 5587235 w 10280420"/>
              <a:gd name="connsiteY3" fmla="*/ 12734 h 1986405"/>
              <a:gd name="connsiteX4" fmla="*/ 6777056 w 10280420"/>
              <a:gd name="connsiteY4" fmla="*/ 1588146 h 1986405"/>
              <a:gd name="connsiteX5" fmla="*/ 10280420 w 10280420"/>
              <a:gd name="connsiteY5" fmla="*/ 1973737 h 1986405"/>
              <a:gd name="connsiteX0" fmla="*/ 0 w 10280420"/>
              <a:gd name="connsiteY0" fmla="*/ 1318331 h 1564190"/>
              <a:gd name="connsiteX1" fmla="*/ 2812667 w 10280420"/>
              <a:gd name="connsiteY1" fmla="*/ 992569 h 1564190"/>
              <a:gd name="connsiteX2" fmla="*/ 3899053 w 10280420"/>
              <a:gd name="connsiteY2" fmla="*/ 452436 h 1564190"/>
              <a:gd name="connsiteX3" fmla="*/ 5599935 w 10280420"/>
              <a:gd name="connsiteY3" fmla="*/ 22319 h 1564190"/>
              <a:gd name="connsiteX4" fmla="*/ 6777056 w 10280420"/>
              <a:gd name="connsiteY4" fmla="*/ 1165931 h 1564190"/>
              <a:gd name="connsiteX5" fmla="*/ 10280420 w 10280420"/>
              <a:gd name="connsiteY5" fmla="*/ 1551522 h 1564190"/>
              <a:gd name="connsiteX0" fmla="*/ 0 w 10280420"/>
              <a:gd name="connsiteY0" fmla="*/ 1300099 h 1545958"/>
              <a:gd name="connsiteX1" fmla="*/ 2812667 w 10280420"/>
              <a:gd name="connsiteY1" fmla="*/ 974337 h 1545958"/>
              <a:gd name="connsiteX2" fmla="*/ 3899053 w 10280420"/>
              <a:gd name="connsiteY2" fmla="*/ 434204 h 1545958"/>
              <a:gd name="connsiteX3" fmla="*/ 5599935 w 10280420"/>
              <a:gd name="connsiteY3" fmla="*/ 4087 h 1545958"/>
              <a:gd name="connsiteX4" fmla="*/ 6777056 w 10280420"/>
              <a:gd name="connsiteY4" fmla="*/ 1147699 h 1545958"/>
              <a:gd name="connsiteX5" fmla="*/ 10280420 w 10280420"/>
              <a:gd name="connsiteY5" fmla="*/ 1533290 h 1545958"/>
              <a:gd name="connsiteX0" fmla="*/ 0 w 10280420"/>
              <a:gd name="connsiteY0" fmla="*/ 1249531 h 1495390"/>
              <a:gd name="connsiteX1" fmla="*/ 2812667 w 10280420"/>
              <a:gd name="connsiteY1" fmla="*/ 923769 h 1495390"/>
              <a:gd name="connsiteX2" fmla="*/ 3899053 w 10280420"/>
              <a:gd name="connsiteY2" fmla="*/ 383636 h 1495390"/>
              <a:gd name="connsiteX3" fmla="*/ 4876035 w 10280420"/>
              <a:gd name="connsiteY3" fmla="*/ 4319 h 1495390"/>
              <a:gd name="connsiteX4" fmla="*/ 6777056 w 10280420"/>
              <a:gd name="connsiteY4" fmla="*/ 1097131 h 1495390"/>
              <a:gd name="connsiteX5" fmla="*/ 10280420 w 10280420"/>
              <a:gd name="connsiteY5" fmla="*/ 1482722 h 1495390"/>
              <a:gd name="connsiteX0" fmla="*/ 0 w 10280420"/>
              <a:gd name="connsiteY0" fmla="*/ 1712690 h 1947201"/>
              <a:gd name="connsiteX1" fmla="*/ 2812667 w 10280420"/>
              <a:gd name="connsiteY1" fmla="*/ 1386928 h 1947201"/>
              <a:gd name="connsiteX2" fmla="*/ 3899053 w 10280420"/>
              <a:gd name="connsiteY2" fmla="*/ 846795 h 1947201"/>
              <a:gd name="connsiteX3" fmla="*/ 4876035 w 10280420"/>
              <a:gd name="connsiteY3" fmla="*/ 467478 h 1947201"/>
              <a:gd name="connsiteX4" fmla="*/ 5811856 w 10280420"/>
              <a:gd name="connsiteY4" fmla="*/ 99790 h 1947201"/>
              <a:gd name="connsiteX5" fmla="*/ 10280420 w 10280420"/>
              <a:gd name="connsiteY5" fmla="*/ 1945881 h 1947201"/>
              <a:gd name="connsiteX0" fmla="*/ 0 w 8477020"/>
              <a:gd name="connsiteY0" fmla="*/ 1900409 h 1900409"/>
              <a:gd name="connsiteX1" fmla="*/ 2812667 w 8477020"/>
              <a:gd name="connsiteY1" fmla="*/ 1574647 h 1900409"/>
              <a:gd name="connsiteX2" fmla="*/ 3899053 w 8477020"/>
              <a:gd name="connsiteY2" fmla="*/ 1034514 h 1900409"/>
              <a:gd name="connsiteX3" fmla="*/ 4876035 w 8477020"/>
              <a:gd name="connsiteY3" fmla="*/ 655197 h 1900409"/>
              <a:gd name="connsiteX4" fmla="*/ 5811856 w 8477020"/>
              <a:gd name="connsiteY4" fmla="*/ 287509 h 1900409"/>
              <a:gd name="connsiteX5" fmla="*/ 8477020 w 8477020"/>
              <a:gd name="connsiteY5" fmla="*/ 0 h 1900409"/>
              <a:gd name="connsiteX0" fmla="*/ 0 w 10407420"/>
              <a:gd name="connsiteY0" fmla="*/ 1887709 h 1887709"/>
              <a:gd name="connsiteX1" fmla="*/ 2812667 w 10407420"/>
              <a:gd name="connsiteY1" fmla="*/ 1561947 h 1887709"/>
              <a:gd name="connsiteX2" fmla="*/ 3899053 w 10407420"/>
              <a:gd name="connsiteY2" fmla="*/ 1021814 h 1887709"/>
              <a:gd name="connsiteX3" fmla="*/ 4876035 w 10407420"/>
              <a:gd name="connsiteY3" fmla="*/ 642497 h 1887709"/>
              <a:gd name="connsiteX4" fmla="*/ 5811856 w 10407420"/>
              <a:gd name="connsiteY4" fmla="*/ 274809 h 1887709"/>
              <a:gd name="connsiteX5" fmla="*/ 10407420 w 10407420"/>
              <a:gd name="connsiteY5" fmla="*/ 0 h 1887709"/>
              <a:gd name="connsiteX0" fmla="*/ 0 w 10407420"/>
              <a:gd name="connsiteY0" fmla="*/ 1887709 h 1887709"/>
              <a:gd name="connsiteX1" fmla="*/ 2812667 w 10407420"/>
              <a:gd name="connsiteY1" fmla="*/ 1561947 h 1887709"/>
              <a:gd name="connsiteX2" fmla="*/ 3899053 w 10407420"/>
              <a:gd name="connsiteY2" fmla="*/ 1021814 h 1887709"/>
              <a:gd name="connsiteX3" fmla="*/ 4876035 w 10407420"/>
              <a:gd name="connsiteY3" fmla="*/ 642497 h 1887709"/>
              <a:gd name="connsiteX4" fmla="*/ 5811856 w 10407420"/>
              <a:gd name="connsiteY4" fmla="*/ 274809 h 1887709"/>
              <a:gd name="connsiteX5" fmla="*/ 10407420 w 10407420"/>
              <a:gd name="connsiteY5" fmla="*/ 0 h 1887709"/>
              <a:gd name="connsiteX0" fmla="*/ 0 w 10407420"/>
              <a:gd name="connsiteY0" fmla="*/ 1887709 h 1887709"/>
              <a:gd name="connsiteX1" fmla="*/ 2812667 w 10407420"/>
              <a:gd name="connsiteY1" fmla="*/ 1561947 h 1887709"/>
              <a:gd name="connsiteX2" fmla="*/ 3899053 w 10407420"/>
              <a:gd name="connsiteY2" fmla="*/ 1021814 h 1887709"/>
              <a:gd name="connsiteX3" fmla="*/ 4876035 w 10407420"/>
              <a:gd name="connsiteY3" fmla="*/ 642497 h 1887709"/>
              <a:gd name="connsiteX4" fmla="*/ 5811856 w 10407420"/>
              <a:gd name="connsiteY4" fmla="*/ 274809 h 1887709"/>
              <a:gd name="connsiteX5" fmla="*/ 10407420 w 10407420"/>
              <a:gd name="connsiteY5" fmla="*/ 0 h 1887709"/>
              <a:gd name="connsiteX0" fmla="*/ 0 w 10407420"/>
              <a:gd name="connsiteY0" fmla="*/ 1887709 h 1887709"/>
              <a:gd name="connsiteX1" fmla="*/ 2812667 w 10407420"/>
              <a:gd name="connsiteY1" fmla="*/ 1561947 h 1887709"/>
              <a:gd name="connsiteX2" fmla="*/ 3899053 w 10407420"/>
              <a:gd name="connsiteY2" fmla="*/ 1021814 h 1887709"/>
              <a:gd name="connsiteX3" fmla="*/ 5811856 w 10407420"/>
              <a:gd name="connsiteY3" fmla="*/ 274809 h 1887709"/>
              <a:gd name="connsiteX4" fmla="*/ 10407420 w 10407420"/>
              <a:gd name="connsiteY4" fmla="*/ 0 h 1887709"/>
              <a:gd name="connsiteX0" fmla="*/ 0 w 10407420"/>
              <a:gd name="connsiteY0" fmla="*/ 1887709 h 1887709"/>
              <a:gd name="connsiteX1" fmla="*/ 2876167 w 10407420"/>
              <a:gd name="connsiteY1" fmla="*/ 1714347 h 1887709"/>
              <a:gd name="connsiteX2" fmla="*/ 3899053 w 10407420"/>
              <a:gd name="connsiteY2" fmla="*/ 1021814 h 1887709"/>
              <a:gd name="connsiteX3" fmla="*/ 5811856 w 10407420"/>
              <a:gd name="connsiteY3" fmla="*/ 274809 h 1887709"/>
              <a:gd name="connsiteX4" fmla="*/ 10407420 w 10407420"/>
              <a:gd name="connsiteY4" fmla="*/ 0 h 1887709"/>
              <a:gd name="connsiteX0" fmla="*/ 0 w 10407420"/>
              <a:gd name="connsiteY0" fmla="*/ 1887709 h 1887709"/>
              <a:gd name="connsiteX1" fmla="*/ 2876167 w 10407420"/>
              <a:gd name="connsiteY1" fmla="*/ 1714347 h 1887709"/>
              <a:gd name="connsiteX2" fmla="*/ 3899053 w 10407420"/>
              <a:gd name="connsiteY2" fmla="*/ 1021814 h 1887709"/>
              <a:gd name="connsiteX3" fmla="*/ 5811856 w 10407420"/>
              <a:gd name="connsiteY3" fmla="*/ 274809 h 1887709"/>
              <a:gd name="connsiteX4" fmla="*/ 10407420 w 10407420"/>
              <a:gd name="connsiteY4" fmla="*/ 0 h 1887709"/>
              <a:gd name="connsiteX0" fmla="*/ 0 w 10407420"/>
              <a:gd name="connsiteY0" fmla="*/ 1887709 h 1887709"/>
              <a:gd name="connsiteX1" fmla="*/ 2876167 w 10407420"/>
              <a:gd name="connsiteY1" fmla="*/ 1714347 h 1887709"/>
              <a:gd name="connsiteX2" fmla="*/ 3708553 w 10407420"/>
              <a:gd name="connsiteY2" fmla="*/ 920214 h 1887709"/>
              <a:gd name="connsiteX3" fmla="*/ 5811856 w 10407420"/>
              <a:gd name="connsiteY3" fmla="*/ 274809 h 1887709"/>
              <a:gd name="connsiteX4" fmla="*/ 10407420 w 10407420"/>
              <a:gd name="connsiteY4" fmla="*/ 0 h 1887709"/>
              <a:gd name="connsiteX0" fmla="*/ 0 w 10407420"/>
              <a:gd name="connsiteY0" fmla="*/ 1887709 h 1887709"/>
              <a:gd name="connsiteX1" fmla="*/ 2876167 w 10407420"/>
              <a:gd name="connsiteY1" fmla="*/ 1714347 h 1887709"/>
              <a:gd name="connsiteX2" fmla="*/ 3848253 w 10407420"/>
              <a:gd name="connsiteY2" fmla="*/ 666214 h 1887709"/>
              <a:gd name="connsiteX3" fmla="*/ 5811856 w 10407420"/>
              <a:gd name="connsiteY3" fmla="*/ 274809 h 1887709"/>
              <a:gd name="connsiteX4" fmla="*/ 10407420 w 10407420"/>
              <a:gd name="connsiteY4" fmla="*/ 0 h 188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7420" h="1887709">
                <a:moveTo>
                  <a:pt x="0" y="1887709"/>
                </a:moveTo>
                <a:cubicBezTo>
                  <a:pt x="1113162" y="1836144"/>
                  <a:pt x="2234792" y="1917929"/>
                  <a:pt x="2876167" y="1714347"/>
                </a:cubicBezTo>
                <a:cubicBezTo>
                  <a:pt x="3517542" y="1510765"/>
                  <a:pt x="3358972" y="906137"/>
                  <a:pt x="3848253" y="666214"/>
                </a:cubicBezTo>
                <a:cubicBezTo>
                  <a:pt x="4337534" y="426291"/>
                  <a:pt x="4727128" y="445111"/>
                  <a:pt x="5811856" y="274809"/>
                </a:cubicBezTo>
                <a:cubicBezTo>
                  <a:pt x="6644853" y="144443"/>
                  <a:pt x="8947685" y="53248"/>
                  <a:pt x="1040742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F5B20D-624F-BD42-B91C-36FF89444AA2}"/>
              </a:ext>
            </a:extLst>
          </p:cNvPr>
          <p:cNvCxnSpPr>
            <a:cxnSpLocks/>
          </p:cNvCxnSpPr>
          <p:nvPr/>
        </p:nvCxnSpPr>
        <p:spPr>
          <a:xfrm flipH="1">
            <a:off x="2959103" y="833535"/>
            <a:ext cx="4317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81A09A-6D09-7241-A64F-7341B153F623}"/>
              </a:ext>
            </a:extLst>
          </p:cNvPr>
          <p:cNvSpPr txBox="1"/>
          <p:nvPr/>
        </p:nvSpPr>
        <p:spPr>
          <a:xfrm>
            <a:off x="2593908" y="6251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97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2020-05-06T23:28:48Z</cp:lastPrinted>
  <dcterms:created xsi:type="dcterms:W3CDTF">2020-05-06T01:51:15Z</dcterms:created>
  <dcterms:modified xsi:type="dcterms:W3CDTF">2020-06-24T18:49:04Z</dcterms:modified>
</cp:coreProperties>
</file>