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226" d="100"/>
          <a:sy n="226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46F8-F905-C64E-8FB4-7799F7058350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8CD2-9F64-1E42-A35F-13581E3C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AB0BC2-FAA9-074C-B3C5-989B0A4E402A}"/>
              </a:ext>
            </a:extLst>
          </p:cNvPr>
          <p:cNvCxnSpPr>
            <a:cxnSpLocks/>
          </p:cNvCxnSpPr>
          <p:nvPr/>
        </p:nvCxnSpPr>
        <p:spPr>
          <a:xfrm>
            <a:off x="613894" y="2093982"/>
            <a:ext cx="3460647" cy="3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D93265-6157-4945-A37A-D59072B6F720}"/>
              </a:ext>
            </a:extLst>
          </p:cNvPr>
          <p:cNvCxnSpPr/>
          <p:nvPr/>
        </p:nvCxnSpPr>
        <p:spPr>
          <a:xfrm flipV="1">
            <a:off x="635927" y="871107"/>
            <a:ext cx="2390660" cy="1189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73A8C-6D83-6B47-A348-4B59116935D7}"/>
              </a:ext>
            </a:extLst>
          </p:cNvPr>
          <p:cNvCxnSpPr/>
          <p:nvPr/>
        </p:nvCxnSpPr>
        <p:spPr>
          <a:xfrm flipV="1">
            <a:off x="613893" y="507555"/>
            <a:ext cx="0" cy="158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423919-E638-414B-BAE1-2F321A5C443E}"/>
              </a:ext>
            </a:extLst>
          </p:cNvPr>
          <p:cNvSpPr txBox="1"/>
          <p:nvPr/>
        </p:nvSpPr>
        <p:spPr>
          <a:xfrm>
            <a:off x="3562057" y="21427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DA9A8-54EE-CA4C-9D2E-E502BE939CFF}"/>
              </a:ext>
            </a:extLst>
          </p:cNvPr>
          <p:cNvSpPr txBox="1"/>
          <p:nvPr/>
        </p:nvSpPr>
        <p:spPr>
          <a:xfrm>
            <a:off x="2410744" y="5075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FB35-9F03-7744-BCD0-E222F152C510}"/>
              </a:ext>
            </a:extLst>
          </p:cNvPr>
          <p:cNvSpPr txBox="1"/>
          <p:nvPr/>
        </p:nvSpPr>
        <p:spPr>
          <a:xfrm>
            <a:off x="169979" y="3228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2C0B73-923A-CB4A-AC43-55897EA2B53C}"/>
              </a:ext>
            </a:extLst>
          </p:cNvPr>
          <p:cNvCxnSpPr/>
          <p:nvPr/>
        </p:nvCxnSpPr>
        <p:spPr>
          <a:xfrm flipV="1">
            <a:off x="1696717" y="1164700"/>
            <a:ext cx="1912528" cy="9518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EFE265-F115-C540-8750-EABBFE7886BB}"/>
              </a:ext>
            </a:extLst>
          </p:cNvPr>
          <p:cNvCxnSpPr>
            <a:cxnSpLocks/>
          </p:cNvCxnSpPr>
          <p:nvPr/>
        </p:nvCxnSpPr>
        <p:spPr>
          <a:xfrm>
            <a:off x="1345823" y="1697740"/>
            <a:ext cx="2286000" cy="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F8405C-3EC4-BE49-A5FC-4DF55BB53C43}"/>
              </a:ext>
            </a:extLst>
          </p:cNvPr>
          <p:cNvCxnSpPr>
            <a:cxnSpLocks/>
          </p:cNvCxnSpPr>
          <p:nvPr/>
        </p:nvCxnSpPr>
        <p:spPr>
          <a:xfrm>
            <a:off x="2090818" y="1329458"/>
            <a:ext cx="2286000" cy="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4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2020-05-10T03:33:51Z</cp:lastPrinted>
  <dcterms:created xsi:type="dcterms:W3CDTF">2020-05-09T23:51:20Z</dcterms:created>
  <dcterms:modified xsi:type="dcterms:W3CDTF">2020-05-10T05:39:59Z</dcterms:modified>
</cp:coreProperties>
</file>