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5" r:id="rId1"/>
  </p:sldMasterIdLst>
  <p:notesMasterIdLst>
    <p:notesMasterId r:id="rId16"/>
  </p:notesMasterIdLst>
  <p:handoutMasterIdLst>
    <p:handoutMasterId r:id="rId17"/>
  </p:handoutMasterIdLst>
  <p:sldIdLst>
    <p:sldId id="2549" r:id="rId2"/>
    <p:sldId id="2552" r:id="rId3"/>
    <p:sldId id="2553" r:id="rId4"/>
    <p:sldId id="2554" r:id="rId5"/>
    <p:sldId id="2558" r:id="rId6"/>
    <p:sldId id="2537" r:id="rId7"/>
    <p:sldId id="2555" r:id="rId8"/>
    <p:sldId id="2538" r:id="rId9"/>
    <p:sldId id="2551" r:id="rId10"/>
    <p:sldId id="2556" r:id="rId11"/>
    <p:sldId id="2559" r:id="rId12"/>
    <p:sldId id="2547" r:id="rId13"/>
    <p:sldId id="272" r:id="rId14"/>
    <p:sldId id="25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34" autoAdjust="0"/>
  </p:normalViewPr>
  <p:slideViewPr>
    <p:cSldViewPr snapToGrid="0">
      <p:cViewPr>
        <p:scale>
          <a:sx n="105" d="100"/>
          <a:sy n="105" d="100"/>
        </p:scale>
        <p:origin x="4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4/12/2020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Transportation/CTA-System-Information-List-of-L-Stops/8pix-ypm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Eating Along with CTA Metra in Chicago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 sheng</a:t>
            </a:r>
          </a:p>
          <a:p>
            <a:r>
              <a:rPr lang="en-US" dirty="0"/>
              <a:t>4/12/2020</a:t>
            </a:r>
          </a:p>
          <a:p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Kmean</a:t>
            </a:r>
            <a:r>
              <a:rPr lang="en-US" dirty="0"/>
              <a:t> Clustering</a:t>
            </a:r>
          </a:p>
          <a:p>
            <a:r>
              <a:rPr lang="en-US" dirty="0"/>
              <a:t>Implement of </a:t>
            </a:r>
            <a:r>
              <a:rPr lang="en-US" dirty="0" err="1"/>
              <a:t>Kmean</a:t>
            </a:r>
            <a:r>
              <a:rPr lang="en-US" dirty="0"/>
              <a:t> Clustering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</a:t>
            </a:r>
            <a:r>
              <a:rPr lang="en-US" dirty="0"/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1822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K, plotting on the map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9C84C0D-ABEA-4E70-9500-0039787AC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21" y="2030413"/>
            <a:ext cx="4331770" cy="3933825"/>
          </a:xfrm>
        </p:spPr>
      </p:pic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Restaurants on the map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44A008A-7F85-45CA-AC80-887F18FDB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513" y="1012209"/>
            <a:ext cx="5322546" cy="48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39B9B3-B56E-4FB9-8263-7ADE835BB1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85" y="2284493"/>
            <a:ext cx="6303488" cy="334192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4AD209-51E0-46B9-815F-E625CA34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17426" y="3955455"/>
            <a:ext cx="10452848" cy="393315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3960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Placeholder 10" descr="A person sitting in a living room area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9C33E-8EF1-43AA-A4D2-659DBBE0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Xia	Sheng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Data Science Learning</a:t>
            </a:r>
          </a:p>
          <a:p>
            <a:r>
              <a:rPr lang="en-US" dirty="0"/>
              <a:t>The Final Assignment</a:t>
            </a:r>
          </a:p>
          <a:p>
            <a:endParaRPr lang="en-US" dirty="0"/>
          </a:p>
        </p:txBody>
      </p:sp>
      <p:pic>
        <p:nvPicPr>
          <p:cNvPr id="28" name="Picture Placeholder 27" descr="woman looking down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44819" y="597553"/>
            <a:ext cx="6063915" cy="6063915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Chicago is the 3</a:t>
            </a:r>
            <a:r>
              <a:rPr lang="en-US" baseline="30000" dirty="0"/>
              <a:t>rd</a:t>
            </a:r>
            <a:r>
              <a:rPr lang="en-US" dirty="0"/>
              <a:t> largest cities in the US. With the convenient CTA service people could easily get all different kind foods. Today we use data to do a research about the food along with CTA Metra</a:t>
            </a:r>
          </a:p>
        </p:txBody>
      </p:sp>
      <p:pic>
        <p:nvPicPr>
          <p:cNvPr id="12" name="Picture Placeholder 11" descr="woman posing">
            <a:extLst>
              <a:ext uri="{FF2B5EF4-FFF2-40B4-BE49-F238E27FC236}">
                <a16:creationId xmlns:a16="http://schemas.microsoft.com/office/drawing/2014/main" id="{FF84EEF9-99EB-D946-9D26-4C931C143C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9281" y="330912"/>
            <a:ext cx="6217440" cy="6217440"/>
          </a:xfrm>
        </p:spPr>
      </p:pic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Chicago Introduce</a:t>
            </a:r>
          </a:p>
          <a:p>
            <a:r>
              <a:rPr lang="en-US" dirty="0"/>
              <a:t>Original Data</a:t>
            </a:r>
          </a:p>
          <a:p>
            <a:r>
              <a:rPr lang="en-US" dirty="0"/>
              <a:t>Data Pre-procession</a:t>
            </a:r>
          </a:p>
          <a:p>
            <a:r>
              <a:rPr lang="en-US" dirty="0"/>
              <a:t>Data Regression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CTA L rail station CSV files from </a:t>
            </a:r>
            <a:r>
              <a:rPr lang="en-US" dirty="0">
                <a:hlinkClick r:id="rId2"/>
              </a:rPr>
              <a:t>https://data.cityofchicago.org/Transportation/CTA-System-Information-List-of-L-Stops/8pix-ypme</a:t>
            </a:r>
            <a:endParaRPr lang="en-US" sz="2000" dirty="0"/>
          </a:p>
          <a:p>
            <a:r>
              <a:rPr lang="en-US" sz="2000" dirty="0"/>
              <a:t>The venues information data we use Foursquare 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1794D-EE22-452D-A24A-0F8C7987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read the ‘cta.csv’ file through pandas.</a:t>
            </a:r>
          </a:p>
          <a:p>
            <a:r>
              <a:rPr lang="en-US" dirty="0"/>
              <a:t>We need the STATION_NAME and the location. </a:t>
            </a:r>
          </a:p>
          <a:p>
            <a:r>
              <a:rPr lang="en-US" dirty="0"/>
              <a:t>The location is string form, we could use </a:t>
            </a:r>
            <a:r>
              <a:rPr lang="en-US" dirty="0" err="1"/>
              <a:t>literal_eval</a:t>
            </a:r>
            <a:r>
              <a:rPr lang="en-US" dirty="0"/>
              <a:t> to transfer string into tuple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CTA Rail Station Data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AA8A2-D89D-410F-B302-950762E52D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2" y="3777479"/>
            <a:ext cx="9936495" cy="18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0186-5C49-46C2-9A15-26900C97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original CSV file is based on the lines, the </a:t>
            </a:r>
            <a:r>
              <a:rPr lang="en-US" dirty="0" err="1"/>
              <a:t>station_names</a:t>
            </a:r>
            <a:r>
              <a:rPr lang="en-US" dirty="0"/>
              <a:t> are duplicated. </a:t>
            </a:r>
          </a:p>
          <a:p>
            <a:r>
              <a:rPr lang="en-US" dirty="0"/>
              <a:t>After we drop the duplicated rows and change the data type about the location.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Data Pre-processing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DBBF25-0887-4CAF-8F55-1311C9D9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95" y="3107779"/>
            <a:ext cx="3033713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Station on map with Folium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56B12E4-6556-4EB8-BA12-13652C43E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0" y="609994"/>
            <a:ext cx="5588975" cy="59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D4B10F-ADAA-B74F-8461-59D7CAF3C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Foursquare API’s help, we can get the most venues information along the CTA rail.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Venues along the CTA Metra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19A7022-9814-4B6F-A562-A889F9AFDE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94" y="2568664"/>
            <a:ext cx="7378818" cy="40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44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239</Words>
  <Application>Microsoft Office PowerPoint</Application>
  <PresentationFormat>Widescreen</PresentationFormat>
  <Paragraphs>40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RetrospectVTI</vt:lpstr>
      <vt:lpstr>Eating Along with CTA Metra in Chicago</vt:lpstr>
      <vt:lpstr>Xia Sheng</vt:lpstr>
      <vt:lpstr>Chicago</vt:lpstr>
      <vt:lpstr>Overview</vt:lpstr>
      <vt:lpstr>Original Data</vt:lpstr>
      <vt:lpstr>CTA Rail Station Data</vt:lpstr>
      <vt:lpstr>After Data Pre-processing</vt:lpstr>
      <vt:lpstr>Put the Station on map with Folium</vt:lpstr>
      <vt:lpstr>Venues along the CTA Metra</vt:lpstr>
      <vt:lpstr>KMean Clustering</vt:lpstr>
      <vt:lpstr>Find the K, plotting on the map</vt:lpstr>
      <vt:lpstr>Restaurants on the map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2020-04-12T12:00:51Z</dcterms:created>
  <dcterms:modified xsi:type="dcterms:W3CDTF">2020-04-12T12:29:36Z</dcterms:modified>
</cp:coreProperties>
</file>