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30"/>
  </p:notesMasterIdLst>
  <p:sldIdLst>
    <p:sldId id="938" r:id="rId2"/>
    <p:sldId id="939" r:id="rId3"/>
    <p:sldId id="940" r:id="rId4"/>
    <p:sldId id="942" r:id="rId5"/>
    <p:sldId id="977" r:id="rId6"/>
    <p:sldId id="978" r:id="rId7"/>
    <p:sldId id="943" r:id="rId8"/>
    <p:sldId id="944" r:id="rId9"/>
    <p:sldId id="945" r:id="rId10"/>
    <p:sldId id="946" r:id="rId11"/>
    <p:sldId id="948" r:id="rId12"/>
    <p:sldId id="949" r:id="rId13"/>
    <p:sldId id="950" r:id="rId14"/>
    <p:sldId id="971" r:id="rId15"/>
    <p:sldId id="953" r:id="rId16"/>
    <p:sldId id="954" r:id="rId17"/>
    <p:sldId id="985" r:id="rId18"/>
    <p:sldId id="957" r:id="rId19"/>
    <p:sldId id="970" r:id="rId20"/>
    <p:sldId id="981" r:id="rId21"/>
    <p:sldId id="973" r:id="rId22"/>
    <p:sldId id="979" r:id="rId23"/>
    <p:sldId id="984" r:id="rId24"/>
    <p:sldId id="975" r:id="rId25"/>
    <p:sldId id="974" r:id="rId26"/>
    <p:sldId id="972" r:id="rId27"/>
    <p:sldId id="976" r:id="rId28"/>
    <p:sldId id="983" r:id="rId2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1618" autoAdjust="0"/>
  </p:normalViewPr>
  <p:slideViewPr>
    <p:cSldViewPr>
      <p:cViewPr varScale="1">
        <p:scale>
          <a:sx n="80" d="100"/>
          <a:sy n="80" d="100"/>
        </p:scale>
        <p:origin x="8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0796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57700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</a:t>
            </a:r>
            <a:r>
              <a:rPr lang="en-US" dirty="0" err="1" smtClean="0"/>
              <a:t>nottem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39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057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722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877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043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435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036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053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148BF-0B85-4E84-B20F-F2A1EBFA324C}" type="slidenum">
              <a:rPr lang="ar-SA" smtClean="0"/>
              <a:pPr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606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jbrownlee/Datasets/master/daily-min-temperatures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eelingcurve.ucsd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375</a:t>
            </a:r>
            <a:br>
              <a:rPr lang="en-US" dirty="0" smtClean="0"/>
            </a:br>
            <a:r>
              <a:rPr lang="en-US" dirty="0"/>
              <a:t>Introduction to Data Science and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Seasonal Component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1595438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Regular wave-like patterns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Business applications: Often monthly or quarterly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IoT sensor applications: daily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" y="2819400"/>
            <a:ext cx="8229600" cy="3490967"/>
            <a:chOff x="228600" y="3048000"/>
            <a:chExt cx="8229600" cy="3490967"/>
          </a:xfrm>
        </p:grpSpPr>
        <p:sp>
          <p:nvSpPr>
            <p:cNvPr id="87044" name="Line 4"/>
            <p:cNvSpPr>
              <a:spLocks noChangeShapeType="1"/>
            </p:cNvSpPr>
            <p:nvPr/>
          </p:nvSpPr>
          <p:spPr bwMode="auto">
            <a:xfrm>
              <a:off x="1217613" y="3748088"/>
              <a:ext cx="0" cy="2427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45" name="Line 5"/>
            <p:cNvSpPr>
              <a:spLocks noChangeShapeType="1"/>
            </p:cNvSpPr>
            <p:nvPr/>
          </p:nvSpPr>
          <p:spPr bwMode="auto">
            <a:xfrm flipV="1">
              <a:off x="1217613" y="6172200"/>
              <a:ext cx="7240587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228600" y="3586163"/>
              <a:ext cx="1444625" cy="366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/>
                <a:t>Sales</a:t>
              </a: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3505200" y="6172200"/>
              <a:ext cx="4492625" cy="366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/>
                <a:t>Time (Quarterly) </a:t>
              </a:r>
            </a:p>
          </p:txBody>
        </p:sp>
        <p:sp>
          <p:nvSpPr>
            <p:cNvPr id="87048" name="Line 8"/>
            <p:cNvSpPr>
              <a:spLocks noChangeShapeType="1"/>
            </p:cNvSpPr>
            <p:nvPr/>
          </p:nvSpPr>
          <p:spPr bwMode="auto">
            <a:xfrm flipV="1">
              <a:off x="1219200" y="4422775"/>
              <a:ext cx="60960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1828800" y="4422775"/>
              <a:ext cx="762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 flipV="1">
              <a:off x="2590800" y="4041775"/>
              <a:ext cx="91440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3505200" y="4041775"/>
              <a:ext cx="91440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 flipV="1">
              <a:off x="4419600" y="3657600"/>
              <a:ext cx="838200" cy="1450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065213" y="5718175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676400" y="4270375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auto">
            <a:xfrm>
              <a:off x="2438400" y="5032375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auto">
            <a:xfrm>
              <a:off x="3352800" y="3889375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auto">
            <a:xfrm>
              <a:off x="4267200" y="4956175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58" name="AutoShape 19"/>
            <p:cNvSpPr>
              <a:spLocks/>
            </p:cNvSpPr>
            <p:nvPr/>
          </p:nvSpPr>
          <p:spPr bwMode="auto">
            <a:xfrm rot="5400000">
              <a:off x="2933700" y="2327275"/>
              <a:ext cx="304800" cy="2819400"/>
            </a:xfrm>
            <a:prstGeom prst="leftBrace">
              <a:avLst>
                <a:gd name="adj1" fmla="val 7708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algn="ctr" rtl="0" eaLnBrk="0" hangingPunct="0"/>
              <a:endParaRPr lang="en-US"/>
            </a:p>
          </p:txBody>
        </p:sp>
        <p:sp>
          <p:nvSpPr>
            <p:cNvPr id="87059" name="Text Box 20"/>
            <p:cNvSpPr txBox="1">
              <a:spLocks noChangeArrowheads="1"/>
            </p:cNvSpPr>
            <p:nvPr/>
          </p:nvSpPr>
          <p:spPr bwMode="auto">
            <a:xfrm>
              <a:off x="1524000" y="4953000"/>
              <a:ext cx="91757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000"/>
                <a:t>Winter</a:t>
              </a:r>
            </a:p>
          </p:txBody>
        </p:sp>
        <p:sp>
          <p:nvSpPr>
            <p:cNvPr id="87060" name="Text Box 21"/>
            <p:cNvSpPr txBox="1">
              <a:spLocks noChangeArrowheads="1"/>
            </p:cNvSpPr>
            <p:nvPr/>
          </p:nvSpPr>
          <p:spPr bwMode="auto">
            <a:xfrm>
              <a:off x="2209800" y="5576888"/>
              <a:ext cx="841897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000"/>
                <a:t>Spring</a:t>
              </a:r>
            </a:p>
          </p:txBody>
        </p:sp>
        <p:sp>
          <p:nvSpPr>
            <p:cNvPr id="87061" name="Text Box 22"/>
            <p:cNvSpPr txBox="1">
              <a:spLocks noChangeArrowheads="1"/>
            </p:cNvSpPr>
            <p:nvPr/>
          </p:nvSpPr>
          <p:spPr bwMode="auto">
            <a:xfrm>
              <a:off x="3048000" y="4575175"/>
              <a:ext cx="106631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000"/>
                <a:t>Summer</a:t>
              </a:r>
            </a:p>
          </p:txBody>
        </p:sp>
        <p:sp>
          <p:nvSpPr>
            <p:cNvPr id="87062" name="Text Box 23"/>
            <p:cNvSpPr txBox="1">
              <a:spLocks noChangeArrowheads="1"/>
            </p:cNvSpPr>
            <p:nvPr/>
          </p:nvSpPr>
          <p:spPr bwMode="auto">
            <a:xfrm>
              <a:off x="4191000" y="5489575"/>
              <a:ext cx="538481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000"/>
                <a:t>Fall</a:t>
              </a:r>
            </a:p>
          </p:txBody>
        </p:sp>
        <p:sp>
          <p:nvSpPr>
            <p:cNvPr id="87063" name="Line 24"/>
            <p:cNvSpPr>
              <a:spLocks noChangeShapeType="1"/>
            </p:cNvSpPr>
            <p:nvPr/>
          </p:nvSpPr>
          <p:spPr bwMode="auto">
            <a:xfrm flipV="1">
              <a:off x="1828800" y="4700588"/>
              <a:ext cx="0" cy="3048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64" name="Line 25"/>
            <p:cNvSpPr>
              <a:spLocks noChangeShapeType="1"/>
            </p:cNvSpPr>
            <p:nvPr/>
          </p:nvSpPr>
          <p:spPr bwMode="auto">
            <a:xfrm flipH="1" flipV="1">
              <a:off x="2590800" y="5413375"/>
              <a:ext cx="0" cy="2286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65" name="Line 26"/>
            <p:cNvSpPr>
              <a:spLocks noChangeShapeType="1"/>
            </p:cNvSpPr>
            <p:nvPr/>
          </p:nvSpPr>
          <p:spPr bwMode="auto">
            <a:xfrm flipV="1">
              <a:off x="6934200" y="3733800"/>
              <a:ext cx="0" cy="3048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66" name="Line 27"/>
            <p:cNvSpPr>
              <a:spLocks noChangeShapeType="1"/>
            </p:cNvSpPr>
            <p:nvPr/>
          </p:nvSpPr>
          <p:spPr bwMode="auto">
            <a:xfrm flipH="1" flipV="1">
              <a:off x="4419600" y="5337175"/>
              <a:ext cx="0" cy="2286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67" name="Line 31"/>
            <p:cNvSpPr>
              <a:spLocks noChangeShapeType="1"/>
            </p:cNvSpPr>
            <p:nvPr/>
          </p:nvSpPr>
          <p:spPr bwMode="auto">
            <a:xfrm>
              <a:off x="5257800" y="3630613"/>
              <a:ext cx="76200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68" name="Line 32"/>
            <p:cNvSpPr>
              <a:spLocks noChangeShapeType="1"/>
            </p:cNvSpPr>
            <p:nvPr/>
          </p:nvSpPr>
          <p:spPr bwMode="auto">
            <a:xfrm flipV="1">
              <a:off x="6019800" y="3478213"/>
              <a:ext cx="91440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69" name="Line 33"/>
            <p:cNvSpPr>
              <a:spLocks noChangeShapeType="1"/>
            </p:cNvSpPr>
            <p:nvPr/>
          </p:nvSpPr>
          <p:spPr bwMode="auto">
            <a:xfrm>
              <a:off x="6934200" y="3478213"/>
              <a:ext cx="91440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70" name="Text Box 34"/>
            <p:cNvSpPr txBox="1">
              <a:spLocks noChangeArrowheads="1"/>
            </p:cNvSpPr>
            <p:nvPr/>
          </p:nvSpPr>
          <p:spPr bwMode="auto">
            <a:xfrm>
              <a:off x="4876800" y="4240213"/>
              <a:ext cx="91757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000"/>
                <a:t>Winter</a:t>
              </a:r>
            </a:p>
          </p:txBody>
        </p:sp>
        <p:sp>
          <p:nvSpPr>
            <p:cNvPr id="87071" name="Text Box 35"/>
            <p:cNvSpPr txBox="1">
              <a:spLocks noChangeArrowheads="1"/>
            </p:cNvSpPr>
            <p:nvPr/>
          </p:nvSpPr>
          <p:spPr bwMode="auto">
            <a:xfrm>
              <a:off x="5638800" y="4937125"/>
              <a:ext cx="841897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000"/>
                <a:t>Spring</a:t>
              </a:r>
            </a:p>
          </p:txBody>
        </p:sp>
        <p:sp>
          <p:nvSpPr>
            <p:cNvPr id="87072" name="Text Box 36"/>
            <p:cNvSpPr txBox="1">
              <a:spLocks noChangeArrowheads="1"/>
            </p:cNvSpPr>
            <p:nvPr/>
          </p:nvSpPr>
          <p:spPr bwMode="auto">
            <a:xfrm>
              <a:off x="6400800" y="3962400"/>
              <a:ext cx="106631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000" dirty="0"/>
                <a:t>Summer</a:t>
              </a:r>
            </a:p>
          </p:txBody>
        </p:sp>
        <p:sp>
          <p:nvSpPr>
            <p:cNvPr id="87073" name="Text Box 37"/>
            <p:cNvSpPr txBox="1">
              <a:spLocks noChangeArrowheads="1"/>
            </p:cNvSpPr>
            <p:nvPr/>
          </p:nvSpPr>
          <p:spPr bwMode="auto">
            <a:xfrm>
              <a:off x="7620000" y="4849813"/>
              <a:ext cx="538481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000"/>
                <a:t>Fall</a:t>
              </a:r>
            </a:p>
          </p:txBody>
        </p:sp>
        <p:sp>
          <p:nvSpPr>
            <p:cNvPr id="87074" name="Line 38"/>
            <p:cNvSpPr>
              <a:spLocks noChangeShapeType="1"/>
            </p:cNvSpPr>
            <p:nvPr/>
          </p:nvSpPr>
          <p:spPr bwMode="auto">
            <a:xfrm flipV="1">
              <a:off x="5257800" y="3935413"/>
              <a:ext cx="0" cy="3048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75" name="Line 39"/>
            <p:cNvSpPr>
              <a:spLocks noChangeShapeType="1"/>
            </p:cNvSpPr>
            <p:nvPr/>
          </p:nvSpPr>
          <p:spPr bwMode="auto">
            <a:xfrm flipH="1" flipV="1">
              <a:off x="6019800" y="4773613"/>
              <a:ext cx="0" cy="2286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76" name="Line 40"/>
            <p:cNvSpPr>
              <a:spLocks noChangeShapeType="1"/>
            </p:cNvSpPr>
            <p:nvPr/>
          </p:nvSpPr>
          <p:spPr bwMode="auto">
            <a:xfrm flipH="1" flipV="1">
              <a:off x="7848600" y="4697413"/>
              <a:ext cx="0" cy="2286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77" name="Oval 18"/>
            <p:cNvSpPr>
              <a:spLocks noChangeArrowheads="1"/>
            </p:cNvSpPr>
            <p:nvPr/>
          </p:nvSpPr>
          <p:spPr bwMode="auto">
            <a:xfrm>
              <a:off x="5105400" y="3478213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78" name="Oval 28"/>
            <p:cNvSpPr>
              <a:spLocks noChangeArrowheads="1"/>
            </p:cNvSpPr>
            <p:nvPr/>
          </p:nvSpPr>
          <p:spPr bwMode="auto">
            <a:xfrm>
              <a:off x="5867400" y="4468813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79" name="Oval 29"/>
            <p:cNvSpPr>
              <a:spLocks noChangeArrowheads="1"/>
            </p:cNvSpPr>
            <p:nvPr/>
          </p:nvSpPr>
          <p:spPr bwMode="auto">
            <a:xfrm>
              <a:off x="6781800" y="3325813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80" name="Oval 30"/>
            <p:cNvSpPr>
              <a:spLocks noChangeArrowheads="1"/>
            </p:cNvSpPr>
            <p:nvPr/>
          </p:nvSpPr>
          <p:spPr bwMode="auto">
            <a:xfrm>
              <a:off x="7696200" y="4392613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81" name="Line 41"/>
            <p:cNvSpPr>
              <a:spLocks noChangeShapeType="1"/>
            </p:cNvSpPr>
            <p:nvPr/>
          </p:nvSpPr>
          <p:spPr bwMode="auto">
            <a:xfrm flipV="1">
              <a:off x="3505200" y="4267200"/>
              <a:ext cx="0" cy="3048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87082" name="AutoShape 42"/>
            <p:cNvSpPr>
              <a:spLocks/>
            </p:cNvSpPr>
            <p:nvPr/>
          </p:nvSpPr>
          <p:spPr bwMode="auto">
            <a:xfrm rot="5400000">
              <a:off x="6438900" y="1790700"/>
              <a:ext cx="304800" cy="2819400"/>
            </a:xfrm>
            <a:prstGeom prst="leftBrace">
              <a:avLst>
                <a:gd name="adj1" fmla="val 7708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algn="ctr" rtl="0" eaLnBrk="0" hangingPunct="0"/>
              <a:endParaRPr lang="en-US"/>
            </a:p>
          </p:txBody>
        </p:sp>
      </p:grpSp>
      <p:sp>
        <p:nvSpPr>
          <p:cNvPr id="45" name="عنصر نائب لرقم الشريحة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1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b="1" dirty="0" smtClean="0"/>
              <a:t>Irregular/Random Component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848600" cy="4495800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dirty="0" smtClean="0"/>
              <a:t>Unpredictable, random, “residual” fluctuations</a:t>
            </a:r>
          </a:p>
          <a:p>
            <a:pPr algn="l" rtl="0" eaLnBrk="1" hangingPunct="1"/>
            <a:r>
              <a:rPr lang="en-US" dirty="0" smtClean="0"/>
              <a:t>“Noise” in the time series</a:t>
            </a: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06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Two simplified time series models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 algn="l" rtl="0">
              <a:buFont typeface="+mj-lt"/>
              <a:buAutoNum type="arabicPeriod"/>
            </a:pPr>
            <a:r>
              <a:rPr lang="en-US" altLang="zh-CN" dirty="0" smtClean="0"/>
              <a:t>Non-seasonal </a:t>
            </a:r>
            <a:r>
              <a:rPr lang="en-US" altLang="zh-CN" dirty="0" smtClean="0"/>
              <a:t>Model</a:t>
            </a:r>
          </a:p>
          <a:p>
            <a:pPr marL="1200150" lvl="2" indent="-342900"/>
            <a:r>
              <a:rPr lang="en-US" altLang="zh-CN" dirty="0" smtClean="0"/>
              <a:t>Only</a:t>
            </a:r>
            <a:r>
              <a:rPr lang="en-US" altLang="zh-CN" dirty="0" smtClean="0"/>
              <a:t> Trend (+ random)</a:t>
            </a:r>
          </a:p>
          <a:p>
            <a:pPr marL="857250" lvl="2" indent="0">
              <a:buNone/>
            </a:pPr>
            <a:endParaRPr lang="en-US" altLang="zh-CN" dirty="0" smtClean="0"/>
          </a:p>
          <a:p>
            <a:pPr marL="971550" lvl="1" indent="-514350" algn="l" rtl="0">
              <a:buFont typeface="+mj-lt"/>
              <a:buAutoNum type="arabicPeriod"/>
            </a:pPr>
            <a:r>
              <a:rPr lang="en-US" altLang="zh-CN" dirty="0" smtClean="0"/>
              <a:t>Classical Decomposition </a:t>
            </a:r>
            <a:r>
              <a:rPr lang="en-US" altLang="zh-CN" dirty="0" smtClean="0"/>
              <a:t>Model</a:t>
            </a:r>
          </a:p>
          <a:p>
            <a:pPr marL="1200150" lvl="2" indent="-342900"/>
            <a:r>
              <a:rPr lang="en-US" altLang="zh-CN" dirty="0" smtClean="0"/>
              <a:t>Trend </a:t>
            </a:r>
            <a:r>
              <a:rPr lang="en-US" altLang="zh-CN" dirty="0" smtClean="0"/>
              <a:t>and Seasonal Components </a:t>
            </a:r>
            <a:r>
              <a:rPr lang="en-US" altLang="zh-CN" dirty="0" smtClean="0"/>
              <a:t>(+ random)</a:t>
            </a:r>
            <a:endParaRPr lang="en-US" altLang="zh-CN" dirty="0" smtClean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638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Non-s</a:t>
            </a:r>
            <a:r>
              <a:rPr lang="pl-PL" altLang="zh-CN" dirty="0"/>
              <a:t>easonal </a:t>
            </a:r>
            <a:r>
              <a:rPr lang="en-US" altLang="zh-CN" dirty="0"/>
              <a:t>M</a:t>
            </a:r>
            <a:r>
              <a:rPr lang="pl-PL" altLang="zh-CN" dirty="0" smtClean="0"/>
              <a:t>odel</a:t>
            </a:r>
            <a:endParaRPr lang="pl-PL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trend (+ random)</a:t>
            </a:r>
            <a:endParaRPr 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13</a:t>
            </a:fld>
            <a:endParaRPr lang="ar-SA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067175" y="4469606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 smtClean="0"/>
              <a:t>T</a:t>
            </a:r>
            <a:r>
              <a:rPr lang="pl-PL" altLang="zh-CN" dirty="0" smtClean="0"/>
              <a:t>rend</a:t>
            </a:r>
            <a:endParaRPr lang="pl-PL" altLang="zh-CN" dirty="0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514600" y="4418449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 smtClean="0"/>
              <a:t>Observed</a:t>
            </a:r>
            <a:endParaRPr lang="pl-PL" altLang="zh-CN" dirty="0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143500" y="4337535"/>
            <a:ext cx="99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/>
              <a:t>R</a:t>
            </a:r>
            <a:r>
              <a:rPr lang="pl-PL" altLang="zh-CN" dirty="0" smtClean="0"/>
              <a:t>andom </a:t>
            </a:r>
            <a:r>
              <a:rPr lang="pl-PL" altLang="zh-CN" dirty="0"/>
              <a:t>noise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38301" y="5410200"/>
                <a:ext cx="5867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1" y="5410200"/>
                <a:ext cx="5867399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90800" y="2738507"/>
                <a:ext cx="3733800" cy="70788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738507"/>
                <a:ext cx="37338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59" name="Line 7"/>
          <p:cNvSpPr>
            <a:spLocks noChangeShapeType="1"/>
          </p:cNvSpPr>
          <p:nvPr/>
        </p:nvSpPr>
        <p:spPr bwMode="auto">
          <a:xfrm flipV="1">
            <a:off x="3276600" y="3402806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V="1">
            <a:off x="4486275" y="3402806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H="1" flipV="1">
            <a:off x="5638800" y="3402806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altLang="zh-CN" b="1" u="sng" dirty="0" smtClean="0"/>
              <a:t>Non-s</a:t>
            </a:r>
            <a:r>
              <a:rPr lang="pl-PL" altLang="zh-CN" b="1" u="sng" dirty="0" smtClean="0"/>
              <a:t>easonal </a:t>
            </a:r>
            <a:r>
              <a:rPr lang="en-US" altLang="zh-CN" b="1" u="sng" dirty="0" smtClean="0"/>
              <a:t>M</a:t>
            </a:r>
            <a:r>
              <a:rPr lang="pl-PL" altLang="zh-CN" b="1" u="sng" dirty="0" smtClean="0"/>
              <a:t>odels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with Trend</a:t>
            </a:r>
            <a:endParaRPr lang="pl-PL" altLang="zh-C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Method: Trend estimation</a:t>
            </a:r>
          </a:p>
          <a:p>
            <a:endParaRPr lang="en-US" dirty="0"/>
          </a:p>
          <a:p>
            <a:r>
              <a:rPr lang="en-US" dirty="0"/>
              <a:t>Estimate the trend </a:t>
            </a:r>
            <a:r>
              <a:rPr lang="en-US" dirty="0" smtClean="0"/>
              <a:t>by regression </a:t>
            </a:r>
            <a:r>
              <a:rPr lang="en-US" dirty="0"/>
              <a:t>analysis</a:t>
            </a:r>
          </a:p>
          <a:p>
            <a:r>
              <a:rPr lang="en-US" dirty="0"/>
              <a:t>Then remove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14</a:t>
            </a:fld>
            <a:endParaRPr lang="ar-SA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0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Trend Estimation by </a:t>
            </a:r>
            <a:br>
              <a:rPr lang="en-US" b="1" dirty="0" smtClean="0"/>
            </a:br>
            <a:r>
              <a:rPr lang="en-US" b="1" dirty="0" smtClean="0"/>
              <a:t>Regression Analysis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503238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buFont typeface="Wingdings" pitchFamily="2" charset="2"/>
              <a:buNone/>
            </a:pPr>
            <a:r>
              <a:rPr lang="en-US" dirty="0" smtClean="0"/>
              <a:t>Estimate a trend line using regression analysis</a:t>
            </a:r>
          </a:p>
        </p:txBody>
      </p:sp>
      <p:graphicFrame>
        <p:nvGraphicFramePr>
          <p:cNvPr id="14952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79867"/>
              </p:ext>
            </p:extLst>
          </p:nvPr>
        </p:nvGraphicFramePr>
        <p:xfrm>
          <a:off x="1066800" y="2514600"/>
          <a:ext cx="3200400" cy="373075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Period 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(Y)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4572000" y="2362200"/>
            <a:ext cx="434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algn="l" defTabSz="852488" rt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Use </a:t>
            </a:r>
            <a:r>
              <a:rPr lang="en-US" sz="2800" dirty="0">
                <a:solidFill>
                  <a:schemeClr val="folHlink"/>
                </a:solidFill>
              </a:rPr>
              <a:t>time </a:t>
            </a:r>
            <a:r>
              <a:rPr lang="en-US" sz="2800" dirty="0" smtClean="0">
                <a:solidFill>
                  <a:schemeClr val="folHlink"/>
                </a:solidFill>
              </a:rPr>
              <a:t>(t)</a:t>
            </a:r>
            <a:r>
              <a:rPr lang="en-US" sz="2800" dirty="0" smtClean="0"/>
              <a:t> </a:t>
            </a:r>
            <a:r>
              <a:rPr lang="en-US" sz="2800" dirty="0"/>
              <a:t>as the independent variable: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4572000" y="4624388"/>
            <a:ext cx="39787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800" dirty="0"/>
              <a:t>In least squares linear, non-linear, and</a:t>
            </a:r>
          </a:p>
          <a:p>
            <a:pPr algn="l" rtl="0"/>
            <a:r>
              <a:rPr lang="en-US" sz="1800" dirty="0"/>
              <a:t>exponential modeling, time periods are</a:t>
            </a:r>
          </a:p>
          <a:p>
            <a:pPr algn="l" rtl="0"/>
            <a:r>
              <a:rPr lang="en-US" sz="1800" dirty="0"/>
              <a:t>numbered starting with 0 and increasing</a:t>
            </a:r>
          </a:p>
          <a:p>
            <a:pPr algn="l" rtl="0"/>
            <a:r>
              <a:rPr lang="en-US" sz="1800" dirty="0"/>
              <a:t>by 1 for each time period.</a:t>
            </a:r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>
            <a:off x="2590800" y="624840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 algn="l" rtl="0"/>
            <a:endParaRPr lang="en-US"/>
          </a:p>
        </p:txBody>
      </p:sp>
      <p:sp>
        <p:nvSpPr>
          <p:cNvPr id="11287" name="Line 24"/>
          <p:cNvSpPr>
            <a:spLocks noChangeShapeType="1"/>
          </p:cNvSpPr>
          <p:nvPr/>
        </p:nvSpPr>
        <p:spPr bwMode="auto">
          <a:xfrm>
            <a:off x="2590800" y="6400800"/>
            <a:ext cx="40386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 algn="l" rtl="0"/>
            <a:endParaRPr lang="en-US"/>
          </a:p>
        </p:txBody>
      </p: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15</a:t>
            </a:fld>
            <a:endParaRPr lang="ar-SA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610100" y="3581400"/>
                <a:ext cx="3581400" cy="40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3581400"/>
                <a:ext cx="3581400" cy="408445"/>
              </a:xfrm>
              <a:prstGeom prst="rect">
                <a:avLst/>
              </a:prstGeom>
              <a:blipFill>
                <a:blip r:embed="rId3"/>
                <a:stretch>
                  <a:fillRect t="-746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383462" cy="990600"/>
          </a:xfrm>
        </p:spPr>
        <p:txBody>
          <a:bodyPr/>
          <a:lstStyle/>
          <a:p>
            <a:pPr eaLnBrk="1" hangingPunct="1"/>
            <a:r>
              <a:rPr lang="en-US" b="1" dirty="0" smtClean="0"/>
              <a:t>Least Squares Regression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5638800" cy="503238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The estimated linear trend equation is: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476625" y="2895600"/>
          <a:ext cx="55149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Chart" r:id="rId4" imgW="6724650" imgH="3648253" progId="Excel.Sheet.8">
                  <p:embed/>
                </p:oleObj>
              </mc:Choice>
              <mc:Fallback>
                <p:oleObj name="Chart" r:id="rId4" imgW="6724650" imgH="3648253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895600"/>
                        <a:ext cx="551497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03221"/>
              </p:ext>
            </p:extLst>
          </p:nvPr>
        </p:nvGraphicFramePr>
        <p:xfrm>
          <a:off x="228600" y="2057400"/>
          <a:ext cx="3200400" cy="385267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Period 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(Y)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16</a:t>
            </a:fld>
            <a:endParaRPr lang="ar-SA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14800" y="2122748"/>
                <a:ext cx="3581400" cy="40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905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571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122748"/>
                <a:ext cx="3581400" cy="408445"/>
              </a:xfrm>
              <a:prstGeom prst="rect">
                <a:avLst/>
              </a:prstGeom>
              <a:blipFill>
                <a:blip r:embed="rId6"/>
                <a:stretch>
                  <a:fillRect t="-7463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zh-CN" dirty="0"/>
              <a:t>Classical </a:t>
            </a:r>
            <a:r>
              <a:rPr lang="en-US" altLang="zh-CN" dirty="0"/>
              <a:t>D</a:t>
            </a:r>
            <a:r>
              <a:rPr lang="pl-PL" altLang="zh-CN" dirty="0"/>
              <a:t>ecomposition </a:t>
            </a:r>
            <a:r>
              <a:rPr lang="en-US" altLang="zh-CN" dirty="0"/>
              <a:t>M</a:t>
            </a:r>
            <a:r>
              <a:rPr lang="pl-PL" altLang="zh-CN" dirty="0"/>
              <a:t>odel</a:t>
            </a:r>
            <a:endParaRPr lang="pl-PL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 + Seasonal (+ random)</a:t>
            </a:r>
            <a:endParaRPr 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17</a:t>
            </a:fld>
            <a:endParaRPr lang="ar-SA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067175" y="4469606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 smtClean="0"/>
              <a:t>T</a:t>
            </a:r>
            <a:r>
              <a:rPr lang="pl-PL" altLang="zh-CN" dirty="0" smtClean="0"/>
              <a:t>rend</a:t>
            </a:r>
            <a:endParaRPr lang="pl-PL" altLang="zh-CN" dirty="0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514600" y="4418449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 smtClean="0"/>
              <a:t>Observed</a:t>
            </a:r>
            <a:endParaRPr lang="pl-PL" altLang="zh-CN" dirty="0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867400" y="4369712"/>
            <a:ext cx="99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/>
              <a:t>R</a:t>
            </a:r>
            <a:r>
              <a:rPr lang="pl-PL" altLang="zh-CN" dirty="0" smtClean="0"/>
              <a:t>andom </a:t>
            </a:r>
            <a:r>
              <a:rPr lang="pl-PL" altLang="zh-CN" dirty="0"/>
              <a:t>noise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33551" y="5103506"/>
                <a:ext cx="5867399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,  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51" y="5103506"/>
                <a:ext cx="5867399" cy="11698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90800" y="2738507"/>
                <a:ext cx="4343400" cy="70788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738507"/>
                <a:ext cx="43434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59" name="Line 7"/>
          <p:cNvSpPr>
            <a:spLocks noChangeShapeType="1"/>
          </p:cNvSpPr>
          <p:nvPr/>
        </p:nvSpPr>
        <p:spPr bwMode="auto">
          <a:xfrm flipV="1">
            <a:off x="3276600" y="3402806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V="1">
            <a:off x="4486275" y="3402806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H="1" flipV="1">
            <a:off x="6400800" y="3402806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876800" y="4373562"/>
            <a:ext cx="1076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 smtClean="0"/>
              <a:t>Seasonal</a:t>
            </a:r>
            <a:endParaRPr lang="pl-PL" altLang="zh-CN" dirty="0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 flipV="1">
            <a:off x="5410200" y="3406656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pl-PL" altLang="zh-CN" dirty="0"/>
              <a:t>Classical </a:t>
            </a:r>
            <a:r>
              <a:rPr lang="en-US" altLang="zh-CN" dirty="0"/>
              <a:t>D</a:t>
            </a:r>
            <a:r>
              <a:rPr lang="pl-PL" altLang="zh-CN" dirty="0"/>
              <a:t>ecomposition </a:t>
            </a:r>
            <a:r>
              <a:rPr lang="en-US" altLang="zh-CN" dirty="0"/>
              <a:t>M</a:t>
            </a:r>
            <a:r>
              <a:rPr lang="pl-PL" altLang="zh-CN" dirty="0"/>
              <a:t>odel </a:t>
            </a:r>
            <a:endParaRPr lang="pl-PL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rtl="1">
              <a:spcBef>
                <a:spcPct val="0"/>
              </a:spcBef>
              <a:buNone/>
              <a:defRPr/>
            </a:pPr>
            <a:r>
              <a:rPr lang="en-US" altLang="zh-CN" b="1" dirty="0"/>
              <a:t>Method: </a:t>
            </a:r>
            <a:r>
              <a:rPr lang="en-US" altLang="zh-CN" u="sng" dirty="0" smtClean="0"/>
              <a:t>Filtering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lvl="0" indent="0" rtl="1">
              <a:spcBef>
                <a:spcPct val="0"/>
              </a:spcBef>
              <a:buNone/>
              <a:defRPr/>
            </a:pPr>
            <a:r>
              <a:rPr lang="en-US" altLang="zh-CN" dirty="0"/>
              <a:t>First, estimate and remove the trend component by using moving average method</a:t>
            </a:r>
          </a:p>
          <a:p>
            <a:pPr marL="0" lvl="0" indent="0" rtl="1">
              <a:spcBef>
                <a:spcPct val="0"/>
              </a:spcBef>
              <a:buNone/>
              <a:defRPr/>
            </a:pPr>
            <a:r>
              <a:rPr lang="en-US" altLang="zh-CN" dirty="0"/>
              <a:t>Then, estimate and remove the seasonal component by using suitable periodic </a:t>
            </a:r>
            <a:r>
              <a:rPr lang="en-US" altLang="zh-CN" dirty="0" smtClean="0"/>
              <a:t>averages</a:t>
            </a:r>
            <a:endParaRPr lang="en-US" altLang="zh-CN" dirty="0"/>
          </a:p>
          <a:p>
            <a:pPr marL="0" lvl="0" indent="0" rtl="1">
              <a:spcBef>
                <a:spcPct val="0"/>
              </a:spcBef>
              <a:buNone/>
              <a:defRPr/>
            </a:pPr>
            <a:endParaRPr lang="en-US" altLang="zh-CN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18</a:t>
            </a:fld>
            <a:endParaRPr lang="ar-SA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6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err="1" smtClean="0"/>
              <a:t>ts</a:t>
            </a:r>
            <a:r>
              <a:rPr lang="en-US" sz="3400" dirty="0" smtClean="0"/>
              <a:t> object</a:t>
            </a:r>
          </a:p>
          <a:p>
            <a:pPr lvl="1"/>
            <a:r>
              <a:rPr lang="en-US" dirty="0"/>
              <a:t>class </a:t>
            </a:r>
            <a:r>
              <a:rPr lang="en-US" dirty="0" smtClean="0"/>
              <a:t>with attributes </a:t>
            </a:r>
            <a:r>
              <a:rPr lang="en-US" dirty="0" smtClean="0"/>
              <a:t>to </a:t>
            </a:r>
            <a:r>
              <a:rPr lang="en-US" dirty="0"/>
              <a:t>represent data which has been sampled at </a:t>
            </a:r>
            <a:r>
              <a:rPr lang="en-US" dirty="0" smtClean="0"/>
              <a:t>equally-spaced </a:t>
            </a:r>
            <a:r>
              <a:rPr lang="en-US" dirty="0"/>
              <a:t>points in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</a:t>
            </a:r>
            <a:r>
              <a:rPr lang="en-US" dirty="0" smtClean="0"/>
              <a:t>onvert </a:t>
            </a:r>
            <a:r>
              <a:rPr lang="en-US" dirty="0" smtClean="0"/>
              <a:t>vector x to </a:t>
            </a:r>
            <a:r>
              <a:rPr lang="en-US" dirty="0" err="1" smtClean="0"/>
              <a:t>timeseries</a:t>
            </a:r>
            <a:r>
              <a:rPr lang="en-US" dirty="0" smtClean="0"/>
              <a:t> object </a:t>
            </a:r>
            <a:r>
              <a:rPr lang="en-US" dirty="0" err="1" smtClean="0"/>
              <a:t>xts</a:t>
            </a:r>
            <a:r>
              <a:rPr lang="en-US" dirty="0" smtClean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Frequency</a:t>
            </a:r>
          </a:p>
          <a:p>
            <a:pPr lvl="1"/>
            <a:r>
              <a:rPr lang="en-US" dirty="0" smtClean="0"/>
              <a:t>Difference between a vector and a time-series</a:t>
            </a:r>
          </a:p>
          <a:p>
            <a:pPr lvl="2"/>
            <a:r>
              <a:rPr lang="en-US" dirty="0" smtClean="0"/>
              <a:t>Assume equally spaced samples</a:t>
            </a:r>
          </a:p>
          <a:p>
            <a:pPr lvl="1"/>
            <a:r>
              <a:rPr lang="en-US" dirty="0"/>
              <a:t>frequency is used when the series is sampled an integral number of times in each unit time interval.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xamples:</a:t>
            </a:r>
            <a:endParaRPr lang="en-US" dirty="0" smtClean="0"/>
          </a:p>
          <a:p>
            <a:pPr lvl="2"/>
            <a:r>
              <a:rPr lang="en-US" dirty="0" err="1" smtClean="0"/>
              <a:t>freq</a:t>
            </a:r>
            <a:r>
              <a:rPr lang="en-US" dirty="0" smtClean="0"/>
              <a:t>=7 when </a:t>
            </a:r>
            <a:r>
              <a:rPr lang="en-US" dirty="0"/>
              <a:t>the data are sampled </a:t>
            </a:r>
            <a:r>
              <a:rPr lang="en-US" dirty="0" smtClean="0"/>
              <a:t>daily </a:t>
            </a:r>
            <a:r>
              <a:rPr lang="en-US" dirty="0"/>
              <a:t>and the natural </a:t>
            </a:r>
            <a:r>
              <a:rPr lang="en-US" dirty="0">
                <a:solidFill>
                  <a:srgbClr val="FF0000"/>
                </a:solidFill>
              </a:rPr>
              <a:t>time period </a:t>
            </a:r>
            <a:r>
              <a:rPr lang="en-US" dirty="0"/>
              <a:t>is a </a:t>
            </a:r>
            <a:r>
              <a:rPr lang="en-US" dirty="0" smtClean="0"/>
              <a:t>week</a:t>
            </a:r>
          </a:p>
          <a:p>
            <a:pPr lvl="2"/>
            <a:r>
              <a:rPr lang="en-US" dirty="0" err="1" smtClean="0"/>
              <a:t>freq</a:t>
            </a:r>
            <a:r>
              <a:rPr lang="en-US" dirty="0" smtClean="0"/>
              <a:t>=12 </a:t>
            </a:r>
            <a:r>
              <a:rPr lang="en-US" dirty="0"/>
              <a:t>when the data are sampled monthly and the natural </a:t>
            </a:r>
            <a:r>
              <a:rPr lang="en-US" dirty="0">
                <a:solidFill>
                  <a:srgbClr val="FF0000"/>
                </a:solidFill>
              </a:rPr>
              <a:t>time period </a:t>
            </a:r>
            <a:r>
              <a:rPr lang="en-US" dirty="0"/>
              <a:t>is a </a:t>
            </a:r>
            <a:r>
              <a:rPr lang="en-US" dirty="0" smtClean="0"/>
              <a:t>year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0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</a:t>
            </a:r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cover</a:t>
            </a:r>
            <a:endParaRPr lang="en-US" dirty="0"/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Time series data type in R</a:t>
            </a:r>
          </a:p>
          <a:p>
            <a:pPr>
              <a:defRPr/>
            </a:pPr>
            <a:r>
              <a:rPr lang="en-US" dirty="0" smtClean="0"/>
              <a:t>Decomposing time series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period and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CO2 levels measured monthly</a:t>
            </a:r>
          </a:p>
          <a:p>
            <a:pPr lvl="1"/>
            <a:r>
              <a:rPr lang="en-US" sz="2400" dirty="0" smtClean="0"/>
              <a:t>Natural time period: 12 months (year)</a:t>
            </a:r>
          </a:p>
          <a:p>
            <a:pPr lvl="1"/>
            <a:r>
              <a:rPr lang="en-US" sz="2400" dirty="0" smtClean="0"/>
              <a:t>Frequency: 12</a:t>
            </a:r>
          </a:p>
          <a:p>
            <a:r>
              <a:rPr lang="en-US" dirty="0" smtClean="0"/>
              <a:t>Freeway traffic measured hourly</a:t>
            </a:r>
          </a:p>
          <a:p>
            <a:pPr lvl="1"/>
            <a:r>
              <a:rPr lang="en-US" sz="2400" dirty="0"/>
              <a:t>Natural time </a:t>
            </a:r>
            <a:r>
              <a:rPr lang="en-US" sz="2400" dirty="0" smtClean="0"/>
              <a:t>period:1 day (morning rush hour …)</a:t>
            </a:r>
            <a:endParaRPr lang="en-US" sz="2400" dirty="0"/>
          </a:p>
          <a:p>
            <a:pPr lvl="1"/>
            <a:r>
              <a:rPr lang="en-US" sz="2400" dirty="0"/>
              <a:t>Frequency: </a:t>
            </a:r>
            <a:r>
              <a:rPr lang="en-US" sz="2400" dirty="0" smtClean="0"/>
              <a:t>24</a:t>
            </a:r>
            <a:endParaRPr lang="en-US" sz="2400" dirty="0"/>
          </a:p>
          <a:p>
            <a:r>
              <a:rPr lang="en-US" dirty="0"/>
              <a:t>Freeway traffic measured </a:t>
            </a:r>
            <a:r>
              <a:rPr lang="en-US" dirty="0" smtClean="0"/>
              <a:t>daily</a:t>
            </a:r>
            <a:endParaRPr lang="en-US" dirty="0"/>
          </a:p>
          <a:p>
            <a:pPr lvl="1"/>
            <a:r>
              <a:rPr lang="en-US" sz="2400" dirty="0"/>
              <a:t>Natural time </a:t>
            </a:r>
            <a:r>
              <a:rPr lang="en-US" sz="2400" dirty="0" smtClean="0"/>
              <a:t>period: 1 week</a:t>
            </a:r>
            <a:endParaRPr lang="en-US" sz="2400" dirty="0"/>
          </a:p>
          <a:p>
            <a:pPr lvl="1"/>
            <a:r>
              <a:rPr lang="en-US" sz="2400" dirty="0"/>
              <a:t>Frequency: </a:t>
            </a:r>
            <a:r>
              <a:rPr lang="en-US" sz="2400" dirty="0" smtClean="0"/>
              <a:t>7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6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Autocorrelation</a:t>
            </a:r>
          </a:p>
          <a:p>
            <a:pPr lvl="1"/>
            <a:r>
              <a:rPr lang="en-US" dirty="0" smtClean="0"/>
              <a:t>Correlation of the time series with shifted versions of itself</a:t>
            </a:r>
          </a:p>
          <a:p>
            <a:pPr lvl="2"/>
            <a:r>
              <a:rPr lang="en-US" dirty="0" smtClean="0"/>
              <a:t>X-axis: amount of shift</a:t>
            </a:r>
          </a:p>
          <a:p>
            <a:pPr lvl="2"/>
            <a:r>
              <a:rPr lang="en-US" dirty="0" smtClean="0"/>
              <a:t>Y-axis: correlation</a:t>
            </a:r>
          </a:p>
          <a:p>
            <a:pPr lvl="1"/>
            <a:r>
              <a:rPr lang="en-US" dirty="0" smtClean="0"/>
              <a:t>To identify frequency if we don’t know this from domain knowledge</a:t>
            </a:r>
          </a:p>
          <a:p>
            <a:pPr lvl="1"/>
            <a:r>
              <a:rPr lang="en-US" dirty="0" smtClean="0"/>
              <a:t>A peak is seen when the shift matches the natural time-period of the data</a:t>
            </a:r>
          </a:p>
          <a:p>
            <a:pPr lvl="2"/>
            <a:r>
              <a:rPr lang="en-US" dirty="0" smtClean="0"/>
              <a:t>Highest peak is always at x=0 which is not interesting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Pick second highest peak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2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82625"/>
              </p:ext>
            </p:extLst>
          </p:nvPr>
        </p:nvGraphicFramePr>
        <p:xfrm>
          <a:off x="2895600" y="3886200"/>
          <a:ext cx="5967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09">
                  <a:extLst>
                    <a:ext uri="{9D8B030D-6E8A-4147-A177-3AD203B41FA5}">
                      <a16:colId xmlns:a16="http://schemas.microsoft.com/office/drawing/2014/main" val="4160177481"/>
                    </a:ext>
                  </a:extLst>
                </a:gridCol>
                <a:gridCol w="2983709">
                  <a:extLst>
                    <a:ext uri="{9D8B030D-6E8A-4147-A177-3AD203B41FA5}">
                      <a16:colId xmlns:a16="http://schemas.microsoft.com/office/drawing/2014/main" val="1516048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(Very 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little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little 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Significantly</a:t>
                      </a:r>
                      <a:r>
                        <a:rPr lang="en-US" baseline="0" dirty="0" smtClean="0"/>
                        <a:t> 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2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8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shift=full</a:t>
                      </a:r>
                      <a:r>
                        <a:rPr lang="en-US" baseline="0" dirty="0" smtClean="0"/>
                        <a:t> cycle: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again (&lt;1)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23227"/>
                  </a:ext>
                </a:extLst>
              </a:tr>
            </a:tbl>
          </a:graphicData>
        </a:graphic>
      </p:graphicFrame>
      <p:sp>
        <p:nvSpPr>
          <p:cNvPr id="10" name="Freeform 9"/>
          <p:cNvSpPr/>
          <p:nvPr/>
        </p:nvSpPr>
        <p:spPr>
          <a:xfrm>
            <a:off x="76200" y="1524000"/>
            <a:ext cx="6734175" cy="1362075"/>
          </a:xfrm>
          <a:custGeom>
            <a:avLst/>
            <a:gdLst>
              <a:gd name="connsiteX0" fmla="*/ 0 w 6734175"/>
              <a:gd name="connsiteY0" fmla="*/ 0 h 1362075"/>
              <a:gd name="connsiteX1" fmla="*/ 9525 w 6734175"/>
              <a:gd name="connsiteY1" fmla="*/ 47625 h 1362075"/>
              <a:gd name="connsiteX2" fmla="*/ 66675 w 6734175"/>
              <a:gd name="connsiteY2" fmla="*/ 85725 h 1362075"/>
              <a:gd name="connsiteX3" fmla="*/ 76200 w 6734175"/>
              <a:gd name="connsiteY3" fmla="*/ 114300 h 1362075"/>
              <a:gd name="connsiteX4" fmla="*/ 104775 w 6734175"/>
              <a:gd name="connsiteY4" fmla="*/ 142875 h 1362075"/>
              <a:gd name="connsiteX5" fmla="*/ 114300 w 6734175"/>
              <a:gd name="connsiteY5" fmla="*/ 209550 h 1362075"/>
              <a:gd name="connsiteX6" fmla="*/ 142875 w 6734175"/>
              <a:gd name="connsiteY6" fmla="*/ 266700 h 1362075"/>
              <a:gd name="connsiteX7" fmla="*/ 152400 w 6734175"/>
              <a:gd name="connsiteY7" fmla="*/ 342900 h 1362075"/>
              <a:gd name="connsiteX8" fmla="*/ 180975 w 6734175"/>
              <a:gd name="connsiteY8" fmla="*/ 361950 h 1362075"/>
              <a:gd name="connsiteX9" fmla="*/ 200025 w 6734175"/>
              <a:gd name="connsiteY9" fmla="*/ 390525 h 1362075"/>
              <a:gd name="connsiteX10" fmla="*/ 257175 w 6734175"/>
              <a:gd name="connsiteY10" fmla="*/ 447675 h 1362075"/>
              <a:gd name="connsiteX11" fmla="*/ 285750 w 6734175"/>
              <a:gd name="connsiteY11" fmla="*/ 476250 h 1362075"/>
              <a:gd name="connsiteX12" fmla="*/ 323850 w 6734175"/>
              <a:gd name="connsiteY12" fmla="*/ 533400 h 1362075"/>
              <a:gd name="connsiteX13" fmla="*/ 342900 w 6734175"/>
              <a:gd name="connsiteY13" fmla="*/ 590550 h 1362075"/>
              <a:gd name="connsiteX14" fmla="*/ 352425 w 6734175"/>
              <a:gd name="connsiteY14" fmla="*/ 619125 h 1362075"/>
              <a:gd name="connsiteX15" fmla="*/ 381000 w 6734175"/>
              <a:gd name="connsiteY15" fmla="*/ 657225 h 1362075"/>
              <a:gd name="connsiteX16" fmla="*/ 390525 w 6734175"/>
              <a:gd name="connsiteY16" fmla="*/ 733425 h 1362075"/>
              <a:gd name="connsiteX17" fmla="*/ 409575 w 6734175"/>
              <a:gd name="connsiteY17" fmla="*/ 762000 h 1362075"/>
              <a:gd name="connsiteX18" fmla="*/ 419100 w 6734175"/>
              <a:gd name="connsiteY18" fmla="*/ 790575 h 1362075"/>
              <a:gd name="connsiteX19" fmla="*/ 438150 w 6734175"/>
              <a:gd name="connsiteY19" fmla="*/ 819150 h 1362075"/>
              <a:gd name="connsiteX20" fmla="*/ 466725 w 6734175"/>
              <a:gd name="connsiteY20" fmla="*/ 876300 h 1362075"/>
              <a:gd name="connsiteX21" fmla="*/ 523875 w 6734175"/>
              <a:gd name="connsiteY21" fmla="*/ 933450 h 1362075"/>
              <a:gd name="connsiteX22" fmla="*/ 571500 w 6734175"/>
              <a:gd name="connsiteY22" fmla="*/ 981075 h 1362075"/>
              <a:gd name="connsiteX23" fmla="*/ 590550 w 6734175"/>
              <a:gd name="connsiteY23" fmla="*/ 1038225 h 1362075"/>
              <a:gd name="connsiteX24" fmla="*/ 619125 w 6734175"/>
              <a:gd name="connsiteY24" fmla="*/ 1066800 h 1362075"/>
              <a:gd name="connsiteX25" fmla="*/ 638175 w 6734175"/>
              <a:gd name="connsiteY25" fmla="*/ 1095375 h 1362075"/>
              <a:gd name="connsiteX26" fmla="*/ 723900 w 6734175"/>
              <a:gd name="connsiteY26" fmla="*/ 1171575 h 1362075"/>
              <a:gd name="connsiteX27" fmla="*/ 752475 w 6734175"/>
              <a:gd name="connsiteY27" fmla="*/ 1200150 h 1362075"/>
              <a:gd name="connsiteX28" fmla="*/ 771525 w 6734175"/>
              <a:gd name="connsiteY28" fmla="*/ 1228725 h 1362075"/>
              <a:gd name="connsiteX29" fmla="*/ 800100 w 6734175"/>
              <a:gd name="connsiteY29" fmla="*/ 1238250 h 1362075"/>
              <a:gd name="connsiteX30" fmla="*/ 857250 w 6734175"/>
              <a:gd name="connsiteY30" fmla="*/ 1285875 h 1362075"/>
              <a:gd name="connsiteX31" fmla="*/ 1162050 w 6734175"/>
              <a:gd name="connsiteY31" fmla="*/ 1266825 h 1362075"/>
              <a:gd name="connsiteX32" fmla="*/ 1219200 w 6734175"/>
              <a:gd name="connsiteY32" fmla="*/ 1247775 h 1362075"/>
              <a:gd name="connsiteX33" fmla="*/ 1276350 w 6734175"/>
              <a:gd name="connsiteY33" fmla="*/ 1190625 h 1362075"/>
              <a:gd name="connsiteX34" fmla="*/ 1295400 w 6734175"/>
              <a:gd name="connsiteY34" fmla="*/ 1133475 h 1362075"/>
              <a:gd name="connsiteX35" fmla="*/ 1314450 w 6734175"/>
              <a:gd name="connsiteY35" fmla="*/ 1104900 h 1362075"/>
              <a:gd name="connsiteX36" fmla="*/ 1323975 w 6734175"/>
              <a:gd name="connsiteY36" fmla="*/ 1076325 h 1362075"/>
              <a:gd name="connsiteX37" fmla="*/ 1352550 w 6734175"/>
              <a:gd name="connsiteY37" fmla="*/ 1047750 h 1362075"/>
              <a:gd name="connsiteX38" fmla="*/ 1371600 w 6734175"/>
              <a:gd name="connsiteY38" fmla="*/ 1019175 h 1362075"/>
              <a:gd name="connsiteX39" fmla="*/ 1400175 w 6734175"/>
              <a:gd name="connsiteY39" fmla="*/ 952500 h 1362075"/>
              <a:gd name="connsiteX40" fmla="*/ 1428750 w 6734175"/>
              <a:gd name="connsiteY40" fmla="*/ 933450 h 1362075"/>
              <a:gd name="connsiteX41" fmla="*/ 1447800 w 6734175"/>
              <a:gd name="connsiteY41" fmla="*/ 904875 h 1362075"/>
              <a:gd name="connsiteX42" fmla="*/ 1476375 w 6734175"/>
              <a:gd name="connsiteY42" fmla="*/ 885825 h 1362075"/>
              <a:gd name="connsiteX43" fmla="*/ 1485900 w 6734175"/>
              <a:gd name="connsiteY43" fmla="*/ 857250 h 1362075"/>
              <a:gd name="connsiteX44" fmla="*/ 1514475 w 6734175"/>
              <a:gd name="connsiteY44" fmla="*/ 828675 h 1362075"/>
              <a:gd name="connsiteX45" fmla="*/ 1581150 w 6734175"/>
              <a:gd name="connsiteY45" fmla="*/ 733425 h 1362075"/>
              <a:gd name="connsiteX46" fmla="*/ 1619250 w 6734175"/>
              <a:gd name="connsiteY46" fmla="*/ 676275 h 1362075"/>
              <a:gd name="connsiteX47" fmla="*/ 1638300 w 6734175"/>
              <a:gd name="connsiteY47" fmla="*/ 647700 h 1362075"/>
              <a:gd name="connsiteX48" fmla="*/ 1666875 w 6734175"/>
              <a:gd name="connsiteY48" fmla="*/ 628650 h 1362075"/>
              <a:gd name="connsiteX49" fmla="*/ 1685925 w 6734175"/>
              <a:gd name="connsiteY49" fmla="*/ 600075 h 1362075"/>
              <a:gd name="connsiteX50" fmla="*/ 1714500 w 6734175"/>
              <a:gd name="connsiteY50" fmla="*/ 542925 h 1362075"/>
              <a:gd name="connsiteX51" fmla="*/ 1743075 w 6734175"/>
              <a:gd name="connsiteY51" fmla="*/ 523875 h 1362075"/>
              <a:gd name="connsiteX52" fmla="*/ 1752600 w 6734175"/>
              <a:gd name="connsiteY52" fmla="*/ 485775 h 1362075"/>
              <a:gd name="connsiteX53" fmla="*/ 1762125 w 6734175"/>
              <a:gd name="connsiteY53" fmla="*/ 438150 h 1362075"/>
              <a:gd name="connsiteX54" fmla="*/ 1781175 w 6734175"/>
              <a:gd name="connsiteY54" fmla="*/ 400050 h 1362075"/>
              <a:gd name="connsiteX55" fmla="*/ 1790700 w 6734175"/>
              <a:gd name="connsiteY55" fmla="*/ 371475 h 1362075"/>
              <a:gd name="connsiteX56" fmla="*/ 1838325 w 6734175"/>
              <a:gd name="connsiteY56" fmla="*/ 304800 h 1362075"/>
              <a:gd name="connsiteX57" fmla="*/ 1857375 w 6734175"/>
              <a:gd name="connsiteY57" fmla="*/ 276225 h 1362075"/>
              <a:gd name="connsiteX58" fmla="*/ 1885950 w 6734175"/>
              <a:gd name="connsiteY58" fmla="*/ 247650 h 1362075"/>
              <a:gd name="connsiteX59" fmla="*/ 1924050 w 6734175"/>
              <a:gd name="connsiteY59" fmla="*/ 190500 h 1362075"/>
              <a:gd name="connsiteX60" fmla="*/ 1933575 w 6734175"/>
              <a:gd name="connsiteY60" fmla="*/ 161925 h 1362075"/>
              <a:gd name="connsiteX61" fmla="*/ 2028825 w 6734175"/>
              <a:gd name="connsiteY61" fmla="*/ 95250 h 1362075"/>
              <a:gd name="connsiteX62" fmla="*/ 2057400 w 6734175"/>
              <a:gd name="connsiteY62" fmla="*/ 76200 h 1362075"/>
              <a:gd name="connsiteX63" fmla="*/ 2085975 w 6734175"/>
              <a:gd name="connsiteY63" fmla="*/ 66675 h 1362075"/>
              <a:gd name="connsiteX64" fmla="*/ 2143125 w 6734175"/>
              <a:gd name="connsiteY64" fmla="*/ 28575 h 1362075"/>
              <a:gd name="connsiteX65" fmla="*/ 2171700 w 6734175"/>
              <a:gd name="connsiteY65" fmla="*/ 9525 h 1362075"/>
              <a:gd name="connsiteX66" fmla="*/ 2200275 w 6734175"/>
              <a:gd name="connsiteY66" fmla="*/ 0 h 1362075"/>
              <a:gd name="connsiteX67" fmla="*/ 2352675 w 6734175"/>
              <a:gd name="connsiteY67" fmla="*/ 9525 h 1362075"/>
              <a:gd name="connsiteX68" fmla="*/ 2390775 w 6734175"/>
              <a:gd name="connsiteY68" fmla="*/ 57150 h 1362075"/>
              <a:gd name="connsiteX69" fmla="*/ 2447925 w 6734175"/>
              <a:gd name="connsiteY69" fmla="*/ 104775 h 1362075"/>
              <a:gd name="connsiteX70" fmla="*/ 2457450 w 6734175"/>
              <a:gd name="connsiteY70" fmla="*/ 161925 h 1362075"/>
              <a:gd name="connsiteX71" fmla="*/ 2476500 w 6734175"/>
              <a:gd name="connsiteY71" fmla="*/ 219075 h 1362075"/>
              <a:gd name="connsiteX72" fmla="*/ 2486025 w 6734175"/>
              <a:gd name="connsiteY72" fmla="*/ 304800 h 1362075"/>
              <a:gd name="connsiteX73" fmla="*/ 2495550 w 6734175"/>
              <a:gd name="connsiteY73" fmla="*/ 333375 h 1362075"/>
              <a:gd name="connsiteX74" fmla="*/ 2505075 w 6734175"/>
              <a:gd name="connsiteY74" fmla="*/ 381000 h 1362075"/>
              <a:gd name="connsiteX75" fmla="*/ 2543175 w 6734175"/>
              <a:gd name="connsiteY75" fmla="*/ 438150 h 1362075"/>
              <a:gd name="connsiteX76" fmla="*/ 2552700 w 6734175"/>
              <a:gd name="connsiteY76" fmla="*/ 466725 h 1362075"/>
              <a:gd name="connsiteX77" fmla="*/ 2581275 w 6734175"/>
              <a:gd name="connsiteY77" fmla="*/ 495300 h 1362075"/>
              <a:gd name="connsiteX78" fmla="*/ 2638425 w 6734175"/>
              <a:gd name="connsiteY78" fmla="*/ 609600 h 1362075"/>
              <a:gd name="connsiteX79" fmla="*/ 2657475 w 6734175"/>
              <a:gd name="connsiteY79" fmla="*/ 638175 h 1362075"/>
              <a:gd name="connsiteX80" fmla="*/ 2686050 w 6734175"/>
              <a:gd name="connsiteY80" fmla="*/ 657225 h 1362075"/>
              <a:gd name="connsiteX81" fmla="*/ 2714625 w 6734175"/>
              <a:gd name="connsiteY81" fmla="*/ 723900 h 1362075"/>
              <a:gd name="connsiteX82" fmla="*/ 2724150 w 6734175"/>
              <a:gd name="connsiteY82" fmla="*/ 752475 h 1362075"/>
              <a:gd name="connsiteX83" fmla="*/ 2752725 w 6734175"/>
              <a:gd name="connsiteY83" fmla="*/ 781050 h 1362075"/>
              <a:gd name="connsiteX84" fmla="*/ 2762250 w 6734175"/>
              <a:gd name="connsiteY84" fmla="*/ 809625 h 1362075"/>
              <a:gd name="connsiteX85" fmla="*/ 2800350 w 6734175"/>
              <a:gd name="connsiteY85" fmla="*/ 866775 h 1362075"/>
              <a:gd name="connsiteX86" fmla="*/ 2809875 w 6734175"/>
              <a:gd name="connsiteY86" fmla="*/ 895350 h 1362075"/>
              <a:gd name="connsiteX87" fmla="*/ 2847975 w 6734175"/>
              <a:gd name="connsiteY87" fmla="*/ 952500 h 1362075"/>
              <a:gd name="connsiteX88" fmla="*/ 2876550 w 6734175"/>
              <a:gd name="connsiteY88" fmla="*/ 1028700 h 1362075"/>
              <a:gd name="connsiteX89" fmla="*/ 2895600 w 6734175"/>
              <a:gd name="connsiteY89" fmla="*/ 1057275 h 1362075"/>
              <a:gd name="connsiteX90" fmla="*/ 2924175 w 6734175"/>
              <a:gd name="connsiteY90" fmla="*/ 1076325 h 1362075"/>
              <a:gd name="connsiteX91" fmla="*/ 3000375 w 6734175"/>
              <a:gd name="connsiteY91" fmla="*/ 1143000 h 1362075"/>
              <a:gd name="connsiteX92" fmla="*/ 3028950 w 6734175"/>
              <a:gd name="connsiteY92" fmla="*/ 1162050 h 1362075"/>
              <a:gd name="connsiteX93" fmla="*/ 3067050 w 6734175"/>
              <a:gd name="connsiteY93" fmla="*/ 1200150 h 1362075"/>
              <a:gd name="connsiteX94" fmla="*/ 3095625 w 6734175"/>
              <a:gd name="connsiteY94" fmla="*/ 1228725 h 1362075"/>
              <a:gd name="connsiteX95" fmla="*/ 3152775 w 6734175"/>
              <a:gd name="connsiteY95" fmla="*/ 1247775 h 1362075"/>
              <a:gd name="connsiteX96" fmla="*/ 3238500 w 6734175"/>
              <a:gd name="connsiteY96" fmla="*/ 1276350 h 1362075"/>
              <a:gd name="connsiteX97" fmla="*/ 3295650 w 6734175"/>
              <a:gd name="connsiteY97" fmla="*/ 1295400 h 1362075"/>
              <a:gd name="connsiteX98" fmla="*/ 3324225 w 6734175"/>
              <a:gd name="connsiteY98" fmla="*/ 1304925 h 1362075"/>
              <a:gd name="connsiteX99" fmla="*/ 3486150 w 6734175"/>
              <a:gd name="connsiteY99" fmla="*/ 1295400 h 1362075"/>
              <a:gd name="connsiteX100" fmla="*/ 3514725 w 6734175"/>
              <a:gd name="connsiteY100" fmla="*/ 1276350 h 1362075"/>
              <a:gd name="connsiteX101" fmla="*/ 3562350 w 6734175"/>
              <a:gd name="connsiteY101" fmla="*/ 1200150 h 1362075"/>
              <a:gd name="connsiteX102" fmla="*/ 3609975 w 6734175"/>
              <a:gd name="connsiteY102" fmla="*/ 1133475 h 1362075"/>
              <a:gd name="connsiteX103" fmla="*/ 3638550 w 6734175"/>
              <a:gd name="connsiteY103" fmla="*/ 1076325 h 1362075"/>
              <a:gd name="connsiteX104" fmla="*/ 3667125 w 6734175"/>
              <a:gd name="connsiteY104" fmla="*/ 1047750 h 1362075"/>
              <a:gd name="connsiteX105" fmla="*/ 3695700 w 6734175"/>
              <a:gd name="connsiteY105" fmla="*/ 981075 h 1362075"/>
              <a:gd name="connsiteX106" fmla="*/ 3733800 w 6734175"/>
              <a:gd name="connsiteY106" fmla="*/ 914400 h 1362075"/>
              <a:gd name="connsiteX107" fmla="*/ 3771900 w 6734175"/>
              <a:gd name="connsiteY107" fmla="*/ 847725 h 1362075"/>
              <a:gd name="connsiteX108" fmla="*/ 3819525 w 6734175"/>
              <a:gd name="connsiteY108" fmla="*/ 790575 h 1362075"/>
              <a:gd name="connsiteX109" fmla="*/ 3848100 w 6734175"/>
              <a:gd name="connsiteY109" fmla="*/ 752475 h 1362075"/>
              <a:gd name="connsiteX110" fmla="*/ 3876675 w 6734175"/>
              <a:gd name="connsiteY110" fmla="*/ 723900 h 1362075"/>
              <a:gd name="connsiteX111" fmla="*/ 3886200 w 6734175"/>
              <a:gd name="connsiteY111" fmla="*/ 695325 h 1362075"/>
              <a:gd name="connsiteX112" fmla="*/ 3990975 w 6734175"/>
              <a:gd name="connsiteY112" fmla="*/ 647700 h 1362075"/>
              <a:gd name="connsiteX113" fmla="*/ 4029075 w 6734175"/>
              <a:gd name="connsiteY113" fmla="*/ 619125 h 1362075"/>
              <a:gd name="connsiteX114" fmla="*/ 4105275 w 6734175"/>
              <a:gd name="connsiteY114" fmla="*/ 552450 h 1362075"/>
              <a:gd name="connsiteX115" fmla="*/ 4133850 w 6734175"/>
              <a:gd name="connsiteY115" fmla="*/ 542925 h 1362075"/>
              <a:gd name="connsiteX116" fmla="*/ 4200525 w 6734175"/>
              <a:gd name="connsiteY116" fmla="*/ 495300 h 1362075"/>
              <a:gd name="connsiteX117" fmla="*/ 4229100 w 6734175"/>
              <a:gd name="connsiteY117" fmla="*/ 466725 h 1362075"/>
              <a:gd name="connsiteX118" fmla="*/ 4248150 w 6734175"/>
              <a:gd name="connsiteY118" fmla="*/ 438150 h 1362075"/>
              <a:gd name="connsiteX119" fmla="*/ 4276725 w 6734175"/>
              <a:gd name="connsiteY119" fmla="*/ 428625 h 1362075"/>
              <a:gd name="connsiteX120" fmla="*/ 4286250 w 6734175"/>
              <a:gd name="connsiteY120" fmla="*/ 247650 h 1362075"/>
              <a:gd name="connsiteX121" fmla="*/ 4314825 w 6734175"/>
              <a:gd name="connsiteY121" fmla="*/ 219075 h 1362075"/>
              <a:gd name="connsiteX122" fmla="*/ 4371975 w 6734175"/>
              <a:gd name="connsiteY122" fmla="*/ 161925 h 1362075"/>
              <a:gd name="connsiteX123" fmla="*/ 4381500 w 6734175"/>
              <a:gd name="connsiteY123" fmla="*/ 133350 h 1362075"/>
              <a:gd name="connsiteX124" fmla="*/ 4438650 w 6734175"/>
              <a:gd name="connsiteY124" fmla="*/ 104775 h 1362075"/>
              <a:gd name="connsiteX125" fmla="*/ 4467225 w 6734175"/>
              <a:gd name="connsiteY125" fmla="*/ 85725 h 1362075"/>
              <a:gd name="connsiteX126" fmla="*/ 4648200 w 6734175"/>
              <a:gd name="connsiteY126" fmla="*/ 95250 h 1362075"/>
              <a:gd name="connsiteX127" fmla="*/ 4676775 w 6734175"/>
              <a:gd name="connsiteY127" fmla="*/ 104775 h 1362075"/>
              <a:gd name="connsiteX128" fmla="*/ 4705350 w 6734175"/>
              <a:gd name="connsiteY128" fmla="*/ 161925 h 1362075"/>
              <a:gd name="connsiteX129" fmla="*/ 4724400 w 6734175"/>
              <a:gd name="connsiteY129" fmla="*/ 200025 h 1362075"/>
              <a:gd name="connsiteX130" fmla="*/ 4733925 w 6734175"/>
              <a:gd name="connsiteY130" fmla="*/ 266700 h 1362075"/>
              <a:gd name="connsiteX131" fmla="*/ 4752975 w 6734175"/>
              <a:gd name="connsiteY131" fmla="*/ 295275 h 1362075"/>
              <a:gd name="connsiteX132" fmla="*/ 4762500 w 6734175"/>
              <a:gd name="connsiteY132" fmla="*/ 323850 h 1362075"/>
              <a:gd name="connsiteX133" fmla="*/ 4800600 w 6734175"/>
              <a:gd name="connsiteY133" fmla="*/ 390525 h 1362075"/>
              <a:gd name="connsiteX134" fmla="*/ 4819650 w 6734175"/>
              <a:gd name="connsiteY134" fmla="*/ 476250 h 1362075"/>
              <a:gd name="connsiteX135" fmla="*/ 4876800 w 6734175"/>
              <a:gd name="connsiteY135" fmla="*/ 609600 h 1362075"/>
              <a:gd name="connsiteX136" fmla="*/ 4895850 w 6734175"/>
              <a:gd name="connsiteY136" fmla="*/ 638175 h 1362075"/>
              <a:gd name="connsiteX137" fmla="*/ 4933950 w 6734175"/>
              <a:gd name="connsiteY137" fmla="*/ 704850 h 1362075"/>
              <a:gd name="connsiteX138" fmla="*/ 4943475 w 6734175"/>
              <a:gd name="connsiteY138" fmla="*/ 733425 h 1362075"/>
              <a:gd name="connsiteX139" fmla="*/ 4972050 w 6734175"/>
              <a:gd name="connsiteY139" fmla="*/ 762000 h 1362075"/>
              <a:gd name="connsiteX140" fmla="*/ 5048250 w 6734175"/>
              <a:gd name="connsiteY140" fmla="*/ 857250 h 1362075"/>
              <a:gd name="connsiteX141" fmla="*/ 5048250 w 6734175"/>
              <a:gd name="connsiteY141" fmla="*/ 857250 h 1362075"/>
              <a:gd name="connsiteX142" fmla="*/ 5067300 w 6734175"/>
              <a:gd name="connsiteY142" fmla="*/ 895350 h 1362075"/>
              <a:gd name="connsiteX143" fmla="*/ 5076825 w 6734175"/>
              <a:gd name="connsiteY143" fmla="*/ 923925 h 1362075"/>
              <a:gd name="connsiteX144" fmla="*/ 5105400 w 6734175"/>
              <a:gd name="connsiteY144" fmla="*/ 962025 h 1362075"/>
              <a:gd name="connsiteX145" fmla="*/ 5124450 w 6734175"/>
              <a:gd name="connsiteY145" fmla="*/ 1000125 h 1362075"/>
              <a:gd name="connsiteX146" fmla="*/ 5143500 w 6734175"/>
              <a:gd name="connsiteY146" fmla="*/ 1028700 h 1362075"/>
              <a:gd name="connsiteX147" fmla="*/ 5172075 w 6734175"/>
              <a:gd name="connsiteY147" fmla="*/ 1085850 h 1362075"/>
              <a:gd name="connsiteX148" fmla="*/ 5200650 w 6734175"/>
              <a:gd name="connsiteY148" fmla="*/ 1104900 h 1362075"/>
              <a:gd name="connsiteX149" fmla="*/ 5238750 w 6734175"/>
              <a:gd name="connsiteY149" fmla="*/ 1162050 h 1362075"/>
              <a:gd name="connsiteX150" fmla="*/ 5267325 w 6734175"/>
              <a:gd name="connsiteY150" fmla="*/ 1238250 h 1362075"/>
              <a:gd name="connsiteX151" fmla="*/ 5295900 w 6734175"/>
              <a:gd name="connsiteY151" fmla="*/ 1257300 h 1362075"/>
              <a:gd name="connsiteX152" fmla="*/ 5324475 w 6734175"/>
              <a:gd name="connsiteY152" fmla="*/ 1285875 h 1362075"/>
              <a:gd name="connsiteX153" fmla="*/ 5343525 w 6734175"/>
              <a:gd name="connsiteY153" fmla="*/ 1314450 h 1362075"/>
              <a:gd name="connsiteX154" fmla="*/ 5429250 w 6734175"/>
              <a:gd name="connsiteY154" fmla="*/ 1362075 h 1362075"/>
              <a:gd name="connsiteX155" fmla="*/ 5724525 w 6734175"/>
              <a:gd name="connsiteY155" fmla="*/ 1352550 h 1362075"/>
              <a:gd name="connsiteX156" fmla="*/ 5791200 w 6734175"/>
              <a:gd name="connsiteY156" fmla="*/ 1285875 h 1362075"/>
              <a:gd name="connsiteX157" fmla="*/ 5810250 w 6734175"/>
              <a:gd name="connsiteY157" fmla="*/ 1247775 h 1362075"/>
              <a:gd name="connsiteX158" fmla="*/ 5819775 w 6734175"/>
              <a:gd name="connsiteY158" fmla="*/ 1219200 h 1362075"/>
              <a:gd name="connsiteX159" fmla="*/ 5848350 w 6734175"/>
              <a:gd name="connsiteY159" fmla="*/ 1200150 h 1362075"/>
              <a:gd name="connsiteX160" fmla="*/ 5924550 w 6734175"/>
              <a:gd name="connsiteY160" fmla="*/ 1133475 h 1362075"/>
              <a:gd name="connsiteX161" fmla="*/ 5953125 w 6734175"/>
              <a:gd name="connsiteY161" fmla="*/ 1114425 h 1362075"/>
              <a:gd name="connsiteX162" fmla="*/ 5981700 w 6734175"/>
              <a:gd name="connsiteY162" fmla="*/ 1095375 h 1362075"/>
              <a:gd name="connsiteX163" fmla="*/ 6029325 w 6734175"/>
              <a:gd name="connsiteY163" fmla="*/ 1038225 h 1362075"/>
              <a:gd name="connsiteX164" fmla="*/ 6048375 w 6734175"/>
              <a:gd name="connsiteY164" fmla="*/ 1009650 h 1362075"/>
              <a:gd name="connsiteX165" fmla="*/ 6076950 w 6734175"/>
              <a:gd name="connsiteY165" fmla="*/ 971550 h 1362075"/>
              <a:gd name="connsiteX166" fmla="*/ 6096000 w 6734175"/>
              <a:gd name="connsiteY166" fmla="*/ 942975 h 1362075"/>
              <a:gd name="connsiteX167" fmla="*/ 6153150 w 6734175"/>
              <a:gd name="connsiteY167" fmla="*/ 885825 h 1362075"/>
              <a:gd name="connsiteX168" fmla="*/ 6191250 w 6734175"/>
              <a:gd name="connsiteY168" fmla="*/ 828675 h 1362075"/>
              <a:gd name="connsiteX169" fmla="*/ 6200775 w 6734175"/>
              <a:gd name="connsiteY169" fmla="*/ 790575 h 1362075"/>
              <a:gd name="connsiteX170" fmla="*/ 6219825 w 6734175"/>
              <a:gd name="connsiteY170" fmla="*/ 733425 h 1362075"/>
              <a:gd name="connsiteX171" fmla="*/ 6238875 w 6734175"/>
              <a:gd name="connsiteY171" fmla="*/ 628650 h 1362075"/>
              <a:gd name="connsiteX172" fmla="*/ 6257925 w 6734175"/>
              <a:gd name="connsiteY172" fmla="*/ 600075 h 1362075"/>
              <a:gd name="connsiteX173" fmla="*/ 6276975 w 6734175"/>
              <a:gd name="connsiteY173" fmla="*/ 533400 h 1362075"/>
              <a:gd name="connsiteX174" fmla="*/ 6343650 w 6734175"/>
              <a:gd name="connsiteY174" fmla="*/ 495300 h 1362075"/>
              <a:gd name="connsiteX175" fmla="*/ 6400800 w 6734175"/>
              <a:gd name="connsiteY175" fmla="*/ 457200 h 1362075"/>
              <a:gd name="connsiteX176" fmla="*/ 6515100 w 6734175"/>
              <a:gd name="connsiteY176" fmla="*/ 390525 h 1362075"/>
              <a:gd name="connsiteX177" fmla="*/ 6543675 w 6734175"/>
              <a:gd name="connsiteY177" fmla="*/ 371475 h 1362075"/>
              <a:gd name="connsiteX178" fmla="*/ 6562725 w 6734175"/>
              <a:gd name="connsiteY178" fmla="*/ 304800 h 1362075"/>
              <a:gd name="connsiteX179" fmla="*/ 6591300 w 6734175"/>
              <a:gd name="connsiteY179" fmla="*/ 285750 h 1362075"/>
              <a:gd name="connsiteX180" fmla="*/ 6629400 w 6734175"/>
              <a:gd name="connsiteY180" fmla="*/ 180975 h 1362075"/>
              <a:gd name="connsiteX181" fmla="*/ 6657975 w 6734175"/>
              <a:gd name="connsiteY181" fmla="*/ 161925 h 1362075"/>
              <a:gd name="connsiteX182" fmla="*/ 6686550 w 6734175"/>
              <a:gd name="connsiteY182" fmla="*/ 152400 h 1362075"/>
              <a:gd name="connsiteX183" fmla="*/ 6734175 w 6734175"/>
              <a:gd name="connsiteY183" fmla="*/ 15240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734175" h="1362075">
                <a:moveTo>
                  <a:pt x="0" y="0"/>
                </a:moveTo>
                <a:cubicBezTo>
                  <a:pt x="3175" y="15875"/>
                  <a:pt x="-414" y="34846"/>
                  <a:pt x="9525" y="47625"/>
                </a:cubicBezTo>
                <a:cubicBezTo>
                  <a:pt x="23581" y="65697"/>
                  <a:pt x="66675" y="85725"/>
                  <a:pt x="66675" y="85725"/>
                </a:cubicBezTo>
                <a:cubicBezTo>
                  <a:pt x="69850" y="95250"/>
                  <a:pt x="70631" y="105946"/>
                  <a:pt x="76200" y="114300"/>
                </a:cubicBezTo>
                <a:cubicBezTo>
                  <a:pt x="83672" y="125508"/>
                  <a:pt x="99772" y="130368"/>
                  <a:pt x="104775" y="142875"/>
                </a:cubicBezTo>
                <a:cubicBezTo>
                  <a:pt x="113113" y="163720"/>
                  <a:pt x="109897" y="187535"/>
                  <a:pt x="114300" y="209550"/>
                </a:cubicBezTo>
                <a:cubicBezTo>
                  <a:pt x="119934" y="237718"/>
                  <a:pt x="126820" y="242618"/>
                  <a:pt x="142875" y="266700"/>
                </a:cubicBezTo>
                <a:cubicBezTo>
                  <a:pt x="146050" y="292100"/>
                  <a:pt x="142893" y="319133"/>
                  <a:pt x="152400" y="342900"/>
                </a:cubicBezTo>
                <a:cubicBezTo>
                  <a:pt x="156652" y="353529"/>
                  <a:pt x="172880" y="353855"/>
                  <a:pt x="180975" y="361950"/>
                </a:cubicBezTo>
                <a:cubicBezTo>
                  <a:pt x="189070" y="370045"/>
                  <a:pt x="192420" y="381969"/>
                  <a:pt x="200025" y="390525"/>
                </a:cubicBezTo>
                <a:cubicBezTo>
                  <a:pt x="217923" y="410661"/>
                  <a:pt x="238125" y="428625"/>
                  <a:pt x="257175" y="447675"/>
                </a:cubicBezTo>
                <a:cubicBezTo>
                  <a:pt x="266700" y="457200"/>
                  <a:pt x="278278" y="465042"/>
                  <a:pt x="285750" y="476250"/>
                </a:cubicBezTo>
                <a:cubicBezTo>
                  <a:pt x="298450" y="495300"/>
                  <a:pt x="316610" y="511680"/>
                  <a:pt x="323850" y="533400"/>
                </a:cubicBezTo>
                <a:lnTo>
                  <a:pt x="342900" y="590550"/>
                </a:lnTo>
                <a:cubicBezTo>
                  <a:pt x="346075" y="600075"/>
                  <a:pt x="346401" y="611093"/>
                  <a:pt x="352425" y="619125"/>
                </a:cubicBezTo>
                <a:lnTo>
                  <a:pt x="381000" y="657225"/>
                </a:lnTo>
                <a:cubicBezTo>
                  <a:pt x="384175" y="682625"/>
                  <a:pt x="383790" y="708729"/>
                  <a:pt x="390525" y="733425"/>
                </a:cubicBezTo>
                <a:cubicBezTo>
                  <a:pt x="393537" y="744469"/>
                  <a:pt x="404455" y="751761"/>
                  <a:pt x="409575" y="762000"/>
                </a:cubicBezTo>
                <a:cubicBezTo>
                  <a:pt x="414065" y="770980"/>
                  <a:pt x="414610" y="781595"/>
                  <a:pt x="419100" y="790575"/>
                </a:cubicBezTo>
                <a:cubicBezTo>
                  <a:pt x="424220" y="800814"/>
                  <a:pt x="433030" y="808911"/>
                  <a:pt x="438150" y="819150"/>
                </a:cubicBezTo>
                <a:cubicBezTo>
                  <a:pt x="457064" y="856978"/>
                  <a:pt x="435528" y="841203"/>
                  <a:pt x="466725" y="876300"/>
                </a:cubicBezTo>
                <a:cubicBezTo>
                  <a:pt x="484623" y="896436"/>
                  <a:pt x="508931" y="911034"/>
                  <a:pt x="523875" y="933450"/>
                </a:cubicBezTo>
                <a:cubicBezTo>
                  <a:pt x="549275" y="971550"/>
                  <a:pt x="533400" y="955675"/>
                  <a:pt x="571500" y="981075"/>
                </a:cubicBezTo>
                <a:cubicBezTo>
                  <a:pt x="577850" y="1000125"/>
                  <a:pt x="576351" y="1024026"/>
                  <a:pt x="590550" y="1038225"/>
                </a:cubicBezTo>
                <a:cubicBezTo>
                  <a:pt x="600075" y="1047750"/>
                  <a:pt x="610501" y="1056452"/>
                  <a:pt x="619125" y="1066800"/>
                </a:cubicBezTo>
                <a:cubicBezTo>
                  <a:pt x="626454" y="1075594"/>
                  <a:pt x="630570" y="1086819"/>
                  <a:pt x="638175" y="1095375"/>
                </a:cubicBezTo>
                <a:cubicBezTo>
                  <a:pt x="744030" y="1214462"/>
                  <a:pt x="655653" y="1114702"/>
                  <a:pt x="723900" y="1171575"/>
                </a:cubicBezTo>
                <a:cubicBezTo>
                  <a:pt x="734248" y="1180199"/>
                  <a:pt x="743851" y="1189802"/>
                  <a:pt x="752475" y="1200150"/>
                </a:cubicBezTo>
                <a:cubicBezTo>
                  <a:pt x="759804" y="1208944"/>
                  <a:pt x="762586" y="1221574"/>
                  <a:pt x="771525" y="1228725"/>
                </a:cubicBezTo>
                <a:cubicBezTo>
                  <a:pt x="779365" y="1234997"/>
                  <a:pt x="790575" y="1235075"/>
                  <a:pt x="800100" y="1238250"/>
                </a:cubicBezTo>
                <a:cubicBezTo>
                  <a:pt x="806342" y="1244492"/>
                  <a:pt x="843326" y="1285212"/>
                  <a:pt x="857250" y="1285875"/>
                </a:cubicBezTo>
                <a:cubicBezTo>
                  <a:pt x="886043" y="1287246"/>
                  <a:pt x="1117316" y="1270020"/>
                  <a:pt x="1162050" y="1266825"/>
                </a:cubicBezTo>
                <a:cubicBezTo>
                  <a:pt x="1181100" y="1260475"/>
                  <a:pt x="1205001" y="1261974"/>
                  <a:pt x="1219200" y="1247775"/>
                </a:cubicBezTo>
                <a:lnTo>
                  <a:pt x="1276350" y="1190625"/>
                </a:lnTo>
                <a:cubicBezTo>
                  <a:pt x="1282700" y="1171575"/>
                  <a:pt x="1284261" y="1150183"/>
                  <a:pt x="1295400" y="1133475"/>
                </a:cubicBezTo>
                <a:cubicBezTo>
                  <a:pt x="1301750" y="1123950"/>
                  <a:pt x="1309330" y="1115139"/>
                  <a:pt x="1314450" y="1104900"/>
                </a:cubicBezTo>
                <a:cubicBezTo>
                  <a:pt x="1318940" y="1095920"/>
                  <a:pt x="1318406" y="1084679"/>
                  <a:pt x="1323975" y="1076325"/>
                </a:cubicBezTo>
                <a:cubicBezTo>
                  <a:pt x="1331447" y="1065117"/>
                  <a:pt x="1343926" y="1058098"/>
                  <a:pt x="1352550" y="1047750"/>
                </a:cubicBezTo>
                <a:cubicBezTo>
                  <a:pt x="1359879" y="1038956"/>
                  <a:pt x="1365250" y="1028700"/>
                  <a:pt x="1371600" y="1019175"/>
                </a:cubicBezTo>
                <a:cubicBezTo>
                  <a:pt x="1378887" y="990028"/>
                  <a:pt x="1378249" y="974426"/>
                  <a:pt x="1400175" y="952500"/>
                </a:cubicBezTo>
                <a:cubicBezTo>
                  <a:pt x="1408270" y="944405"/>
                  <a:pt x="1419225" y="939800"/>
                  <a:pt x="1428750" y="933450"/>
                </a:cubicBezTo>
                <a:cubicBezTo>
                  <a:pt x="1435100" y="923925"/>
                  <a:pt x="1439705" y="912970"/>
                  <a:pt x="1447800" y="904875"/>
                </a:cubicBezTo>
                <a:cubicBezTo>
                  <a:pt x="1455895" y="896780"/>
                  <a:pt x="1469224" y="894764"/>
                  <a:pt x="1476375" y="885825"/>
                </a:cubicBezTo>
                <a:cubicBezTo>
                  <a:pt x="1482647" y="877985"/>
                  <a:pt x="1480331" y="865604"/>
                  <a:pt x="1485900" y="857250"/>
                </a:cubicBezTo>
                <a:cubicBezTo>
                  <a:pt x="1493372" y="846042"/>
                  <a:pt x="1504950" y="838200"/>
                  <a:pt x="1514475" y="828675"/>
                </a:cubicBezTo>
                <a:cubicBezTo>
                  <a:pt x="1536988" y="738624"/>
                  <a:pt x="1501462" y="852957"/>
                  <a:pt x="1581150" y="733425"/>
                </a:cubicBezTo>
                <a:lnTo>
                  <a:pt x="1619250" y="676275"/>
                </a:lnTo>
                <a:cubicBezTo>
                  <a:pt x="1625600" y="666750"/>
                  <a:pt x="1628775" y="654050"/>
                  <a:pt x="1638300" y="647700"/>
                </a:cubicBezTo>
                <a:lnTo>
                  <a:pt x="1666875" y="628650"/>
                </a:lnTo>
                <a:cubicBezTo>
                  <a:pt x="1673225" y="619125"/>
                  <a:pt x="1680805" y="610314"/>
                  <a:pt x="1685925" y="600075"/>
                </a:cubicBezTo>
                <a:cubicBezTo>
                  <a:pt x="1701419" y="569087"/>
                  <a:pt x="1687203" y="570222"/>
                  <a:pt x="1714500" y="542925"/>
                </a:cubicBezTo>
                <a:cubicBezTo>
                  <a:pt x="1722595" y="534830"/>
                  <a:pt x="1733550" y="530225"/>
                  <a:pt x="1743075" y="523875"/>
                </a:cubicBezTo>
                <a:cubicBezTo>
                  <a:pt x="1746250" y="511175"/>
                  <a:pt x="1749760" y="498554"/>
                  <a:pt x="1752600" y="485775"/>
                </a:cubicBezTo>
                <a:cubicBezTo>
                  <a:pt x="1756112" y="469971"/>
                  <a:pt x="1757005" y="453509"/>
                  <a:pt x="1762125" y="438150"/>
                </a:cubicBezTo>
                <a:cubicBezTo>
                  <a:pt x="1766615" y="424680"/>
                  <a:pt x="1775582" y="413101"/>
                  <a:pt x="1781175" y="400050"/>
                </a:cubicBezTo>
                <a:cubicBezTo>
                  <a:pt x="1785130" y="390822"/>
                  <a:pt x="1786210" y="380455"/>
                  <a:pt x="1790700" y="371475"/>
                </a:cubicBezTo>
                <a:cubicBezTo>
                  <a:pt x="1798183" y="356510"/>
                  <a:pt x="1831134" y="314867"/>
                  <a:pt x="1838325" y="304800"/>
                </a:cubicBezTo>
                <a:cubicBezTo>
                  <a:pt x="1844979" y="295485"/>
                  <a:pt x="1850046" y="285019"/>
                  <a:pt x="1857375" y="276225"/>
                </a:cubicBezTo>
                <a:cubicBezTo>
                  <a:pt x="1865999" y="265877"/>
                  <a:pt x="1877680" y="258283"/>
                  <a:pt x="1885950" y="247650"/>
                </a:cubicBezTo>
                <a:cubicBezTo>
                  <a:pt x="1900006" y="229578"/>
                  <a:pt x="1916810" y="212220"/>
                  <a:pt x="1924050" y="190500"/>
                </a:cubicBezTo>
                <a:cubicBezTo>
                  <a:pt x="1927225" y="180975"/>
                  <a:pt x="1927147" y="169638"/>
                  <a:pt x="1933575" y="161925"/>
                </a:cubicBezTo>
                <a:cubicBezTo>
                  <a:pt x="1942390" y="151347"/>
                  <a:pt x="2027118" y="96388"/>
                  <a:pt x="2028825" y="95250"/>
                </a:cubicBezTo>
                <a:cubicBezTo>
                  <a:pt x="2038350" y="88900"/>
                  <a:pt x="2046540" y="79820"/>
                  <a:pt x="2057400" y="76200"/>
                </a:cubicBezTo>
                <a:cubicBezTo>
                  <a:pt x="2066925" y="73025"/>
                  <a:pt x="2077198" y="71551"/>
                  <a:pt x="2085975" y="66675"/>
                </a:cubicBezTo>
                <a:cubicBezTo>
                  <a:pt x="2105989" y="55556"/>
                  <a:pt x="2124075" y="41275"/>
                  <a:pt x="2143125" y="28575"/>
                </a:cubicBezTo>
                <a:cubicBezTo>
                  <a:pt x="2152650" y="22225"/>
                  <a:pt x="2160840" y="13145"/>
                  <a:pt x="2171700" y="9525"/>
                </a:cubicBezTo>
                <a:lnTo>
                  <a:pt x="2200275" y="0"/>
                </a:lnTo>
                <a:cubicBezTo>
                  <a:pt x="2251075" y="3175"/>
                  <a:pt x="2302399" y="1587"/>
                  <a:pt x="2352675" y="9525"/>
                </a:cubicBezTo>
                <a:cubicBezTo>
                  <a:pt x="2392356" y="15790"/>
                  <a:pt x="2375217" y="33812"/>
                  <a:pt x="2390775" y="57150"/>
                </a:cubicBezTo>
                <a:cubicBezTo>
                  <a:pt x="2405443" y="79152"/>
                  <a:pt x="2426840" y="90718"/>
                  <a:pt x="2447925" y="104775"/>
                </a:cubicBezTo>
                <a:cubicBezTo>
                  <a:pt x="2451100" y="123825"/>
                  <a:pt x="2452766" y="143189"/>
                  <a:pt x="2457450" y="161925"/>
                </a:cubicBezTo>
                <a:cubicBezTo>
                  <a:pt x="2462320" y="181406"/>
                  <a:pt x="2476500" y="219075"/>
                  <a:pt x="2476500" y="219075"/>
                </a:cubicBezTo>
                <a:cubicBezTo>
                  <a:pt x="2479675" y="247650"/>
                  <a:pt x="2481298" y="276440"/>
                  <a:pt x="2486025" y="304800"/>
                </a:cubicBezTo>
                <a:cubicBezTo>
                  <a:pt x="2487676" y="314704"/>
                  <a:pt x="2493115" y="323635"/>
                  <a:pt x="2495550" y="333375"/>
                </a:cubicBezTo>
                <a:cubicBezTo>
                  <a:pt x="2499477" y="349081"/>
                  <a:pt x="2498376" y="366262"/>
                  <a:pt x="2505075" y="381000"/>
                </a:cubicBezTo>
                <a:cubicBezTo>
                  <a:pt x="2514549" y="401843"/>
                  <a:pt x="2535935" y="416430"/>
                  <a:pt x="2543175" y="438150"/>
                </a:cubicBezTo>
                <a:cubicBezTo>
                  <a:pt x="2546350" y="447675"/>
                  <a:pt x="2547131" y="458371"/>
                  <a:pt x="2552700" y="466725"/>
                </a:cubicBezTo>
                <a:cubicBezTo>
                  <a:pt x="2560172" y="477933"/>
                  <a:pt x="2571750" y="485775"/>
                  <a:pt x="2581275" y="495300"/>
                </a:cubicBezTo>
                <a:cubicBezTo>
                  <a:pt x="2607565" y="574170"/>
                  <a:pt x="2589186" y="535742"/>
                  <a:pt x="2638425" y="609600"/>
                </a:cubicBezTo>
                <a:cubicBezTo>
                  <a:pt x="2644775" y="619125"/>
                  <a:pt x="2647950" y="631825"/>
                  <a:pt x="2657475" y="638175"/>
                </a:cubicBezTo>
                <a:lnTo>
                  <a:pt x="2686050" y="657225"/>
                </a:lnTo>
                <a:cubicBezTo>
                  <a:pt x="2705874" y="736519"/>
                  <a:pt x="2681736" y="658121"/>
                  <a:pt x="2714625" y="723900"/>
                </a:cubicBezTo>
                <a:cubicBezTo>
                  <a:pt x="2719115" y="732880"/>
                  <a:pt x="2718581" y="744121"/>
                  <a:pt x="2724150" y="752475"/>
                </a:cubicBezTo>
                <a:cubicBezTo>
                  <a:pt x="2731622" y="763683"/>
                  <a:pt x="2743200" y="771525"/>
                  <a:pt x="2752725" y="781050"/>
                </a:cubicBezTo>
                <a:cubicBezTo>
                  <a:pt x="2755900" y="790575"/>
                  <a:pt x="2757374" y="800848"/>
                  <a:pt x="2762250" y="809625"/>
                </a:cubicBezTo>
                <a:cubicBezTo>
                  <a:pt x="2773369" y="829639"/>
                  <a:pt x="2793110" y="845055"/>
                  <a:pt x="2800350" y="866775"/>
                </a:cubicBezTo>
                <a:cubicBezTo>
                  <a:pt x="2803525" y="876300"/>
                  <a:pt x="2804999" y="886573"/>
                  <a:pt x="2809875" y="895350"/>
                </a:cubicBezTo>
                <a:cubicBezTo>
                  <a:pt x="2820994" y="915364"/>
                  <a:pt x="2840735" y="930780"/>
                  <a:pt x="2847975" y="952500"/>
                </a:cubicBezTo>
                <a:cubicBezTo>
                  <a:pt x="2856219" y="977231"/>
                  <a:pt x="2865161" y="1005921"/>
                  <a:pt x="2876550" y="1028700"/>
                </a:cubicBezTo>
                <a:cubicBezTo>
                  <a:pt x="2881670" y="1038939"/>
                  <a:pt x="2887505" y="1049180"/>
                  <a:pt x="2895600" y="1057275"/>
                </a:cubicBezTo>
                <a:cubicBezTo>
                  <a:pt x="2903695" y="1065370"/>
                  <a:pt x="2914650" y="1069975"/>
                  <a:pt x="2924175" y="1076325"/>
                </a:cubicBezTo>
                <a:cubicBezTo>
                  <a:pt x="2955925" y="1123950"/>
                  <a:pt x="2933700" y="1098550"/>
                  <a:pt x="3000375" y="1143000"/>
                </a:cubicBezTo>
                <a:lnTo>
                  <a:pt x="3028950" y="1162050"/>
                </a:lnTo>
                <a:cubicBezTo>
                  <a:pt x="3047093" y="1216479"/>
                  <a:pt x="3023507" y="1171121"/>
                  <a:pt x="3067050" y="1200150"/>
                </a:cubicBezTo>
                <a:cubicBezTo>
                  <a:pt x="3078258" y="1207622"/>
                  <a:pt x="3083850" y="1222183"/>
                  <a:pt x="3095625" y="1228725"/>
                </a:cubicBezTo>
                <a:cubicBezTo>
                  <a:pt x="3113178" y="1238477"/>
                  <a:pt x="3133725" y="1241425"/>
                  <a:pt x="3152775" y="1247775"/>
                </a:cubicBezTo>
                <a:lnTo>
                  <a:pt x="3238500" y="1276350"/>
                </a:lnTo>
                <a:lnTo>
                  <a:pt x="3295650" y="1295400"/>
                </a:lnTo>
                <a:lnTo>
                  <a:pt x="3324225" y="1304925"/>
                </a:lnTo>
                <a:cubicBezTo>
                  <a:pt x="3378200" y="1301750"/>
                  <a:pt x="3432680" y="1303421"/>
                  <a:pt x="3486150" y="1295400"/>
                </a:cubicBezTo>
                <a:cubicBezTo>
                  <a:pt x="3497471" y="1293702"/>
                  <a:pt x="3506630" y="1284445"/>
                  <a:pt x="3514725" y="1276350"/>
                </a:cubicBezTo>
                <a:cubicBezTo>
                  <a:pt x="3552108" y="1238967"/>
                  <a:pt x="3535942" y="1241648"/>
                  <a:pt x="3562350" y="1200150"/>
                </a:cubicBezTo>
                <a:cubicBezTo>
                  <a:pt x="3577013" y="1177108"/>
                  <a:pt x="3594100" y="1155700"/>
                  <a:pt x="3609975" y="1133475"/>
                </a:cubicBezTo>
                <a:cubicBezTo>
                  <a:pt x="3619521" y="1104836"/>
                  <a:pt x="3618034" y="1100944"/>
                  <a:pt x="3638550" y="1076325"/>
                </a:cubicBezTo>
                <a:cubicBezTo>
                  <a:pt x="3647174" y="1065977"/>
                  <a:pt x="3659295" y="1058711"/>
                  <a:pt x="3667125" y="1047750"/>
                </a:cubicBezTo>
                <a:cubicBezTo>
                  <a:pt x="3700159" y="1001502"/>
                  <a:pt x="3674972" y="1022532"/>
                  <a:pt x="3695700" y="981075"/>
                </a:cubicBezTo>
                <a:cubicBezTo>
                  <a:pt x="3723335" y="925805"/>
                  <a:pt x="3708752" y="981196"/>
                  <a:pt x="3733800" y="914400"/>
                </a:cubicBezTo>
                <a:cubicBezTo>
                  <a:pt x="3756826" y="852998"/>
                  <a:pt x="3723538" y="896087"/>
                  <a:pt x="3771900" y="847725"/>
                </a:cubicBezTo>
                <a:cubicBezTo>
                  <a:pt x="3790092" y="793148"/>
                  <a:pt x="3767626" y="842474"/>
                  <a:pt x="3819525" y="790575"/>
                </a:cubicBezTo>
                <a:cubicBezTo>
                  <a:pt x="3830750" y="779350"/>
                  <a:pt x="3837769" y="764528"/>
                  <a:pt x="3848100" y="752475"/>
                </a:cubicBezTo>
                <a:cubicBezTo>
                  <a:pt x="3856866" y="742248"/>
                  <a:pt x="3867150" y="733425"/>
                  <a:pt x="3876675" y="723900"/>
                </a:cubicBezTo>
                <a:cubicBezTo>
                  <a:pt x="3879850" y="714375"/>
                  <a:pt x="3879100" y="702425"/>
                  <a:pt x="3886200" y="695325"/>
                </a:cubicBezTo>
                <a:cubicBezTo>
                  <a:pt x="3927395" y="654130"/>
                  <a:pt x="3941706" y="657554"/>
                  <a:pt x="3990975" y="647700"/>
                </a:cubicBezTo>
                <a:cubicBezTo>
                  <a:pt x="4003675" y="638175"/>
                  <a:pt x="4017022" y="629456"/>
                  <a:pt x="4029075" y="619125"/>
                </a:cubicBezTo>
                <a:cubicBezTo>
                  <a:pt x="4069414" y="584548"/>
                  <a:pt x="4051072" y="586327"/>
                  <a:pt x="4105275" y="552450"/>
                </a:cubicBezTo>
                <a:cubicBezTo>
                  <a:pt x="4113789" y="547129"/>
                  <a:pt x="4124870" y="547415"/>
                  <a:pt x="4133850" y="542925"/>
                </a:cubicBezTo>
                <a:cubicBezTo>
                  <a:pt x="4145911" y="536894"/>
                  <a:pt x="4194485" y="500477"/>
                  <a:pt x="4200525" y="495300"/>
                </a:cubicBezTo>
                <a:cubicBezTo>
                  <a:pt x="4210752" y="486534"/>
                  <a:pt x="4220476" y="477073"/>
                  <a:pt x="4229100" y="466725"/>
                </a:cubicBezTo>
                <a:cubicBezTo>
                  <a:pt x="4236429" y="457931"/>
                  <a:pt x="4239211" y="445301"/>
                  <a:pt x="4248150" y="438150"/>
                </a:cubicBezTo>
                <a:cubicBezTo>
                  <a:pt x="4255990" y="431878"/>
                  <a:pt x="4267200" y="431800"/>
                  <a:pt x="4276725" y="428625"/>
                </a:cubicBezTo>
                <a:cubicBezTo>
                  <a:pt x="4279900" y="368300"/>
                  <a:pt x="4275444" y="307084"/>
                  <a:pt x="4286250" y="247650"/>
                </a:cubicBezTo>
                <a:cubicBezTo>
                  <a:pt x="4288660" y="234397"/>
                  <a:pt x="4306059" y="229302"/>
                  <a:pt x="4314825" y="219075"/>
                </a:cubicBezTo>
                <a:cubicBezTo>
                  <a:pt x="4362083" y="163941"/>
                  <a:pt x="4321672" y="195461"/>
                  <a:pt x="4371975" y="161925"/>
                </a:cubicBezTo>
                <a:cubicBezTo>
                  <a:pt x="4375150" y="152400"/>
                  <a:pt x="4375228" y="141190"/>
                  <a:pt x="4381500" y="133350"/>
                </a:cubicBezTo>
                <a:cubicBezTo>
                  <a:pt x="4399698" y="110602"/>
                  <a:pt x="4415643" y="116279"/>
                  <a:pt x="4438650" y="104775"/>
                </a:cubicBezTo>
                <a:cubicBezTo>
                  <a:pt x="4448889" y="99655"/>
                  <a:pt x="4457700" y="92075"/>
                  <a:pt x="4467225" y="85725"/>
                </a:cubicBezTo>
                <a:cubicBezTo>
                  <a:pt x="4527550" y="88900"/>
                  <a:pt x="4588040" y="89781"/>
                  <a:pt x="4648200" y="95250"/>
                </a:cubicBezTo>
                <a:cubicBezTo>
                  <a:pt x="4658199" y="96159"/>
                  <a:pt x="4668935" y="98503"/>
                  <a:pt x="4676775" y="104775"/>
                </a:cubicBezTo>
                <a:cubicBezTo>
                  <a:pt x="4696671" y="120692"/>
                  <a:pt x="4696347" y="140918"/>
                  <a:pt x="4705350" y="161925"/>
                </a:cubicBezTo>
                <a:cubicBezTo>
                  <a:pt x="4710943" y="174976"/>
                  <a:pt x="4718050" y="187325"/>
                  <a:pt x="4724400" y="200025"/>
                </a:cubicBezTo>
                <a:cubicBezTo>
                  <a:pt x="4727575" y="222250"/>
                  <a:pt x="4727474" y="245196"/>
                  <a:pt x="4733925" y="266700"/>
                </a:cubicBezTo>
                <a:cubicBezTo>
                  <a:pt x="4737214" y="277665"/>
                  <a:pt x="4747855" y="285036"/>
                  <a:pt x="4752975" y="295275"/>
                </a:cubicBezTo>
                <a:cubicBezTo>
                  <a:pt x="4757465" y="304255"/>
                  <a:pt x="4758545" y="314622"/>
                  <a:pt x="4762500" y="323850"/>
                </a:cubicBezTo>
                <a:cubicBezTo>
                  <a:pt x="4812597" y="440742"/>
                  <a:pt x="4752771" y="294866"/>
                  <a:pt x="4800600" y="390525"/>
                </a:cubicBezTo>
                <a:cubicBezTo>
                  <a:pt x="4813275" y="415875"/>
                  <a:pt x="4814163" y="450642"/>
                  <a:pt x="4819650" y="476250"/>
                </a:cubicBezTo>
                <a:cubicBezTo>
                  <a:pt x="4839073" y="566892"/>
                  <a:pt x="4828706" y="537460"/>
                  <a:pt x="4876800" y="609600"/>
                </a:cubicBezTo>
                <a:lnTo>
                  <a:pt x="4895850" y="638175"/>
                </a:lnTo>
                <a:cubicBezTo>
                  <a:pt x="4916870" y="743273"/>
                  <a:pt x="4885364" y="644118"/>
                  <a:pt x="4933950" y="704850"/>
                </a:cubicBezTo>
                <a:cubicBezTo>
                  <a:pt x="4940222" y="712690"/>
                  <a:pt x="4937906" y="725071"/>
                  <a:pt x="4943475" y="733425"/>
                </a:cubicBezTo>
                <a:cubicBezTo>
                  <a:pt x="4950947" y="744633"/>
                  <a:pt x="4962525" y="752475"/>
                  <a:pt x="4972050" y="762000"/>
                </a:cubicBezTo>
                <a:cubicBezTo>
                  <a:pt x="4991514" y="820393"/>
                  <a:pt x="4974475" y="783475"/>
                  <a:pt x="5048250" y="857250"/>
                </a:cubicBezTo>
                <a:lnTo>
                  <a:pt x="5048250" y="857250"/>
                </a:lnTo>
                <a:cubicBezTo>
                  <a:pt x="5054600" y="869950"/>
                  <a:pt x="5061707" y="882299"/>
                  <a:pt x="5067300" y="895350"/>
                </a:cubicBezTo>
                <a:cubicBezTo>
                  <a:pt x="5071255" y="904578"/>
                  <a:pt x="5071844" y="915208"/>
                  <a:pt x="5076825" y="923925"/>
                </a:cubicBezTo>
                <a:cubicBezTo>
                  <a:pt x="5084701" y="937708"/>
                  <a:pt x="5096986" y="948563"/>
                  <a:pt x="5105400" y="962025"/>
                </a:cubicBezTo>
                <a:cubicBezTo>
                  <a:pt x="5112925" y="974066"/>
                  <a:pt x="5117405" y="987797"/>
                  <a:pt x="5124450" y="1000125"/>
                </a:cubicBezTo>
                <a:cubicBezTo>
                  <a:pt x="5130130" y="1010064"/>
                  <a:pt x="5138380" y="1018461"/>
                  <a:pt x="5143500" y="1028700"/>
                </a:cubicBezTo>
                <a:cubicBezTo>
                  <a:pt x="5158994" y="1059688"/>
                  <a:pt x="5144778" y="1058553"/>
                  <a:pt x="5172075" y="1085850"/>
                </a:cubicBezTo>
                <a:cubicBezTo>
                  <a:pt x="5180170" y="1093945"/>
                  <a:pt x="5191125" y="1098550"/>
                  <a:pt x="5200650" y="1104900"/>
                </a:cubicBezTo>
                <a:cubicBezTo>
                  <a:pt x="5230389" y="1194117"/>
                  <a:pt x="5181671" y="1062161"/>
                  <a:pt x="5238750" y="1162050"/>
                </a:cubicBezTo>
                <a:cubicBezTo>
                  <a:pt x="5271375" y="1219144"/>
                  <a:pt x="5221100" y="1182780"/>
                  <a:pt x="5267325" y="1238250"/>
                </a:cubicBezTo>
                <a:cubicBezTo>
                  <a:pt x="5274654" y="1247044"/>
                  <a:pt x="5287106" y="1249971"/>
                  <a:pt x="5295900" y="1257300"/>
                </a:cubicBezTo>
                <a:cubicBezTo>
                  <a:pt x="5306248" y="1265924"/>
                  <a:pt x="5315851" y="1275527"/>
                  <a:pt x="5324475" y="1285875"/>
                </a:cubicBezTo>
                <a:cubicBezTo>
                  <a:pt x="5331804" y="1294669"/>
                  <a:pt x="5334910" y="1306912"/>
                  <a:pt x="5343525" y="1314450"/>
                </a:cubicBezTo>
                <a:cubicBezTo>
                  <a:pt x="5383835" y="1349721"/>
                  <a:pt x="5390003" y="1348993"/>
                  <a:pt x="5429250" y="1362075"/>
                </a:cubicBezTo>
                <a:cubicBezTo>
                  <a:pt x="5527675" y="1358900"/>
                  <a:pt x="5626219" y="1358333"/>
                  <a:pt x="5724525" y="1352550"/>
                </a:cubicBezTo>
                <a:cubicBezTo>
                  <a:pt x="5762775" y="1350300"/>
                  <a:pt x="5774998" y="1318279"/>
                  <a:pt x="5791200" y="1285875"/>
                </a:cubicBezTo>
                <a:cubicBezTo>
                  <a:pt x="5797550" y="1273175"/>
                  <a:pt x="5804657" y="1260826"/>
                  <a:pt x="5810250" y="1247775"/>
                </a:cubicBezTo>
                <a:cubicBezTo>
                  <a:pt x="5814205" y="1238547"/>
                  <a:pt x="5813503" y="1227040"/>
                  <a:pt x="5819775" y="1219200"/>
                </a:cubicBezTo>
                <a:cubicBezTo>
                  <a:pt x="5826926" y="1210261"/>
                  <a:pt x="5838825" y="1206500"/>
                  <a:pt x="5848350" y="1200150"/>
                </a:cubicBezTo>
                <a:cubicBezTo>
                  <a:pt x="5880100" y="1152525"/>
                  <a:pt x="5857875" y="1177925"/>
                  <a:pt x="5924550" y="1133475"/>
                </a:cubicBezTo>
                <a:lnTo>
                  <a:pt x="5953125" y="1114425"/>
                </a:lnTo>
                <a:lnTo>
                  <a:pt x="5981700" y="1095375"/>
                </a:lnTo>
                <a:cubicBezTo>
                  <a:pt x="6028998" y="1024429"/>
                  <a:pt x="5968209" y="1111564"/>
                  <a:pt x="6029325" y="1038225"/>
                </a:cubicBezTo>
                <a:cubicBezTo>
                  <a:pt x="6036654" y="1029431"/>
                  <a:pt x="6041721" y="1018965"/>
                  <a:pt x="6048375" y="1009650"/>
                </a:cubicBezTo>
                <a:cubicBezTo>
                  <a:pt x="6057602" y="996732"/>
                  <a:pt x="6067723" y="984468"/>
                  <a:pt x="6076950" y="971550"/>
                </a:cubicBezTo>
                <a:cubicBezTo>
                  <a:pt x="6083604" y="962235"/>
                  <a:pt x="6088395" y="951531"/>
                  <a:pt x="6096000" y="942975"/>
                </a:cubicBezTo>
                <a:cubicBezTo>
                  <a:pt x="6113898" y="922839"/>
                  <a:pt x="6153150" y="885825"/>
                  <a:pt x="6153150" y="885825"/>
                </a:cubicBezTo>
                <a:cubicBezTo>
                  <a:pt x="6182889" y="796608"/>
                  <a:pt x="6134171" y="928564"/>
                  <a:pt x="6191250" y="828675"/>
                </a:cubicBezTo>
                <a:cubicBezTo>
                  <a:pt x="6197745" y="817309"/>
                  <a:pt x="6197013" y="803114"/>
                  <a:pt x="6200775" y="790575"/>
                </a:cubicBezTo>
                <a:cubicBezTo>
                  <a:pt x="6206545" y="771341"/>
                  <a:pt x="6219825" y="733425"/>
                  <a:pt x="6219825" y="733425"/>
                </a:cubicBezTo>
                <a:cubicBezTo>
                  <a:pt x="6222032" y="717974"/>
                  <a:pt x="6229251" y="651105"/>
                  <a:pt x="6238875" y="628650"/>
                </a:cubicBezTo>
                <a:cubicBezTo>
                  <a:pt x="6243384" y="618128"/>
                  <a:pt x="6251575" y="609600"/>
                  <a:pt x="6257925" y="600075"/>
                </a:cubicBezTo>
                <a:cubicBezTo>
                  <a:pt x="6258432" y="598049"/>
                  <a:pt x="6272095" y="539256"/>
                  <a:pt x="6276975" y="533400"/>
                </a:cubicBezTo>
                <a:cubicBezTo>
                  <a:pt x="6314685" y="488148"/>
                  <a:pt x="6305341" y="516583"/>
                  <a:pt x="6343650" y="495300"/>
                </a:cubicBezTo>
                <a:cubicBezTo>
                  <a:pt x="6363664" y="484181"/>
                  <a:pt x="6382169" y="470508"/>
                  <a:pt x="6400800" y="457200"/>
                </a:cubicBezTo>
                <a:cubicBezTo>
                  <a:pt x="6494140" y="390529"/>
                  <a:pt x="6443449" y="408438"/>
                  <a:pt x="6515100" y="390525"/>
                </a:cubicBezTo>
                <a:cubicBezTo>
                  <a:pt x="6524625" y="384175"/>
                  <a:pt x="6537325" y="381000"/>
                  <a:pt x="6543675" y="371475"/>
                </a:cubicBezTo>
                <a:cubicBezTo>
                  <a:pt x="6550520" y="361207"/>
                  <a:pt x="6552983" y="316977"/>
                  <a:pt x="6562725" y="304800"/>
                </a:cubicBezTo>
                <a:cubicBezTo>
                  <a:pt x="6569876" y="295861"/>
                  <a:pt x="6581775" y="292100"/>
                  <a:pt x="6591300" y="285750"/>
                </a:cubicBezTo>
                <a:cubicBezTo>
                  <a:pt x="6598290" y="250800"/>
                  <a:pt x="6602347" y="208028"/>
                  <a:pt x="6629400" y="180975"/>
                </a:cubicBezTo>
                <a:cubicBezTo>
                  <a:pt x="6637495" y="172880"/>
                  <a:pt x="6647736" y="167045"/>
                  <a:pt x="6657975" y="161925"/>
                </a:cubicBezTo>
                <a:cubicBezTo>
                  <a:pt x="6666955" y="157435"/>
                  <a:pt x="6676587" y="153645"/>
                  <a:pt x="6686550" y="152400"/>
                </a:cubicBezTo>
                <a:cubicBezTo>
                  <a:pt x="6702302" y="150431"/>
                  <a:pt x="6718300" y="152400"/>
                  <a:pt x="6734175" y="15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333625" y="1600200"/>
            <a:ext cx="6734175" cy="1362075"/>
          </a:xfrm>
          <a:custGeom>
            <a:avLst/>
            <a:gdLst>
              <a:gd name="connsiteX0" fmla="*/ 0 w 6734175"/>
              <a:gd name="connsiteY0" fmla="*/ 0 h 1362075"/>
              <a:gd name="connsiteX1" fmla="*/ 9525 w 6734175"/>
              <a:gd name="connsiteY1" fmla="*/ 47625 h 1362075"/>
              <a:gd name="connsiteX2" fmla="*/ 66675 w 6734175"/>
              <a:gd name="connsiteY2" fmla="*/ 85725 h 1362075"/>
              <a:gd name="connsiteX3" fmla="*/ 76200 w 6734175"/>
              <a:gd name="connsiteY3" fmla="*/ 114300 h 1362075"/>
              <a:gd name="connsiteX4" fmla="*/ 104775 w 6734175"/>
              <a:gd name="connsiteY4" fmla="*/ 142875 h 1362075"/>
              <a:gd name="connsiteX5" fmla="*/ 114300 w 6734175"/>
              <a:gd name="connsiteY5" fmla="*/ 209550 h 1362075"/>
              <a:gd name="connsiteX6" fmla="*/ 142875 w 6734175"/>
              <a:gd name="connsiteY6" fmla="*/ 266700 h 1362075"/>
              <a:gd name="connsiteX7" fmla="*/ 152400 w 6734175"/>
              <a:gd name="connsiteY7" fmla="*/ 342900 h 1362075"/>
              <a:gd name="connsiteX8" fmla="*/ 180975 w 6734175"/>
              <a:gd name="connsiteY8" fmla="*/ 361950 h 1362075"/>
              <a:gd name="connsiteX9" fmla="*/ 200025 w 6734175"/>
              <a:gd name="connsiteY9" fmla="*/ 390525 h 1362075"/>
              <a:gd name="connsiteX10" fmla="*/ 257175 w 6734175"/>
              <a:gd name="connsiteY10" fmla="*/ 447675 h 1362075"/>
              <a:gd name="connsiteX11" fmla="*/ 285750 w 6734175"/>
              <a:gd name="connsiteY11" fmla="*/ 476250 h 1362075"/>
              <a:gd name="connsiteX12" fmla="*/ 323850 w 6734175"/>
              <a:gd name="connsiteY12" fmla="*/ 533400 h 1362075"/>
              <a:gd name="connsiteX13" fmla="*/ 342900 w 6734175"/>
              <a:gd name="connsiteY13" fmla="*/ 590550 h 1362075"/>
              <a:gd name="connsiteX14" fmla="*/ 352425 w 6734175"/>
              <a:gd name="connsiteY14" fmla="*/ 619125 h 1362075"/>
              <a:gd name="connsiteX15" fmla="*/ 381000 w 6734175"/>
              <a:gd name="connsiteY15" fmla="*/ 657225 h 1362075"/>
              <a:gd name="connsiteX16" fmla="*/ 390525 w 6734175"/>
              <a:gd name="connsiteY16" fmla="*/ 733425 h 1362075"/>
              <a:gd name="connsiteX17" fmla="*/ 409575 w 6734175"/>
              <a:gd name="connsiteY17" fmla="*/ 762000 h 1362075"/>
              <a:gd name="connsiteX18" fmla="*/ 419100 w 6734175"/>
              <a:gd name="connsiteY18" fmla="*/ 790575 h 1362075"/>
              <a:gd name="connsiteX19" fmla="*/ 438150 w 6734175"/>
              <a:gd name="connsiteY19" fmla="*/ 819150 h 1362075"/>
              <a:gd name="connsiteX20" fmla="*/ 466725 w 6734175"/>
              <a:gd name="connsiteY20" fmla="*/ 876300 h 1362075"/>
              <a:gd name="connsiteX21" fmla="*/ 523875 w 6734175"/>
              <a:gd name="connsiteY21" fmla="*/ 933450 h 1362075"/>
              <a:gd name="connsiteX22" fmla="*/ 571500 w 6734175"/>
              <a:gd name="connsiteY22" fmla="*/ 981075 h 1362075"/>
              <a:gd name="connsiteX23" fmla="*/ 590550 w 6734175"/>
              <a:gd name="connsiteY23" fmla="*/ 1038225 h 1362075"/>
              <a:gd name="connsiteX24" fmla="*/ 619125 w 6734175"/>
              <a:gd name="connsiteY24" fmla="*/ 1066800 h 1362075"/>
              <a:gd name="connsiteX25" fmla="*/ 638175 w 6734175"/>
              <a:gd name="connsiteY25" fmla="*/ 1095375 h 1362075"/>
              <a:gd name="connsiteX26" fmla="*/ 723900 w 6734175"/>
              <a:gd name="connsiteY26" fmla="*/ 1171575 h 1362075"/>
              <a:gd name="connsiteX27" fmla="*/ 752475 w 6734175"/>
              <a:gd name="connsiteY27" fmla="*/ 1200150 h 1362075"/>
              <a:gd name="connsiteX28" fmla="*/ 771525 w 6734175"/>
              <a:gd name="connsiteY28" fmla="*/ 1228725 h 1362075"/>
              <a:gd name="connsiteX29" fmla="*/ 800100 w 6734175"/>
              <a:gd name="connsiteY29" fmla="*/ 1238250 h 1362075"/>
              <a:gd name="connsiteX30" fmla="*/ 857250 w 6734175"/>
              <a:gd name="connsiteY30" fmla="*/ 1285875 h 1362075"/>
              <a:gd name="connsiteX31" fmla="*/ 1162050 w 6734175"/>
              <a:gd name="connsiteY31" fmla="*/ 1266825 h 1362075"/>
              <a:gd name="connsiteX32" fmla="*/ 1219200 w 6734175"/>
              <a:gd name="connsiteY32" fmla="*/ 1247775 h 1362075"/>
              <a:gd name="connsiteX33" fmla="*/ 1276350 w 6734175"/>
              <a:gd name="connsiteY33" fmla="*/ 1190625 h 1362075"/>
              <a:gd name="connsiteX34" fmla="*/ 1295400 w 6734175"/>
              <a:gd name="connsiteY34" fmla="*/ 1133475 h 1362075"/>
              <a:gd name="connsiteX35" fmla="*/ 1314450 w 6734175"/>
              <a:gd name="connsiteY35" fmla="*/ 1104900 h 1362075"/>
              <a:gd name="connsiteX36" fmla="*/ 1323975 w 6734175"/>
              <a:gd name="connsiteY36" fmla="*/ 1076325 h 1362075"/>
              <a:gd name="connsiteX37" fmla="*/ 1352550 w 6734175"/>
              <a:gd name="connsiteY37" fmla="*/ 1047750 h 1362075"/>
              <a:gd name="connsiteX38" fmla="*/ 1371600 w 6734175"/>
              <a:gd name="connsiteY38" fmla="*/ 1019175 h 1362075"/>
              <a:gd name="connsiteX39" fmla="*/ 1400175 w 6734175"/>
              <a:gd name="connsiteY39" fmla="*/ 952500 h 1362075"/>
              <a:gd name="connsiteX40" fmla="*/ 1428750 w 6734175"/>
              <a:gd name="connsiteY40" fmla="*/ 933450 h 1362075"/>
              <a:gd name="connsiteX41" fmla="*/ 1447800 w 6734175"/>
              <a:gd name="connsiteY41" fmla="*/ 904875 h 1362075"/>
              <a:gd name="connsiteX42" fmla="*/ 1476375 w 6734175"/>
              <a:gd name="connsiteY42" fmla="*/ 885825 h 1362075"/>
              <a:gd name="connsiteX43" fmla="*/ 1485900 w 6734175"/>
              <a:gd name="connsiteY43" fmla="*/ 857250 h 1362075"/>
              <a:gd name="connsiteX44" fmla="*/ 1514475 w 6734175"/>
              <a:gd name="connsiteY44" fmla="*/ 828675 h 1362075"/>
              <a:gd name="connsiteX45" fmla="*/ 1581150 w 6734175"/>
              <a:gd name="connsiteY45" fmla="*/ 733425 h 1362075"/>
              <a:gd name="connsiteX46" fmla="*/ 1619250 w 6734175"/>
              <a:gd name="connsiteY46" fmla="*/ 676275 h 1362075"/>
              <a:gd name="connsiteX47" fmla="*/ 1638300 w 6734175"/>
              <a:gd name="connsiteY47" fmla="*/ 647700 h 1362075"/>
              <a:gd name="connsiteX48" fmla="*/ 1666875 w 6734175"/>
              <a:gd name="connsiteY48" fmla="*/ 628650 h 1362075"/>
              <a:gd name="connsiteX49" fmla="*/ 1685925 w 6734175"/>
              <a:gd name="connsiteY49" fmla="*/ 600075 h 1362075"/>
              <a:gd name="connsiteX50" fmla="*/ 1714500 w 6734175"/>
              <a:gd name="connsiteY50" fmla="*/ 542925 h 1362075"/>
              <a:gd name="connsiteX51" fmla="*/ 1743075 w 6734175"/>
              <a:gd name="connsiteY51" fmla="*/ 523875 h 1362075"/>
              <a:gd name="connsiteX52" fmla="*/ 1752600 w 6734175"/>
              <a:gd name="connsiteY52" fmla="*/ 485775 h 1362075"/>
              <a:gd name="connsiteX53" fmla="*/ 1762125 w 6734175"/>
              <a:gd name="connsiteY53" fmla="*/ 438150 h 1362075"/>
              <a:gd name="connsiteX54" fmla="*/ 1781175 w 6734175"/>
              <a:gd name="connsiteY54" fmla="*/ 400050 h 1362075"/>
              <a:gd name="connsiteX55" fmla="*/ 1790700 w 6734175"/>
              <a:gd name="connsiteY55" fmla="*/ 371475 h 1362075"/>
              <a:gd name="connsiteX56" fmla="*/ 1838325 w 6734175"/>
              <a:gd name="connsiteY56" fmla="*/ 304800 h 1362075"/>
              <a:gd name="connsiteX57" fmla="*/ 1857375 w 6734175"/>
              <a:gd name="connsiteY57" fmla="*/ 276225 h 1362075"/>
              <a:gd name="connsiteX58" fmla="*/ 1885950 w 6734175"/>
              <a:gd name="connsiteY58" fmla="*/ 247650 h 1362075"/>
              <a:gd name="connsiteX59" fmla="*/ 1924050 w 6734175"/>
              <a:gd name="connsiteY59" fmla="*/ 190500 h 1362075"/>
              <a:gd name="connsiteX60" fmla="*/ 1933575 w 6734175"/>
              <a:gd name="connsiteY60" fmla="*/ 161925 h 1362075"/>
              <a:gd name="connsiteX61" fmla="*/ 2028825 w 6734175"/>
              <a:gd name="connsiteY61" fmla="*/ 95250 h 1362075"/>
              <a:gd name="connsiteX62" fmla="*/ 2057400 w 6734175"/>
              <a:gd name="connsiteY62" fmla="*/ 76200 h 1362075"/>
              <a:gd name="connsiteX63" fmla="*/ 2085975 w 6734175"/>
              <a:gd name="connsiteY63" fmla="*/ 66675 h 1362075"/>
              <a:gd name="connsiteX64" fmla="*/ 2143125 w 6734175"/>
              <a:gd name="connsiteY64" fmla="*/ 28575 h 1362075"/>
              <a:gd name="connsiteX65" fmla="*/ 2171700 w 6734175"/>
              <a:gd name="connsiteY65" fmla="*/ 9525 h 1362075"/>
              <a:gd name="connsiteX66" fmla="*/ 2200275 w 6734175"/>
              <a:gd name="connsiteY66" fmla="*/ 0 h 1362075"/>
              <a:gd name="connsiteX67" fmla="*/ 2352675 w 6734175"/>
              <a:gd name="connsiteY67" fmla="*/ 9525 h 1362075"/>
              <a:gd name="connsiteX68" fmla="*/ 2390775 w 6734175"/>
              <a:gd name="connsiteY68" fmla="*/ 57150 h 1362075"/>
              <a:gd name="connsiteX69" fmla="*/ 2447925 w 6734175"/>
              <a:gd name="connsiteY69" fmla="*/ 104775 h 1362075"/>
              <a:gd name="connsiteX70" fmla="*/ 2457450 w 6734175"/>
              <a:gd name="connsiteY70" fmla="*/ 161925 h 1362075"/>
              <a:gd name="connsiteX71" fmla="*/ 2476500 w 6734175"/>
              <a:gd name="connsiteY71" fmla="*/ 219075 h 1362075"/>
              <a:gd name="connsiteX72" fmla="*/ 2486025 w 6734175"/>
              <a:gd name="connsiteY72" fmla="*/ 304800 h 1362075"/>
              <a:gd name="connsiteX73" fmla="*/ 2495550 w 6734175"/>
              <a:gd name="connsiteY73" fmla="*/ 333375 h 1362075"/>
              <a:gd name="connsiteX74" fmla="*/ 2505075 w 6734175"/>
              <a:gd name="connsiteY74" fmla="*/ 381000 h 1362075"/>
              <a:gd name="connsiteX75" fmla="*/ 2543175 w 6734175"/>
              <a:gd name="connsiteY75" fmla="*/ 438150 h 1362075"/>
              <a:gd name="connsiteX76" fmla="*/ 2552700 w 6734175"/>
              <a:gd name="connsiteY76" fmla="*/ 466725 h 1362075"/>
              <a:gd name="connsiteX77" fmla="*/ 2581275 w 6734175"/>
              <a:gd name="connsiteY77" fmla="*/ 495300 h 1362075"/>
              <a:gd name="connsiteX78" fmla="*/ 2638425 w 6734175"/>
              <a:gd name="connsiteY78" fmla="*/ 609600 h 1362075"/>
              <a:gd name="connsiteX79" fmla="*/ 2657475 w 6734175"/>
              <a:gd name="connsiteY79" fmla="*/ 638175 h 1362075"/>
              <a:gd name="connsiteX80" fmla="*/ 2686050 w 6734175"/>
              <a:gd name="connsiteY80" fmla="*/ 657225 h 1362075"/>
              <a:gd name="connsiteX81" fmla="*/ 2714625 w 6734175"/>
              <a:gd name="connsiteY81" fmla="*/ 723900 h 1362075"/>
              <a:gd name="connsiteX82" fmla="*/ 2724150 w 6734175"/>
              <a:gd name="connsiteY82" fmla="*/ 752475 h 1362075"/>
              <a:gd name="connsiteX83" fmla="*/ 2752725 w 6734175"/>
              <a:gd name="connsiteY83" fmla="*/ 781050 h 1362075"/>
              <a:gd name="connsiteX84" fmla="*/ 2762250 w 6734175"/>
              <a:gd name="connsiteY84" fmla="*/ 809625 h 1362075"/>
              <a:gd name="connsiteX85" fmla="*/ 2800350 w 6734175"/>
              <a:gd name="connsiteY85" fmla="*/ 866775 h 1362075"/>
              <a:gd name="connsiteX86" fmla="*/ 2809875 w 6734175"/>
              <a:gd name="connsiteY86" fmla="*/ 895350 h 1362075"/>
              <a:gd name="connsiteX87" fmla="*/ 2847975 w 6734175"/>
              <a:gd name="connsiteY87" fmla="*/ 952500 h 1362075"/>
              <a:gd name="connsiteX88" fmla="*/ 2876550 w 6734175"/>
              <a:gd name="connsiteY88" fmla="*/ 1028700 h 1362075"/>
              <a:gd name="connsiteX89" fmla="*/ 2895600 w 6734175"/>
              <a:gd name="connsiteY89" fmla="*/ 1057275 h 1362075"/>
              <a:gd name="connsiteX90" fmla="*/ 2924175 w 6734175"/>
              <a:gd name="connsiteY90" fmla="*/ 1076325 h 1362075"/>
              <a:gd name="connsiteX91" fmla="*/ 3000375 w 6734175"/>
              <a:gd name="connsiteY91" fmla="*/ 1143000 h 1362075"/>
              <a:gd name="connsiteX92" fmla="*/ 3028950 w 6734175"/>
              <a:gd name="connsiteY92" fmla="*/ 1162050 h 1362075"/>
              <a:gd name="connsiteX93" fmla="*/ 3067050 w 6734175"/>
              <a:gd name="connsiteY93" fmla="*/ 1200150 h 1362075"/>
              <a:gd name="connsiteX94" fmla="*/ 3095625 w 6734175"/>
              <a:gd name="connsiteY94" fmla="*/ 1228725 h 1362075"/>
              <a:gd name="connsiteX95" fmla="*/ 3152775 w 6734175"/>
              <a:gd name="connsiteY95" fmla="*/ 1247775 h 1362075"/>
              <a:gd name="connsiteX96" fmla="*/ 3238500 w 6734175"/>
              <a:gd name="connsiteY96" fmla="*/ 1276350 h 1362075"/>
              <a:gd name="connsiteX97" fmla="*/ 3295650 w 6734175"/>
              <a:gd name="connsiteY97" fmla="*/ 1295400 h 1362075"/>
              <a:gd name="connsiteX98" fmla="*/ 3324225 w 6734175"/>
              <a:gd name="connsiteY98" fmla="*/ 1304925 h 1362075"/>
              <a:gd name="connsiteX99" fmla="*/ 3486150 w 6734175"/>
              <a:gd name="connsiteY99" fmla="*/ 1295400 h 1362075"/>
              <a:gd name="connsiteX100" fmla="*/ 3514725 w 6734175"/>
              <a:gd name="connsiteY100" fmla="*/ 1276350 h 1362075"/>
              <a:gd name="connsiteX101" fmla="*/ 3562350 w 6734175"/>
              <a:gd name="connsiteY101" fmla="*/ 1200150 h 1362075"/>
              <a:gd name="connsiteX102" fmla="*/ 3609975 w 6734175"/>
              <a:gd name="connsiteY102" fmla="*/ 1133475 h 1362075"/>
              <a:gd name="connsiteX103" fmla="*/ 3638550 w 6734175"/>
              <a:gd name="connsiteY103" fmla="*/ 1076325 h 1362075"/>
              <a:gd name="connsiteX104" fmla="*/ 3667125 w 6734175"/>
              <a:gd name="connsiteY104" fmla="*/ 1047750 h 1362075"/>
              <a:gd name="connsiteX105" fmla="*/ 3695700 w 6734175"/>
              <a:gd name="connsiteY105" fmla="*/ 981075 h 1362075"/>
              <a:gd name="connsiteX106" fmla="*/ 3733800 w 6734175"/>
              <a:gd name="connsiteY106" fmla="*/ 914400 h 1362075"/>
              <a:gd name="connsiteX107" fmla="*/ 3771900 w 6734175"/>
              <a:gd name="connsiteY107" fmla="*/ 847725 h 1362075"/>
              <a:gd name="connsiteX108" fmla="*/ 3819525 w 6734175"/>
              <a:gd name="connsiteY108" fmla="*/ 790575 h 1362075"/>
              <a:gd name="connsiteX109" fmla="*/ 3848100 w 6734175"/>
              <a:gd name="connsiteY109" fmla="*/ 752475 h 1362075"/>
              <a:gd name="connsiteX110" fmla="*/ 3876675 w 6734175"/>
              <a:gd name="connsiteY110" fmla="*/ 723900 h 1362075"/>
              <a:gd name="connsiteX111" fmla="*/ 3886200 w 6734175"/>
              <a:gd name="connsiteY111" fmla="*/ 695325 h 1362075"/>
              <a:gd name="connsiteX112" fmla="*/ 3990975 w 6734175"/>
              <a:gd name="connsiteY112" fmla="*/ 647700 h 1362075"/>
              <a:gd name="connsiteX113" fmla="*/ 4029075 w 6734175"/>
              <a:gd name="connsiteY113" fmla="*/ 619125 h 1362075"/>
              <a:gd name="connsiteX114" fmla="*/ 4105275 w 6734175"/>
              <a:gd name="connsiteY114" fmla="*/ 552450 h 1362075"/>
              <a:gd name="connsiteX115" fmla="*/ 4133850 w 6734175"/>
              <a:gd name="connsiteY115" fmla="*/ 542925 h 1362075"/>
              <a:gd name="connsiteX116" fmla="*/ 4200525 w 6734175"/>
              <a:gd name="connsiteY116" fmla="*/ 495300 h 1362075"/>
              <a:gd name="connsiteX117" fmla="*/ 4229100 w 6734175"/>
              <a:gd name="connsiteY117" fmla="*/ 466725 h 1362075"/>
              <a:gd name="connsiteX118" fmla="*/ 4248150 w 6734175"/>
              <a:gd name="connsiteY118" fmla="*/ 438150 h 1362075"/>
              <a:gd name="connsiteX119" fmla="*/ 4276725 w 6734175"/>
              <a:gd name="connsiteY119" fmla="*/ 428625 h 1362075"/>
              <a:gd name="connsiteX120" fmla="*/ 4286250 w 6734175"/>
              <a:gd name="connsiteY120" fmla="*/ 247650 h 1362075"/>
              <a:gd name="connsiteX121" fmla="*/ 4314825 w 6734175"/>
              <a:gd name="connsiteY121" fmla="*/ 219075 h 1362075"/>
              <a:gd name="connsiteX122" fmla="*/ 4371975 w 6734175"/>
              <a:gd name="connsiteY122" fmla="*/ 161925 h 1362075"/>
              <a:gd name="connsiteX123" fmla="*/ 4381500 w 6734175"/>
              <a:gd name="connsiteY123" fmla="*/ 133350 h 1362075"/>
              <a:gd name="connsiteX124" fmla="*/ 4438650 w 6734175"/>
              <a:gd name="connsiteY124" fmla="*/ 104775 h 1362075"/>
              <a:gd name="connsiteX125" fmla="*/ 4467225 w 6734175"/>
              <a:gd name="connsiteY125" fmla="*/ 85725 h 1362075"/>
              <a:gd name="connsiteX126" fmla="*/ 4648200 w 6734175"/>
              <a:gd name="connsiteY126" fmla="*/ 95250 h 1362075"/>
              <a:gd name="connsiteX127" fmla="*/ 4676775 w 6734175"/>
              <a:gd name="connsiteY127" fmla="*/ 104775 h 1362075"/>
              <a:gd name="connsiteX128" fmla="*/ 4705350 w 6734175"/>
              <a:gd name="connsiteY128" fmla="*/ 161925 h 1362075"/>
              <a:gd name="connsiteX129" fmla="*/ 4724400 w 6734175"/>
              <a:gd name="connsiteY129" fmla="*/ 200025 h 1362075"/>
              <a:gd name="connsiteX130" fmla="*/ 4733925 w 6734175"/>
              <a:gd name="connsiteY130" fmla="*/ 266700 h 1362075"/>
              <a:gd name="connsiteX131" fmla="*/ 4752975 w 6734175"/>
              <a:gd name="connsiteY131" fmla="*/ 295275 h 1362075"/>
              <a:gd name="connsiteX132" fmla="*/ 4762500 w 6734175"/>
              <a:gd name="connsiteY132" fmla="*/ 323850 h 1362075"/>
              <a:gd name="connsiteX133" fmla="*/ 4800600 w 6734175"/>
              <a:gd name="connsiteY133" fmla="*/ 390525 h 1362075"/>
              <a:gd name="connsiteX134" fmla="*/ 4819650 w 6734175"/>
              <a:gd name="connsiteY134" fmla="*/ 476250 h 1362075"/>
              <a:gd name="connsiteX135" fmla="*/ 4876800 w 6734175"/>
              <a:gd name="connsiteY135" fmla="*/ 609600 h 1362075"/>
              <a:gd name="connsiteX136" fmla="*/ 4895850 w 6734175"/>
              <a:gd name="connsiteY136" fmla="*/ 638175 h 1362075"/>
              <a:gd name="connsiteX137" fmla="*/ 4933950 w 6734175"/>
              <a:gd name="connsiteY137" fmla="*/ 704850 h 1362075"/>
              <a:gd name="connsiteX138" fmla="*/ 4943475 w 6734175"/>
              <a:gd name="connsiteY138" fmla="*/ 733425 h 1362075"/>
              <a:gd name="connsiteX139" fmla="*/ 4972050 w 6734175"/>
              <a:gd name="connsiteY139" fmla="*/ 762000 h 1362075"/>
              <a:gd name="connsiteX140" fmla="*/ 5048250 w 6734175"/>
              <a:gd name="connsiteY140" fmla="*/ 857250 h 1362075"/>
              <a:gd name="connsiteX141" fmla="*/ 5048250 w 6734175"/>
              <a:gd name="connsiteY141" fmla="*/ 857250 h 1362075"/>
              <a:gd name="connsiteX142" fmla="*/ 5067300 w 6734175"/>
              <a:gd name="connsiteY142" fmla="*/ 895350 h 1362075"/>
              <a:gd name="connsiteX143" fmla="*/ 5076825 w 6734175"/>
              <a:gd name="connsiteY143" fmla="*/ 923925 h 1362075"/>
              <a:gd name="connsiteX144" fmla="*/ 5105400 w 6734175"/>
              <a:gd name="connsiteY144" fmla="*/ 962025 h 1362075"/>
              <a:gd name="connsiteX145" fmla="*/ 5124450 w 6734175"/>
              <a:gd name="connsiteY145" fmla="*/ 1000125 h 1362075"/>
              <a:gd name="connsiteX146" fmla="*/ 5143500 w 6734175"/>
              <a:gd name="connsiteY146" fmla="*/ 1028700 h 1362075"/>
              <a:gd name="connsiteX147" fmla="*/ 5172075 w 6734175"/>
              <a:gd name="connsiteY147" fmla="*/ 1085850 h 1362075"/>
              <a:gd name="connsiteX148" fmla="*/ 5200650 w 6734175"/>
              <a:gd name="connsiteY148" fmla="*/ 1104900 h 1362075"/>
              <a:gd name="connsiteX149" fmla="*/ 5238750 w 6734175"/>
              <a:gd name="connsiteY149" fmla="*/ 1162050 h 1362075"/>
              <a:gd name="connsiteX150" fmla="*/ 5267325 w 6734175"/>
              <a:gd name="connsiteY150" fmla="*/ 1238250 h 1362075"/>
              <a:gd name="connsiteX151" fmla="*/ 5295900 w 6734175"/>
              <a:gd name="connsiteY151" fmla="*/ 1257300 h 1362075"/>
              <a:gd name="connsiteX152" fmla="*/ 5324475 w 6734175"/>
              <a:gd name="connsiteY152" fmla="*/ 1285875 h 1362075"/>
              <a:gd name="connsiteX153" fmla="*/ 5343525 w 6734175"/>
              <a:gd name="connsiteY153" fmla="*/ 1314450 h 1362075"/>
              <a:gd name="connsiteX154" fmla="*/ 5429250 w 6734175"/>
              <a:gd name="connsiteY154" fmla="*/ 1362075 h 1362075"/>
              <a:gd name="connsiteX155" fmla="*/ 5724525 w 6734175"/>
              <a:gd name="connsiteY155" fmla="*/ 1352550 h 1362075"/>
              <a:gd name="connsiteX156" fmla="*/ 5791200 w 6734175"/>
              <a:gd name="connsiteY156" fmla="*/ 1285875 h 1362075"/>
              <a:gd name="connsiteX157" fmla="*/ 5810250 w 6734175"/>
              <a:gd name="connsiteY157" fmla="*/ 1247775 h 1362075"/>
              <a:gd name="connsiteX158" fmla="*/ 5819775 w 6734175"/>
              <a:gd name="connsiteY158" fmla="*/ 1219200 h 1362075"/>
              <a:gd name="connsiteX159" fmla="*/ 5848350 w 6734175"/>
              <a:gd name="connsiteY159" fmla="*/ 1200150 h 1362075"/>
              <a:gd name="connsiteX160" fmla="*/ 5924550 w 6734175"/>
              <a:gd name="connsiteY160" fmla="*/ 1133475 h 1362075"/>
              <a:gd name="connsiteX161" fmla="*/ 5953125 w 6734175"/>
              <a:gd name="connsiteY161" fmla="*/ 1114425 h 1362075"/>
              <a:gd name="connsiteX162" fmla="*/ 5981700 w 6734175"/>
              <a:gd name="connsiteY162" fmla="*/ 1095375 h 1362075"/>
              <a:gd name="connsiteX163" fmla="*/ 6029325 w 6734175"/>
              <a:gd name="connsiteY163" fmla="*/ 1038225 h 1362075"/>
              <a:gd name="connsiteX164" fmla="*/ 6048375 w 6734175"/>
              <a:gd name="connsiteY164" fmla="*/ 1009650 h 1362075"/>
              <a:gd name="connsiteX165" fmla="*/ 6076950 w 6734175"/>
              <a:gd name="connsiteY165" fmla="*/ 971550 h 1362075"/>
              <a:gd name="connsiteX166" fmla="*/ 6096000 w 6734175"/>
              <a:gd name="connsiteY166" fmla="*/ 942975 h 1362075"/>
              <a:gd name="connsiteX167" fmla="*/ 6153150 w 6734175"/>
              <a:gd name="connsiteY167" fmla="*/ 885825 h 1362075"/>
              <a:gd name="connsiteX168" fmla="*/ 6191250 w 6734175"/>
              <a:gd name="connsiteY168" fmla="*/ 828675 h 1362075"/>
              <a:gd name="connsiteX169" fmla="*/ 6200775 w 6734175"/>
              <a:gd name="connsiteY169" fmla="*/ 790575 h 1362075"/>
              <a:gd name="connsiteX170" fmla="*/ 6219825 w 6734175"/>
              <a:gd name="connsiteY170" fmla="*/ 733425 h 1362075"/>
              <a:gd name="connsiteX171" fmla="*/ 6238875 w 6734175"/>
              <a:gd name="connsiteY171" fmla="*/ 628650 h 1362075"/>
              <a:gd name="connsiteX172" fmla="*/ 6257925 w 6734175"/>
              <a:gd name="connsiteY172" fmla="*/ 600075 h 1362075"/>
              <a:gd name="connsiteX173" fmla="*/ 6276975 w 6734175"/>
              <a:gd name="connsiteY173" fmla="*/ 533400 h 1362075"/>
              <a:gd name="connsiteX174" fmla="*/ 6343650 w 6734175"/>
              <a:gd name="connsiteY174" fmla="*/ 495300 h 1362075"/>
              <a:gd name="connsiteX175" fmla="*/ 6400800 w 6734175"/>
              <a:gd name="connsiteY175" fmla="*/ 457200 h 1362075"/>
              <a:gd name="connsiteX176" fmla="*/ 6515100 w 6734175"/>
              <a:gd name="connsiteY176" fmla="*/ 390525 h 1362075"/>
              <a:gd name="connsiteX177" fmla="*/ 6543675 w 6734175"/>
              <a:gd name="connsiteY177" fmla="*/ 371475 h 1362075"/>
              <a:gd name="connsiteX178" fmla="*/ 6562725 w 6734175"/>
              <a:gd name="connsiteY178" fmla="*/ 304800 h 1362075"/>
              <a:gd name="connsiteX179" fmla="*/ 6591300 w 6734175"/>
              <a:gd name="connsiteY179" fmla="*/ 285750 h 1362075"/>
              <a:gd name="connsiteX180" fmla="*/ 6629400 w 6734175"/>
              <a:gd name="connsiteY180" fmla="*/ 180975 h 1362075"/>
              <a:gd name="connsiteX181" fmla="*/ 6657975 w 6734175"/>
              <a:gd name="connsiteY181" fmla="*/ 161925 h 1362075"/>
              <a:gd name="connsiteX182" fmla="*/ 6686550 w 6734175"/>
              <a:gd name="connsiteY182" fmla="*/ 152400 h 1362075"/>
              <a:gd name="connsiteX183" fmla="*/ 6734175 w 6734175"/>
              <a:gd name="connsiteY183" fmla="*/ 15240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734175" h="1362075">
                <a:moveTo>
                  <a:pt x="0" y="0"/>
                </a:moveTo>
                <a:cubicBezTo>
                  <a:pt x="3175" y="15875"/>
                  <a:pt x="-414" y="34846"/>
                  <a:pt x="9525" y="47625"/>
                </a:cubicBezTo>
                <a:cubicBezTo>
                  <a:pt x="23581" y="65697"/>
                  <a:pt x="66675" y="85725"/>
                  <a:pt x="66675" y="85725"/>
                </a:cubicBezTo>
                <a:cubicBezTo>
                  <a:pt x="69850" y="95250"/>
                  <a:pt x="70631" y="105946"/>
                  <a:pt x="76200" y="114300"/>
                </a:cubicBezTo>
                <a:cubicBezTo>
                  <a:pt x="83672" y="125508"/>
                  <a:pt x="99772" y="130368"/>
                  <a:pt x="104775" y="142875"/>
                </a:cubicBezTo>
                <a:cubicBezTo>
                  <a:pt x="113113" y="163720"/>
                  <a:pt x="109897" y="187535"/>
                  <a:pt x="114300" y="209550"/>
                </a:cubicBezTo>
                <a:cubicBezTo>
                  <a:pt x="119934" y="237718"/>
                  <a:pt x="126820" y="242618"/>
                  <a:pt x="142875" y="266700"/>
                </a:cubicBezTo>
                <a:cubicBezTo>
                  <a:pt x="146050" y="292100"/>
                  <a:pt x="142893" y="319133"/>
                  <a:pt x="152400" y="342900"/>
                </a:cubicBezTo>
                <a:cubicBezTo>
                  <a:pt x="156652" y="353529"/>
                  <a:pt x="172880" y="353855"/>
                  <a:pt x="180975" y="361950"/>
                </a:cubicBezTo>
                <a:cubicBezTo>
                  <a:pt x="189070" y="370045"/>
                  <a:pt x="192420" y="381969"/>
                  <a:pt x="200025" y="390525"/>
                </a:cubicBezTo>
                <a:cubicBezTo>
                  <a:pt x="217923" y="410661"/>
                  <a:pt x="238125" y="428625"/>
                  <a:pt x="257175" y="447675"/>
                </a:cubicBezTo>
                <a:cubicBezTo>
                  <a:pt x="266700" y="457200"/>
                  <a:pt x="278278" y="465042"/>
                  <a:pt x="285750" y="476250"/>
                </a:cubicBezTo>
                <a:cubicBezTo>
                  <a:pt x="298450" y="495300"/>
                  <a:pt x="316610" y="511680"/>
                  <a:pt x="323850" y="533400"/>
                </a:cubicBezTo>
                <a:lnTo>
                  <a:pt x="342900" y="590550"/>
                </a:lnTo>
                <a:cubicBezTo>
                  <a:pt x="346075" y="600075"/>
                  <a:pt x="346401" y="611093"/>
                  <a:pt x="352425" y="619125"/>
                </a:cubicBezTo>
                <a:lnTo>
                  <a:pt x="381000" y="657225"/>
                </a:lnTo>
                <a:cubicBezTo>
                  <a:pt x="384175" y="682625"/>
                  <a:pt x="383790" y="708729"/>
                  <a:pt x="390525" y="733425"/>
                </a:cubicBezTo>
                <a:cubicBezTo>
                  <a:pt x="393537" y="744469"/>
                  <a:pt x="404455" y="751761"/>
                  <a:pt x="409575" y="762000"/>
                </a:cubicBezTo>
                <a:cubicBezTo>
                  <a:pt x="414065" y="770980"/>
                  <a:pt x="414610" y="781595"/>
                  <a:pt x="419100" y="790575"/>
                </a:cubicBezTo>
                <a:cubicBezTo>
                  <a:pt x="424220" y="800814"/>
                  <a:pt x="433030" y="808911"/>
                  <a:pt x="438150" y="819150"/>
                </a:cubicBezTo>
                <a:cubicBezTo>
                  <a:pt x="457064" y="856978"/>
                  <a:pt x="435528" y="841203"/>
                  <a:pt x="466725" y="876300"/>
                </a:cubicBezTo>
                <a:cubicBezTo>
                  <a:pt x="484623" y="896436"/>
                  <a:pt x="508931" y="911034"/>
                  <a:pt x="523875" y="933450"/>
                </a:cubicBezTo>
                <a:cubicBezTo>
                  <a:pt x="549275" y="971550"/>
                  <a:pt x="533400" y="955675"/>
                  <a:pt x="571500" y="981075"/>
                </a:cubicBezTo>
                <a:cubicBezTo>
                  <a:pt x="577850" y="1000125"/>
                  <a:pt x="576351" y="1024026"/>
                  <a:pt x="590550" y="1038225"/>
                </a:cubicBezTo>
                <a:cubicBezTo>
                  <a:pt x="600075" y="1047750"/>
                  <a:pt x="610501" y="1056452"/>
                  <a:pt x="619125" y="1066800"/>
                </a:cubicBezTo>
                <a:cubicBezTo>
                  <a:pt x="626454" y="1075594"/>
                  <a:pt x="630570" y="1086819"/>
                  <a:pt x="638175" y="1095375"/>
                </a:cubicBezTo>
                <a:cubicBezTo>
                  <a:pt x="744030" y="1214462"/>
                  <a:pt x="655653" y="1114702"/>
                  <a:pt x="723900" y="1171575"/>
                </a:cubicBezTo>
                <a:cubicBezTo>
                  <a:pt x="734248" y="1180199"/>
                  <a:pt x="743851" y="1189802"/>
                  <a:pt x="752475" y="1200150"/>
                </a:cubicBezTo>
                <a:cubicBezTo>
                  <a:pt x="759804" y="1208944"/>
                  <a:pt x="762586" y="1221574"/>
                  <a:pt x="771525" y="1228725"/>
                </a:cubicBezTo>
                <a:cubicBezTo>
                  <a:pt x="779365" y="1234997"/>
                  <a:pt x="790575" y="1235075"/>
                  <a:pt x="800100" y="1238250"/>
                </a:cubicBezTo>
                <a:cubicBezTo>
                  <a:pt x="806342" y="1244492"/>
                  <a:pt x="843326" y="1285212"/>
                  <a:pt x="857250" y="1285875"/>
                </a:cubicBezTo>
                <a:cubicBezTo>
                  <a:pt x="886043" y="1287246"/>
                  <a:pt x="1117316" y="1270020"/>
                  <a:pt x="1162050" y="1266825"/>
                </a:cubicBezTo>
                <a:cubicBezTo>
                  <a:pt x="1181100" y="1260475"/>
                  <a:pt x="1205001" y="1261974"/>
                  <a:pt x="1219200" y="1247775"/>
                </a:cubicBezTo>
                <a:lnTo>
                  <a:pt x="1276350" y="1190625"/>
                </a:lnTo>
                <a:cubicBezTo>
                  <a:pt x="1282700" y="1171575"/>
                  <a:pt x="1284261" y="1150183"/>
                  <a:pt x="1295400" y="1133475"/>
                </a:cubicBezTo>
                <a:cubicBezTo>
                  <a:pt x="1301750" y="1123950"/>
                  <a:pt x="1309330" y="1115139"/>
                  <a:pt x="1314450" y="1104900"/>
                </a:cubicBezTo>
                <a:cubicBezTo>
                  <a:pt x="1318940" y="1095920"/>
                  <a:pt x="1318406" y="1084679"/>
                  <a:pt x="1323975" y="1076325"/>
                </a:cubicBezTo>
                <a:cubicBezTo>
                  <a:pt x="1331447" y="1065117"/>
                  <a:pt x="1343926" y="1058098"/>
                  <a:pt x="1352550" y="1047750"/>
                </a:cubicBezTo>
                <a:cubicBezTo>
                  <a:pt x="1359879" y="1038956"/>
                  <a:pt x="1365250" y="1028700"/>
                  <a:pt x="1371600" y="1019175"/>
                </a:cubicBezTo>
                <a:cubicBezTo>
                  <a:pt x="1378887" y="990028"/>
                  <a:pt x="1378249" y="974426"/>
                  <a:pt x="1400175" y="952500"/>
                </a:cubicBezTo>
                <a:cubicBezTo>
                  <a:pt x="1408270" y="944405"/>
                  <a:pt x="1419225" y="939800"/>
                  <a:pt x="1428750" y="933450"/>
                </a:cubicBezTo>
                <a:cubicBezTo>
                  <a:pt x="1435100" y="923925"/>
                  <a:pt x="1439705" y="912970"/>
                  <a:pt x="1447800" y="904875"/>
                </a:cubicBezTo>
                <a:cubicBezTo>
                  <a:pt x="1455895" y="896780"/>
                  <a:pt x="1469224" y="894764"/>
                  <a:pt x="1476375" y="885825"/>
                </a:cubicBezTo>
                <a:cubicBezTo>
                  <a:pt x="1482647" y="877985"/>
                  <a:pt x="1480331" y="865604"/>
                  <a:pt x="1485900" y="857250"/>
                </a:cubicBezTo>
                <a:cubicBezTo>
                  <a:pt x="1493372" y="846042"/>
                  <a:pt x="1504950" y="838200"/>
                  <a:pt x="1514475" y="828675"/>
                </a:cubicBezTo>
                <a:cubicBezTo>
                  <a:pt x="1536988" y="738624"/>
                  <a:pt x="1501462" y="852957"/>
                  <a:pt x="1581150" y="733425"/>
                </a:cubicBezTo>
                <a:lnTo>
                  <a:pt x="1619250" y="676275"/>
                </a:lnTo>
                <a:cubicBezTo>
                  <a:pt x="1625600" y="666750"/>
                  <a:pt x="1628775" y="654050"/>
                  <a:pt x="1638300" y="647700"/>
                </a:cubicBezTo>
                <a:lnTo>
                  <a:pt x="1666875" y="628650"/>
                </a:lnTo>
                <a:cubicBezTo>
                  <a:pt x="1673225" y="619125"/>
                  <a:pt x="1680805" y="610314"/>
                  <a:pt x="1685925" y="600075"/>
                </a:cubicBezTo>
                <a:cubicBezTo>
                  <a:pt x="1701419" y="569087"/>
                  <a:pt x="1687203" y="570222"/>
                  <a:pt x="1714500" y="542925"/>
                </a:cubicBezTo>
                <a:cubicBezTo>
                  <a:pt x="1722595" y="534830"/>
                  <a:pt x="1733550" y="530225"/>
                  <a:pt x="1743075" y="523875"/>
                </a:cubicBezTo>
                <a:cubicBezTo>
                  <a:pt x="1746250" y="511175"/>
                  <a:pt x="1749760" y="498554"/>
                  <a:pt x="1752600" y="485775"/>
                </a:cubicBezTo>
                <a:cubicBezTo>
                  <a:pt x="1756112" y="469971"/>
                  <a:pt x="1757005" y="453509"/>
                  <a:pt x="1762125" y="438150"/>
                </a:cubicBezTo>
                <a:cubicBezTo>
                  <a:pt x="1766615" y="424680"/>
                  <a:pt x="1775582" y="413101"/>
                  <a:pt x="1781175" y="400050"/>
                </a:cubicBezTo>
                <a:cubicBezTo>
                  <a:pt x="1785130" y="390822"/>
                  <a:pt x="1786210" y="380455"/>
                  <a:pt x="1790700" y="371475"/>
                </a:cubicBezTo>
                <a:cubicBezTo>
                  <a:pt x="1798183" y="356510"/>
                  <a:pt x="1831134" y="314867"/>
                  <a:pt x="1838325" y="304800"/>
                </a:cubicBezTo>
                <a:cubicBezTo>
                  <a:pt x="1844979" y="295485"/>
                  <a:pt x="1850046" y="285019"/>
                  <a:pt x="1857375" y="276225"/>
                </a:cubicBezTo>
                <a:cubicBezTo>
                  <a:pt x="1865999" y="265877"/>
                  <a:pt x="1877680" y="258283"/>
                  <a:pt x="1885950" y="247650"/>
                </a:cubicBezTo>
                <a:cubicBezTo>
                  <a:pt x="1900006" y="229578"/>
                  <a:pt x="1916810" y="212220"/>
                  <a:pt x="1924050" y="190500"/>
                </a:cubicBezTo>
                <a:cubicBezTo>
                  <a:pt x="1927225" y="180975"/>
                  <a:pt x="1927147" y="169638"/>
                  <a:pt x="1933575" y="161925"/>
                </a:cubicBezTo>
                <a:cubicBezTo>
                  <a:pt x="1942390" y="151347"/>
                  <a:pt x="2027118" y="96388"/>
                  <a:pt x="2028825" y="95250"/>
                </a:cubicBezTo>
                <a:cubicBezTo>
                  <a:pt x="2038350" y="88900"/>
                  <a:pt x="2046540" y="79820"/>
                  <a:pt x="2057400" y="76200"/>
                </a:cubicBezTo>
                <a:cubicBezTo>
                  <a:pt x="2066925" y="73025"/>
                  <a:pt x="2077198" y="71551"/>
                  <a:pt x="2085975" y="66675"/>
                </a:cubicBezTo>
                <a:cubicBezTo>
                  <a:pt x="2105989" y="55556"/>
                  <a:pt x="2124075" y="41275"/>
                  <a:pt x="2143125" y="28575"/>
                </a:cubicBezTo>
                <a:cubicBezTo>
                  <a:pt x="2152650" y="22225"/>
                  <a:pt x="2160840" y="13145"/>
                  <a:pt x="2171700" y="9525"/>
                </a:cubicBezTo>
                <a:lnTo>
                  <a:pt x="2200275" y="0"/>
                </a:lnTo>
                <a:cubicBezTo>
                  <a:pt x="2251075" y="3175"/>
                  <a:pt x="2302399" y="1587"/>
                  <a:pt x="2352675" y="9525"/>
                </a:cubicBezTo>
                <a:cubicBezTo>
                  <a:pt x="2392356" y="15790"/>
                  <a:pt x="2375217" y="33812"/>
                  <a:pt x="2390775" y="57150"/>
                </a:cubicBezTo>
                <a:cubicBezTo>
                  <a:pt x="2405443" y="79152"/>
                  <a:pt x="2426840" y="90718"/>
                  <a:pt x="2447925" y="104775"/>
                </a:cubicBezTo>
                <a:cubicBezTo>
                  <a:pt x="2451100" y="123825"/>
                  <a:pt x="2452766" y="143189"/>
                  <a:pt x="2457450" y="161925"/>
                </a:cubicBezTo>
                <a:cubicBezTo>
                  <a:pt x="2462320" y="181406"/>
                  <a:pt x="2476500" y="219075"/>
                  <a:pt x="2476500" y="219075"/>
                </a:cubicBezTo>
                <a:cubicBezTo>
                  <a:pt x="2479675" y="247650"/>
                  <a:pt x="2481298" y="276440"/>
                  <a:pt x="2486025" y="304800"/>
                </a:cubicBezTo>
                <a:cubicBezTo>
                  <a:pt x="2487676" y="314704"/>
                  <a:pt x="2493115" y="323635"/>
                  <a:pt x="2495550" y="333375"/>
                </a:cubicBezTo>
                <a:cubicBezTo>
                  <a:pt x="2499477" y="349081"/>
                  <a:pt x="2498376" y="366262"/>
                  <a:pt x="2505075" y="381000"/>
                </a:cubicBezTo>
                <a:cubicBezTo>
                  <a:pt x="2514549" y="401843"/>
                  <a:pt x="2535935" y="416430"/>
                  <a:pt x="2543175" y="438150"/>
                </a:cubicBezTo>
                <a:cubicBezTo>
                  <a:pt x="2546350" y="447675"/>
                  <a:pt x="2547131" y="458371"/>
                  <a:pt x="2552700" y="466725"/>
                </a:cubicBezTo>
                <a:cubicBezTo>
                  <a:pt x="2560172" y="477933"/>
                  <a:pt x="2571750" y="485775"/>
                  <a:pt x="2581275" y="495300"/>
                </a:cubicBezTo>
                <a:cubicBezTo>
                  <a:pt x="2607565" y="574170"/>
                  <a:pt x="2589186" y="535742"/>
                  <a:pt x="2638425" y="609600"/>
                </a:cubicBezTo>
                <a:cubicBezTo>
                  <a:pt x="2644775" y="619125"/>
                  <a:pt x="2647950" y="631825"/>
                  <a:pt x="2657475" y="638175"/>
                </a:cubicBezTo>
                <a:lnTo>
                  <a:pt x="2686050" y="657225"/>
                </a:lnTo>
                <a:cubicBezTo>
                  <a:pt x="2705874" y="736519"/>
                  <a:pt x="2681736" y="658121"/>
                  <a:pt x="2714625" y="723900"/>
                </a:cubicBezTo>
                <a:cubicBezTo>
                  <a:pt x="2719115" y="732880"/>
                  <a:pt x="2718581" y="744121"/>
                  <a:pt x="2724150" y="752475"/>
                </a:cubicBezTo>
                <a:cubicBezTo>
                  <a:pt x="2731622" y="763683"/>
                  <a:pt x="2743200" y="771525"/>
                  <a:pt x="2752725" y="781050"/>
                </a:cubicBezTo>
                <a:cubicBezTo>
                  <a:pt x="2755900" y="790575"/>
                  <a:pt x="2757374" y="800848"/>
                  <a:pt x="2762250" y="809625"/>
                </a:cubicBezTo>
                <a:cubicBezTo>
                  <a:pt x="2773369" y="829639"/>
                  <a:pt x="2793110" y="845055"/>
                  <a:pt x="2800350" y="866775"/>
                </a:cubicBezTo>
                <a:cubicBezTo>
                  <a:pt x="2803525" y="876300"/>
                  <a:pt x="2804999" y="886573"/>
                  <a:pt x="2809875" y="895350"/>
                </a:cubicBezTo>
                <a:cubicBezTo>
                  <a:pt x="2820994" y="915364"/>
                  <a:pt x="2840735" y="930780"/>
                  <a:pt x="2847975" y="952500"/>
                </a:cubicBezTo>
                <a:cubicBezTo>
                  <a:pt x="2856219" y="977231"/>
                  <a:pt x="2865161" y="1005921"/>
                  <a:pt x="2876550" y="1028700"/>
                </a:cubicBezTo>
                <a:cubicBezTo>
                  <a:pt x="2881670" y="1038939"/>
                  <a:pt x="2887505" y="1049180"/>
                  <a:pt x="2895600" y="1057275"/>
                </a:cubicBezTo>
                <a:cubicBezTo>
                  <a:pt x="2903695" y="1065370"/>
                  <a:pt x="2914650" y="1069975"/>
                  <a:pt x="2924175" y="1076325"/>
                </a:cubicBezTo>
                <a:cubicBezTo>
                  <a:pt x="2955925" y="1123950"/>
                  <a:pt x="2933700" y="1098550"/>
                  <a:pt x="3000375" y="1143000"/>
                </a:cubicBezTo>
                <a:lnTo>
                  <a:pt x="3028950" y="1162050"/>
                </a:lnTo>
                <a:cubicBezTo>
                  <a:pt x="3047093" y="1216479"/>
                  <a:pt x="3023507" y="1171121"/>
                  <a:pt x="3067050" y="1200150"/>
                </a:cubicBezTo>
                <a:cubicBezTo>
                  <a:pt x="3078258" y="1207622"/>
                  <a:pt x="3083850" y="1222183"/>
                  <a:pt x="3095625" y="1228725"/>
                </a:cubicBezTo>
                <a:cubicBezTo>
                  <a:pt x="3113178" y="1238477"/>
                  <a:pt x="3133725" y="1241425"/>
                  <a:pt x="3152775" y="1247775"/>
                </a:cubicBezTo>
                <a:lnTo>
                  <a:pt x="3238500" y="1276350"/>
                </a:lnTo>
                <a:lnTo>
                  <a:pt x="3295650" y="1295400"/>
                </a:lnTo>
                <a:lnTo>
                  <a:pt x="3324225" y="1304925"/>
                </a:lnTo>
                <a:cubicBezTo>
                  <a:pt x="3378200" y="1301750"/>
                  <a:pt x="3432680" y="1303421"/>
                  <a:pt x="3486150" y="1295400"/>
                </a:cubicBezTo>
                <a:cubicBezTo>
                  <a:pt x="3497471" y="1293702"/>
                  <a:pt x="3506630" y="1284445"/>
                  <a:pt x="3514725" y="1276350"/>
                </a:cubicBezTo>
                <a:cubicBezTo>
                  <a:pt x="3552108" y="1238967"/>
                  <a:pt x="3535942" y="1241648"/>
                  <a:pt x="3562350" y="1200150"/>
                </a:cubicBezTo>
                <a:cubicBezTo>
                  <a:pt x="3577013" y="1177108"/>
                  <a:pt x="3594100" y="1155700"/>
                  <a:pt x="3609975" y="1133475"/>
                </a:cubicBezTo>
                <a:cubicBezTo>
                  <a:pt x="3619521" y="1104836"/>
                  <a:pt x="3618034" y="1100944"/>
                  <a:pt x="3638550" y="1076325"/>
                </a:cubicBezTo>
                <a:cubicBezTo>
                  <a:pt x="3647174" y="1065977"/>
                  <a:pt x="3659295" y="1058711"/>
                  <a:pt x="3667125" y="1047750"/>
                </a:cubicBezTo>
                <a:cubicBezTo>
                  <a:pt x="3700159" y="1001502"/>
                  <a:pt x="3674972" y="1022532"/>
                  <a:pt x="3695700" y="981075"/>
                </a:cubicBezTo>
                <a:cubicBezTo>
                  <a:pt x="3723335" y="925805"/>
                  <a:pt x="3708752" y="981196"/>
                  <a:pt x="3733800" y="914400"/>
                </a:cubicBezTo>
                <a:cubicBezTo>
                  <a:pt x="3756826" y="852998"/>
                  <a:pt x="3723538" y="896087"/>
                  <a:pt x="3771900" y="847725"/>
                </a:cubicBezTo>
                <a:cubicBezTo>
                  <a:pt x="3790092" y="793148"/>
                  <a:pt x="3767626" y="842474"/>
                  <a:pt x="3819525" y="790575"/>
                </a:cubicBezTo>
                <a:cubicBezTo>
                  <a:pt x="3830750" y="779350"/>
                  <a:pt x="3837769" y="764528"/>
                  <a:pt x="3848100" y="752475"/>
                </a:cubicBezTo>
                <a:cubicBezTo>
                  <a:pt x="3856866" y="742248"/>
                  <a:pt x="3867150" y="733425"/>
                  <a:pt x="3876675" y="723900"/>
                </a:cubicBezTo>
                <a:cubicBezTo>
                  <a:pt x="3879850" y="714375"/>
                  <a:pt x="3879100" y="702425"/>
                  <a:pt x="3886200" y="695325"/>
                </a:cubicBezTo>
                <a:cubicBezTo>
                  <a:pt x="3927395" y="654130"/>
                  <a:pt x="3941706" y="657554"/>
                  <a:pt x="3990975" y="647700"/>
                </a:cubicBezTo>
                <a:cubicBezTo>
                  <a:pt x="4003675" y="638175"/>
                  <a:pt x="4017022" y="629456"/>
                  <a:pt x="4029075" y="619125"/>
                </a:cubicBezTo>
                <a:cubicBezTo>
                  <a:pt x="4069414" y="584548"/>
                  <a:pt x="4051072" y="586327"/>
                  <a:pt x="4105275" y="552450"/>
                </a:cubicBezTo>
                <a:cubicBezTo>
                  <a:pt x="4113789" y="547129"/>
                  <a:pt x="4124870" y="547415"/>
                  <a:pt x="4133850" y="542925"/>
                </a:cubicBezTo>
                <a:cubicBezTo>
                  <a:pt x="4145911" y="536894"/>
                  <a:pt x="4194485" y="500477"/>
                  <a:pt x="4200525" y="495300"/>
                </a:cubicBezTo>
                <a:cubicBezTo>
                  <a:pt x="4210752" y="486534"/>
                  <a:pt x="4220476" y="477073"/>
                  <a:pt x="4229100" y="466725"/>
                </a:cubicBezTo>
                <a:cubicBezTo>
                  <a:pt x="4236429" y="457931"/>
                  <a:pt x="4239211" y="445301"/>
                  <a:pt x="4248150" y="438150"/>
                </a:cubicBezTo>
                <a:cubicBezTo>
                  <a:pt x="4255990" y="431878"/>
                  <a:pt x="4267200" y="431800"/>
                  <a:pt x="4276725" y="428625"/>
                </a:cubicBezTo>
                <a:cubicBezTo>
                  <a:pt x="4279900" y="368300"/>
                  <a:pt x="4275444" y="307084"/>
                  <a:pt x="4286250" y="247650"/>
                </a:cubicBezTo>
                <a:cubicBezTo>
                  <a:pt x="4288660" y="234397"/>
                  <a:pt x="4306059" y="229302"/>
                  <a:pt x="4314825" y="219075"/>
                </a:cubicBezTo>
                <a:cubicBezTo>
                  <a:pt x="4362083" y="163941"/>
                  <a:pt x="4321672" y="195461"/>
                  <a:pt x="4371975" y="161925"/>
                </a:cubicBezTo>
                <a:cubicBezTo>
                  <a:pt x="4375150" y="152400"/>
                  <a:pt x="4375228" y="141190"/>
                  <a:pt x="4381500" y="133350"/>
                </a:cubicBezTo>
                <a:cubicBezTo>
                  <a:pt x="4399698" y="110602"/>
                  <a:pt x="4415643" y="116279"/>
                  <a:pt x="4438650" y="104775"/>
                </a:cubicBezTo>
                <a:cubicBezTo>
                  <a:pt x="4448889" y="99655"/>
                  <a:pt x="4457700" y="92075"/>
                  <a:pt x="4467225" y="85725"/>
                </a:cubicBezTo>
                <a:cubicBezTo>
                  <a:pt x="4527550" y="88900"/>
                  <a:pt x="4588040" y="89781"/>
                  <a:pt x="4648200" y="95250"/>
                </a:cubicBezTo>
                <a:cubicBezTo>
                  <a:pt x="4658199" y="96159"/>
                  <a:pt x="4668935" y="98503"/>
                  <a:pt x="4676775" y="104775"/>
                </a:cubicBezTo>
                <a:cubicBezTo>
                  <a:pt x="4696671" y="120692"/>
                  <a:pt x="4696347" y="140918"/>
                  <a:pt x="4705350" y="161925"/>
                </a:cubicBezTo>
                <a:cubicBezTo>
                  <a:pt x="4710943" y="174976"/>
                  <a:pt x="4718050" y="187325"/>
                  <a:pt x="4724400" y="200025"/>
                </a:cubicBezTo>
                <a:cubicBezTo>
                  <a:pt x="4727575" y="222250"/>
                  <a:pt x="4727474" y="245196"/>
                  <a:pt x="4733925" y="266700"/>
                </a:cubicBezTo>
                <a:cubicBezTo>
                  <a:pt x="4737214" y="277665"/>
                  <a:pt x="4747855" y="285036"/>
                  <a:pt x="4752975" y="295275"/>
                </a:cubicBezTo>
                <a:cubicBezTo>
                  <a:pt x="4757465" y="304255"/>
                  <a:pt x="4758545" y="314622"/>
                  <a:pt x="4762500" y="323850"/>
                </a:cubicBezTo>
                <a:cubicBezTo>
                  <a:pt x="4812597" y="440742"/>
                  <a:pt x="4752771" y="294866"/>
                  <a:pt x="4800600" y="390525"/>
                </a:cubicBezTo>
                <a:cubicBezTo>
                  <a:pt x="4813275" y="415875"/>
                  <a:pt x="4814163" y="450642"/>
                  <a:pt x="4819650" y="476250"/>
                </a:cubicBezTo>
                <a:cubicBezTo>
                  <a:pt x="4839073" y="566892"/>
                  <a:pt x="4828706" y="537460"/>
                  <a:pt x="4876800" y="609600"/>
                </a:cubicBezTo>
                <a:lnTo>
                  <a:pt x="4895850" y="638175"/>
                </a:lnTo>
                <a:cubicBezTo>
                  <a:pt x="4916870" y="743273"/>
                  <a:pt x="4885364" y="644118"/>
                  <a:pt x="4933950" y="704850"/>
                </a:cubicBezTo>
                <a:cubicBezTo>
                  <a:pt x="4940222" y="712690"/>
                  <a:pt x="4937906" y="725071"/>
                  <a:pt x="4943475" y="733425"/>
                </a:cubicBezTo>
                <a:cubicBezTo>
                  <a:pt x="4950947" y="744633"/>
                  <a:pt x="4962525" y="752475"/>
                  <a:pt x="4972050" y="762000"/>
                </a:cubicBezTo>
                <a:cubicBezTo>
                  <a:pt x="4991514" y="820393"/>
                  <a:pt x="4974475" y="783475"/>
                  <a:pt x="5048250" y="857250"/>
                </a:cubicBezTo>
                <a:lnTo>
                  <a:pt x="5048250" y="857250"/>
                </a:lnTo>
                <a:cubicBezTo>
                  <a:pt x="5054600" y="869950"/>
                  <a:pt x="5061707" y="882299"/>
                  <a:pt x="5067300" y="895350"/>
                </a:cubicBezTo>
                <a:cubicBezTo>
                  <a:pt x="5071255" y="904578"/>
                  <a:pt x="5071844" y="915208"/>
                  <a:pt x="5076825" y="923925"/>
                </a:cubicBezTo>
                <a:cubicBezTo>
                  <a:pt x="5084701" y="937708"/>
                  <a:pt x="5096986" y="948563"/>
                  <a:pt x="5105400" y="962025"/>
                </a:cubicBezTo>
                <a:cubicBezTo>
                  <a:pt x="5112925" y="974066"/>
                  <a:pt x="5117405" y="987797"/>
                  <a:pt x="5124450" y="1000125"/>
                </a:cubicBezTo>
                <a:cubicBezTo>
                  <a:pt x="5130130" y="1010064"/>
                  <a:pt x="5138380" y="1018461"/>
                  <a:pt x="5143500" y="1028700"/>
                </a:cubicBezTo>
                <a:cubicBezTo>
                  <a:pt x="5158994" y="1059688"/>
                  <a:pt x="5144778" y="1058553"/>
                  <a:pt x="5172075" y="1085850"/>
                </a:cubicBezTo>
                <a:cubicBezTo>
                  <a:pt x="5180170" y="1093945"/>
                  <a:pt x="5191125" y="1098550"/>
                  <a:pt x="5200650" y="1104900"/>
                </a:cubicBezTo>
                <a:cubicBezTo>
                  <a:pt x="5230389" y="1194117"/>
                  <a:pt x="5181671" y="1062161"/>
                  <a:pt x="5238750" y="1162050"/>
                </a:cubicBezTo>
                <a:cubicBezTo>
                  <a:pt x="5271375" y="1219144"/>
                  <a:pt x="5221100" y="1182780"/>
                  <a:pt x="5267325" y="1238250"/>
                </a:cubicBezTo>
                <a:cubicBezTo>
                  <a:pt x="5274654" y="1247044"/>
                  <a:pt x="5287106" y="1249971"/>
                  <a:pt x="5295900" y="1257300"/>
                </a:cubicBezTo>
                <a:cubicBezTo>
                  <a:pt x="5306248" y="1265924"/>
                  <a:pt x="5315851" y="1275527"/>
                  <a:pt x="5324475" y="1285875"/>
                </a:cubicBezTo>
                <a:cubicBezTo>
                  <a:pt x="5331804" y="1294669"/>
                  <a:pt x="5334910" y="1306912"/>
                  <a:pt x="5343525" y="1314450"/>
                </a:cubicBezTo>
                <a:cubicBezTo>
                  <a:pt x="5383835" y="1349721"/>
                  <a:pt x="5390003" y="1348993"/>
                  <a:pt x="5429250" y="1362075"/>
                </a:cubicBezTo>
                <a:cubicBezTo>
                  <a:pt x="5527675" y="1358900"/>
                  <a:pt x="5626219" y="1358333"/>
                  <a:pt x="5724525" y="1352550"/>
                </a:cubicBezTo>
                <a:cubicBezTo>
                  <a:pt x="5762775" y="1350300"/>
                  <a:pt x="5774998" y="1318279"/>
                  <a:pt x="5791200" y="1285875"/>
                </a:cubicBezTo>
                <a:cubicBezTo>
                  <a:pt x="5797550" y="1273175"/>
                  <a:pt x="5804657" y="1260826"/>
                  <a:pt x="5810250" y="1247775"/>
                </a:cubicBezTo>
                <a:cubicBezTo>
                  <a:pt x="5814205" y="1238547"/>
                  <a:pt x="5813503" y="1227040"/>
                  <a:pt x="5819775" y="1219200"/>
                </a:cubicBezTo>
                <a:cubicBezTo>
                  <a:pt x="5826926" y="1210261"/>
                  <a:pt x="5838825" y="1206500"/>
                  <a:pt x="5848350" y="1200150"/>
                </a:cubicBezTo>
                <a:cubicBezTo>
                  <a:pt x="5880100" y="1152525"/>
                  <a:pt x="5857875" y="1177925"/>
                  <a:pt x="5924550" y="1133475"/>
                </a:cubicBezTo>
                <a:lnTo>
                  <a:pt x="5953125" y="1114425"/>
                </a:lnTo>
                <a:lnTo>
                  <a:pt x="5981700" y="1095375"/>
                </a:lnTo>
                <a:cubicBezTo>
                  <a:pt x="6028998" y="1024429"/>
                  <a:pt x="5968209" y="1111564"/>
                  <a:pt x="6029325" y="1038225"/>
                </a:cubicBezTo>
                <a:cubicBezTo>
                  <a:pt x="6036654" y="1029431"/>
                  <a:pt x="6041721" y="1018965"/>
                  <a:pt x="6048375" y="1009650"/>
                </a:cubicBezTo>
                <a:cubicBezTo>
                  <a:pt x="6057602" y="996732"/>
                  <a:pt x="6067723" y="984468"/>
                  <a:pt x="6076950" y="971550"/>
                </a:cubicBezTo>
                <a:cubicBezTo>
                  <a:pt x="6083604" y="962235"/>
                  <a:pt x="6088395" y="951531"/>
                  <a:pt x="6096000" y="942975"/>
                </a:cubicBezTo>
                <a:cubicBezTo>
                  <a:pt x="6113898" y="922839"/>
                  <a:pt x="6153150" y="885825"/>
                  <a:pt x="6153150" y="885825"/>
                </a:cubicBezTo>
                <a:cubicBezTo>
                  <a:pt x="6182889" y="796608"/>
                  <a:pt x="6134171" y="928564"/>
                  <a:pt x="6191250" y="828675"/>
                </a:cubicBezTo>
                <a:cubicBezTo>
                  <a:pt x="6197745" y="817309"/>
                  <a:pt x="6197013" y="803114"/>
                  <a:pt x="6200775" y="790575"/>
                </a:cubicBezTo>
                <a:cubicBezTo>
                  <a:pt x="6206545" y="771341"/>
                  <a:pt x="6219825" y="733425"/>
                  <a:pt x="6219825" y="733425"/>
                </a:cubicBezTo>
                <a:cubicBezTo>
                  <a:pt x="6222032" y="717974"/>
                  <a:pt x="6229251" y="651105"/>
                  <a:pt x="6238875" y="628650"/>
                </a:cubicBezTo>
                <a:cubicBezTo>
                  <a:pt x="6243384" y="618128"/>
                  <a:pt x="6251575" y="609600"/>
                  <a:pt x="6257925" y="600075"/>
                </a:cubicBezTo>
                <a:cubicBezTo>
                  <a:pt x="6258432" y="598049"/>
                  <a:pt x="6272095" y="539256"/>
                  <a:pt x="6276975" y="533400"/>
                </a:cubicBezTo>
                <a:cubicBezTo>
                  <a:pt x="6314685" y="488148"/>
                  <a:pt x="6305341" y="516583"/>
                  <a:pt x="6343650" y="495300"/>
                </a:cubicBezTo>
                <a:cubicBezTo>
                  <a:pt x="6363664" y="484181"/>
                  <a:pt x="6382169" y="470508"/>
                  <a:pt x="6400800" y="457200"/>
                </a:cubicBezTo>
                <a:cubicBezTo>
                  <a:pt x="6494140" y="390529"/>
                  <a:pt x="6443449" y="408438"/>
                  <a:pt x="6515100" y="390525"/>
                </a:cubicBezTo>
                <a:cubicBezTo>
                  <a:pt x="6524625" y="384175"/>
                  <a:pt x="6537325" y="381000"/>
                  <a:pt x="6543675" y="371475"/>
                </a:cubicBezTo>
                <a:cubicBezTo>
                  <a:pt x="6550520" y="361207"/>
                  <a:pt x="6552983" y="316977"/>
                  <a:pt x="6562725" y="304800"/>
                </a:cubicBezTo>
                <a:cubicBezTo>
                  <a:pt x="6569876" y="295861"/>
                  <a:pt x="6581775" y="292100"/>
                  <a:pt x="6591300" y="285750"/>
                </a:cubicBezTo>
                <a:cubicBezTo>
                  <a:pt x="6598290" y="250800"/>
                  <a:pt x="6602347" y="208028"/>
                  <a:pt x="6629400" y="180975"/>
                </a:cubicBezTo>
                <a:cubicBezTo>
                  <a:pt x="6637495" y="172880"/>
                  <a:pt x="6647736" y="167045"/>
                  <a:pt x="6657975" y="161925"/>
                </a:cubicBezTo>
                <a:cubicBezTo>
                  <a:pt x="6666955" y="157435"/>
                  <a:pt x="6676587" y="153645"/>
                  <a:pt x="6686550" y="152400"/>
                </a:cubicBezTo>
                <a:cubicBezTo>
                  <a:pt x="6702302" y="150431"/>
                  <a:pt x="6718300" y="152400"/>
                  <a:pt x="6734175" y="1524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82726"/>
              </p:ext>
            </p:extLst>
          </p:nvPr>
        </p:nvGraphicFramePr>
        <p:xfrm>
          <a:off x="2895600" y="3886200"/>
          <a:ext cx="5967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09">
                  <a:extLst>
                    <a:ext uri="{9D8B030D-6E8A-4147-A177-3AD203B41FA5}">
                      <a16:colId xmlns:a16="http://schemas.microsoft.com/office/drawing/2014/main" val="4160177481"/>
                    </a:ext>
                  </a:extLst>
                </a:gridCol>
                <a:gridCol w="2983709">
                  <a:extLst>
                    <a:ext uri="{9D8B030D-6E8A-4147-A177-3AD203B41FA5}">
                      <a16:colId xmlns:a16="http://schemas.microsoft.com/office/drawing/2014/main" val="1516048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High, but</a:t>
                      </a:r>
                      <a:r>
                        <a:rPr lang="en-US" baseline="0" dirty="0" smtClean="0"/>
                        <a:t> less than previous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High, lesser than</a:t>
                      </a:r>
                      <a:r>
                        <a:rPr lang="en-US" baseline="0" dirty="0" smtClean="0"/>
                        <a:t> before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2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correlation</a:t>
                      </a:r>
                      <a:r>
                        <a:rPr lang="en-US" baseline="0" dirty="0" smtClean="0"/>
                        <a:t> (negative)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8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shift=frequency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Goes</a:t>
                      </a:r>
                      <a:r>
                        <a:rPr lang="en-US" baseline="0" dirty="0" smtClean="0"/>
                        <a:t> up again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23227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152400" y="1447800"/>
            <a:ext cx="6734175" cy="1362075"/>
          </a:xfrm>
          <a:custGeom>
            <a:avLst/>
            <a:gdLst>
              <a:gd name="connsiteX0" fmla="*/ 0 w 6734175"/>
              <a:gd name="connsiteY0" fmla="*/ 0 h 1362075"/>
              <a:gd name="connsiteX1" fmla="*/ 9525 w 6734175"/>
              <a:gd name="connsiteY1" fmla="*/ 47625 h 1362075"/>
              <a:gd name="connsiteX2" fmla="*/ 66675 w 6734175"/>
              <a:gd name="connsiteY2" fmla="*/ 85725 h 1362075"/>
              <a:gd name="connsiteX3" fmla="*/ 76200 w 6734175"/>
              <a:gd name="connsiteY3" fmla="*/ 114300 h 1362075"/>
              <a:gd name="connsiteX4" fmla="*/ 104775 w 6734175"/>
              <a:gd name="connsiteY4" fmla="*/ 142875 h 1362075"/>
              <a:gd name="connsiteX5" fmla="*/ 114300 w 6734175"/>
              <a:gd name="connsiteY5" fmla="*/ 209550 h 1362075"/>
              <a:gd name="connsiteX6" fmla="*/ 142875 w 6734175"/>
              <a:gd name="connsiteY6" fmla="*/ 266700 h 1362075"/>
              <a:gd name="connsiteX7" fmla="*/ 152400 w 6734175"/>
              <a:gd name="connsiteY7" fmla="*/ 342900 h 1362075"/>
              <a:gd name="connsiteX8" fmla="*/ 180975 w 6734175"/>
              <a:gd name="connsiteY8" fmla="*/ 361950 h 1362075"/>
              <a:gd name="connsiteX9" fmla="*/ 200025 w 6734175"/>
              <a:gd name="connsiteY9" fmla="*/ 390525 h 1362075"/>
              <a:gd name="connsiteX10" fmla="*/ 257175 w 6734175"/>
              <a:gd name="connsiteY10" fmla="*/ 447675 h 1362075"/>
              <a:gd name="connsiteX11" fmla="*/ 285750 w 6734175"/>
              <a:gd name="connsiteY11" fmla="*/ 476250 h 1362075"/>
              <a:gd name="connsiteX12" fmla="*/ 323850 w 6734175"/>
              <a:gd name="connsiteY12" fmla="*/ 533400 h 1362075"/>
              <a:gd name="connsiteX13" fmla="*/ 342900 w 6734175"/>
              <a:gd name="connsiteY13" fmla="*/ 590550 h 1362075"/>
              <a:gd name="connsiteX14" fmla="*/ 352425 w 6734175"/>
              <a:gd name="connsiteY14" fmla="*/ 619125 h 1362075"/>
              <a:gd name="connsiteX15" fmla="*/ 381000 w 6734175"/>
              <a:gd name="connsiteY15" fmla="*/ 657225 h 1362075"/>
              <a:gd name="connsiteX16" fmla="*/ 390525 w 6734175"/>
              <a:gd name="connsiteY16" fmla="*/ 733425 h 1362075"/>
              <a:gd name="connsiteX17" fmla="*/ 409575 w 6734175"/>
              <a:gd name="connsiteY17" fmla="*/ 762000 h 1362075"/>
              <a:gd name="connsiteX18" fmla="*/ 419100 w 6734175"/>
              <a:gd name="connsiteY18" fmla="*/ 790575 h 1362075"/>
              <a:gd name="connsiteX19" fmla="*/ 438150 w 6734175"/>
              <a:gd name="connsiteY19" fmla="*/ 819150 h 1362075"/>
              <a:gd name="connsiteX20" fmla="*/ 466725 w 6734175"/>
              <a:gd name="connsiteY20" fmla="*/ 876300 h 1362075"/>
              <a:gd name="connsiteX21" fmla="*/ 523875 w 6734175"/>
              <a:gd name="connsiteY21" fmla="*/ 933450 h 1362075"/>
              <a:gd name="connsiteX22" fmla="*/ 571500 w 6734175"/>
              <a:gd name="connsiteY22" fmla="*/ 981075 h 1362075"/>
              <a:gd name="connsiteX23" fmla="*/ 590550 w 6734175"/>
              <a:gd name="connsiteY23" fmla="*/ 1038225 h 1362075"/>
              <a:gd name="connsiteX24" fmla="*/ 619125 w 6734175"/>
              <a:gd name="connsiteY24" fmla="*/ 1066800 h 1362075"/>
              <a:gd name="connsiteX25" fmla="*/ 638175 w 6734175"/>
              <a:gd name="connsiteY25" fmla="*/ 1095375 h 1362075"/>
              <a:gd name="connsiteX26" fmla="*/ 723900 w 6734175"/>
              <a:gd name="connsiteY26" fmla="*/ 1171575 h 1362075"/>
              <a:gd name="connsiteX27" fmla="*/ 752475 w 6734175"/>
              <a:gd name="connsiteY27" fmla="*/ 1200150 h 1362075"/>
              <a:gd name="connsiteX28" fmla="*/ 771525 w 6734175"/>
              <a:gd name="connsiteY28" fmla="*/ 1228725 h 1362075"/>
              <a:gd name="connsiteX29" fmla="*/ 800100 w 6734175"/>
              <a:gd name="connsiteY29" fmla="*/ 1238250 h 1362075"/>
              <a:gd name="connsiteX30" fmla="*/ 857250 w 6734175"/>
              <a:gd name="connsiteY30" fmla="*/ 1285875 h 1362075"/>
              <a:gd name="connsiteX31" fmla="*/ 1162050 w 6734175"/>
              <a:gd name="connsiteY31" fmla="*/ 1266825 h 1362075"/>
              <a:gd name="connsiteX32" fmla="*/ 1219200 w 6734175"/>
              <a:gd name="connsiteY32" fmla="*/ 1247775 h 1362075"/>
              <a:gd name="connsiteX33" fmla="*/ 1276350 w 6734175"/>
              <a:gd name="connsiteY33" fmla="*/ 1190625 h 1362075"/>
              <a:gd name="connsiteX34" fmla="*/ 1295400 w 6734175"/>
              <a:gd name="connsiteY34" fmla="*/ 1133475 h 1362075"/>
              <a:gd name="connsiteX35" fmla="*/ 1314450 w 6734175"/>
              <a:gd name="connsiteY35" fmla="*/ 1104900 h 1362075"/>
              <a:gd name="connsiteX36" fmla="*/ 1323975 w 6734175"/>
              <a:gd name="connsiteY36" fmla="*/ 1076325 h 1362075"/>
              <a:gd name="connsiteX37" fmla="*/ 1352550 w 6734175"/>
              <a:gd name="connsiteY37" fmla="*/ 1047750 h 1362075"/>
              <a:gd name="connsiteX38" fmla="*/ 1371600 w 6734175"/>
              <a:gd name="connsiteY38" fmla="*/ 1019175 h 1362075"/>
              <a:gd name="connsiteX39" fmla="*/ 1400175 w 6734175"/>
              <a:gd name="connsiteY39" fmla="*/ 952500 h 1362075"/>
              <a:gd name="connsiteX40" fmla="*/ 1428750 w 6734175"/>
              <a:gd name="connsiteY40" fmla="*/ 933450 h 1362075"/>
              <a:gd name="connsiteX41" fmla="*/ 1447800 w 6734175"/>
              <a:gd name="connsiteY41" fmla="*/ 904875 h 1362075"/>
              <a:gd name="connsiteX42" fmla="*/ 1476375 w 6734175"/>
              <a:gd name="connsiteY42" fmla="*/ 885825 h 1362075"/>
              <a:gd name="connsiteX43" fmla="*/ 1485900 w 6734175"/>
              <a:gd name="connsiteY43" fmla="*/ 857250 h 1362075"/>
              <a:gd name="connsiteX44" fmla="*/ 1514475 w 6734175"/>
              <a:gd name="connsiteY44" fmla="*/ 828675 h 1362075"/>
              <a:gd name="connsiteX45" fmla="*/ 1581150 w 6734175"/>
              <a:gd name="connsiteY45" fmla="*/ 733425 h 1362075"/>
              <a:gd name="connsiteX46" fmla="*/ 1619250 w 6734175"/>
              <a:gd name="connsiteY46" fmla="*/ 676275 h 1362075"/>
              <a:gd name="connsiteX47" fmla="*/ 1638300 w 6734175"/>
              <a:gd name="connsiteY47" fmla="*/ 647700 h 1362075"/>
              <a:gd name="connsiteX48" fmla="*/ 1666875 w 6734175"/>
              <a:gd name="connsiteY48" fmla="*/ 628650 h 1362075"/>
              <a:gd name="connsiteX49" fmla="*/ 1685925 w 6734175"/>
              <a:gd name="connsiteY49" fmla="*/ 600075 h 1362075"/>
              <a:gd name="connsiteX50" fmla="*/ 1714500 w 6734175"/>
              <a:gd name="connsiteY50" fmla="*/ 542925 h 1362075"/>
              <a:gd name="connsiteX51" fmla="*/ 1743075 w 6734175"/>
              <a:gd name="connsiteY51" fmla="*/ 523875 h 1362075"/>
              <a:gd name="connsiteX52" fmla="*/ 1752600 w 6734175"/>
              <a:gd name="connsiteY52" fmla="*/ 485775 h 1362075"/>
              <a:gd name="connsiteX53" fmla="*/ 1762125 w 6734175"/>
              <a:gd name="connsiteY53" fmla="*/ 438150 h 1362075"/>
              <a:gd name="connsiteX54" fmla="*/ 1781175 w 6734175"/>
              <a:gd name="connsiteY54" fmla="*/ 400050 h 1362075"/>
              <a:gd name="connsiteX55" fmla="*/ 1790700 w 6734175"/>
              <a:gd name="connsiteY55" fmla="*/ 371475 h 1362075"/>
              <a:gd name="connsiteX56" fmla="*/ 1838325 w 6734175"/>
              <a:gd name="connsiteY56" fmla="*/ 304800 h 1362075"/>
              <a:gd name="connsiteX57" fmla="*/ 1857375 w 6734175"/>
              <a:gd name="connsiteY57" fmla="*/ 276225 h 1362075"/>
              <a:gd name="connsiteX58" fmla="*/ 1885950 w 6734175"/>
              <a:gd name="connsiteY58" fmla="*/ 247650 h 1362075"/>
              <a:gd name="connsiteX59" fmla="*/ 1924050 w 6734175"/>
              <a:gd name="connsiteY59" fmla="*/ 190500 h 1362075"/>
              <a:gd name="connsiteX60" fmla="*/ 1933575 w 6734175"/>
              <a:gd name="connsiteY60" fmla="*/ 161925 h 1362075"/>
              <a:gd name="connsiteX61" fmla="*/ 2028825 w 6734175"/>
              <a:gd name="connsiteY61" fmla="*/ 95250 h 1362075"/>
              <a:gd name="connsiteX62" fmla="*/ 2057400 w 6734175"/>
              <a:gd name="connsiteY62" fmla="*/ 76200 h 1362075"/>
              <a:gd name="connsiteX63" fmla="*/ 2085975 w 6734175"/>
              <a:gd name="connsiteY63" fmla="*/ 66675 h 1362075"/>
              <a:gd name="connsiteX64" fmla="*/ 2143125 w 6734175"/>
              <a:gd name="connsiteY64" fmla="*/ 28575 h 1362075"/>
              <a:gd name="connsiteX65" fmla="*/ 2171700 w 6734175"/>
              <a:gd name="connsiteY65" fmla="*/ 9525 h 1362075"/>
              <a:gd name="connsiteX66" fmla="*/ 2200275 w 6734175"/>
              <a:gd name="connsiteY66" fmla="*/ 0 h 1362075"/>
              <a:gd name="connsiteX67" fmla="*/ 2352675 w 6734175"/>
              <a:gd name="connsiteY67" fmla="*/ 9525 h 1362075"/>
              <a:gd name="connsiteX68" fmla="*/ 2390775 w 6734175"/>
              <a:gd name="connsiteY68" fmla="*/ 57150 h 1362075"/>
              <a:gd name="connsiteX69" fmla="*/ 2447925 w 6734175"/>
              <a:gd name="connsiteY69" fmla="*/ 104775 h 1362075"/>
              <a:gd name="connsiteX70" fmla="*/ 2457450 w 6734175"/>
              <a:gd name="connsiteY70" fmla="*/ 161925 h 1362075"/>
              <a:gd name="connsiteX71" fmla="*/ 2476500 w 6734175"/>
              <a:gd name="connsiteY71" fmla="*/ 219075 h 1362075"/>
              <a:gd name="connsiteX72" fmla="*/ 2486025 w 6734175"/>
              <a:gd name="connsiteY72" fmla="*/ 304800 h 1362075"/>
              <a:gd name="connsiteX73" fmla="*/ 2495550 w 6734175"/>
              <a:gd name="connsiteY73" fmla="*/ 333375 h 1362075"/>
              <a:gd name="connsiteX74" fmla="*/ 2505075 w 6734175"/>
              <a:gd name="connsiteY74" fmla="*/ 381000 h 1362075"/>
              <a:gd name="connsiteX75" fmla="*/ 2543175 w 6734175"/>
              <a:gd name="connsiteY75" fmla="*/ 438150 h 1362075"/>
              <a:gd name="connsiteX76" fmla="*/ 2552700 w 6734175"/>
              <a:gd name="connsiteY76" fmla="*/ 466725 h 1362075"/>
              <a:gd name="connsiteX77" fmla="*/ 2581275 w 6734175"/>
              <a:gd name="connsiteY77" fmla="*/ 495300 h 1362075"/>
              <a:gd name="connsiteX78" fmla="*/ 2638425 w 6734175"/>
              <a:gd name="connsiteY78" fmla="*/ 609600 h 1362075"/>
              <a:gd name="connsiteX79" fmla="*/ 2657475 w 6734175"/>
              <a:gd name="connsiteY79" fmla="*/ 638175 h 1362075"/>
              <a:gd name="connsiteX80" fmla="*/ 2686050 w 6734175"/>
              <a:gd name="connsiteY80" fmla="*/ 657225 h 1362075"/>
              <a:gd name="connsiteX81" fmla="*/ 2714625 w 6734175"/>
              <a:gd name="connsiteY81" fmla="*/ 723900 h 1362075"/>
              <a:gd name="connsiteX82" fmla="*/ 2724150 w 6734175"/>
              <a:gd name="connsiteY82" fmla="*/ 752475 h 1362075"/>
              <a:gd name="connsiteX83" fmla="*/ 2752725 w 6734175"/>
              <a:gd name="connsiteY83" fmla="*/ 781050 h 1362075"/>
              <a:gd name="connsiteX84" fmla="*/ 2762250 w 6734175"/>
              <a:gd name="connsiteY84" fmla="*/ 809625 h 1362075"/>
              <a:gd name="connsiteX85" fmla="*/ 2800350 w 6734175"/>
              <a:gd name="connsiteY85" fmla="*/ 866775 h 1362075"/>
              <a:gd name="connsiteX86" fmla="*/ 2809875 w 6734175"/>
              <a:gd name="connsiteY86" fmla="*/ 895350 h 1362075"/>
              <a:gd name="connsiteX87" fmla="*/ 2847975 w 6734175"/>
              <a:gd name="connsiteY87" fmla="*/ 952500 h 1362075"/>
              <a:gd name="connsiteX88" fmla="*/ 2876550 w 6734175"/>
              <a:gd name="connsiteY88" fmla="*/ 1028700 h 1362075"/>
              <a:gd name="connsiteX89" fmla="*/ 2895600 w 6734175"/>
              <a:gd name="connsiteY89" fmla="*/ 1057275 h 1362075"/>
              <a:gd name="connsiteX90" fmla="*/ 2924175 w 6734175"/>
              <a:gd name="connsiteY90" fmla="*/ 1076325 h 1362075"/>
              <a:gd name="connsiteX91" fmla="*/ 3000375 w 6734175"/>
              <a:gd name="connsiteY91" fmla="*/ 1143000 h 1362075"/>
              <a:gd name="connsiteX92" fmla="*/ 3028950 w 6734175"/>
              <a:gd name="connsiteY92" fmla="*/ 1162050 h 1362075"/>
              <a:gd name="connsiteX93" fmla="*/ 3067050 w 6734175"/>
              <a:gd name="connsiteY93" fmla="*/ 1200150 h 1362075"/>
              <a:gd name="connsiteX94" fmla="*/ 3095625 w 6734175"/>
              <a:gd name="connsiteY94" fmla="*/ 1228725 h 1362075"/>
              <a:gd name="connsiteX95" fmla="*/ 3152775 w 6734175"/>
              <a:gd name="connsiteY95" fmla="*/ 1247775 h 1362075"/>
              <a:gd name="connsiteX96" fmla="*/ 3238500 w 6734175"/>
              <a:gd name="connsiteY96" fmla="*/ 1276350 h 1362075"/>
              <a:gd name="connsiteX97" fmla="*/ 3295650 w 6734175"/>
              <a:gd name="connsiteY97" fmla="*/ 1295400 h 1362075"/>
              <a:gd name="connsiteX98" fmla="*/ 3324225 w 6734175"/>
              <a:gd name="connsiteY98" fmla="*/ 1304925 h 1362075"/>
              <a:gd name="connsiteX99" fmla="*/ 3486150 w 6734175"/>
              <a:gd name="connsiteY99" fmla="*/ 1295400 h 1362075"/>
              <a:gd name="connsiteX100" fmla="*/ 3514725 w 6734175"/>
              <a:gd name="connsiteY100" fmla="*/ 1276350 h 1362075"/>
              <a:gd name="connsiteX101" fmla="*/ 3562350 w 6734175"/>
              <a:gd name="connsiteY101" fmla="*/ 1200150 h 1362075"/>
              <a:gd name="connsiteX102" fmla="*/ 3609975 w 6734175"/>
              <a:gd name="connsiteY102" fmla="*/ 1133475 h 1362075"/>
              <a:gd name="connsiteX103" fmla="*/ 3638550 w 6734175"/>
              <a:gd name="connsiteY103" fmla="*/ 1076325 h 1362075"/>
              <a:gd name="connsiteX104" fmla="*/ 3667125 w 6734175"/>
              <a:gd name="connsiteY104" fmla="*/ 1047750 h 1362075"/>
              <a:gd name="connsiteX105" fmla="*/ 3695700 w 6734175"/>
              <a:gd name="connsiteY105" fmla="*/ 981075 h 1362075"/>
              <a:gd name="connsiteX106" fmla="*/ 3733800 w 6734175"/>
              <a:gd name="connsiteY106" fmla="*/ 914400 h 1362075"/>
              <a:gd name="connsiteX107" fmla="*/ 3771900 w 6734175"/>
              <a:gd name="connsiteY107" fmla="*/ 847725 h 1362075"/>
              <a:gd name="connsiteX108" fmla="*/ 3819525 w 6734175"/>
              <a:gd name="connsiteY108" fmla="*/ 790575 h 1362075"/>
              <a:gd name="connsiteX109" fmla="*/ 3848100 w 6734175"/>
              <a:gd name="connsiteY109" fmla="*/ 752475 h 1362075"/>
              <a:gd name="connsiteX110" fmla="*/ 3876675 w 6734175"/>
              <a:gd name="connsiteY110" fmla="*/ 723900 h 1362075"/>
              <a:gd name="connsiteX111" fmla="*/ 3886200 w 6734175"/>
              <a:gd name="connsiteY111" fmla="*/ 695325 h 1362075"/>
              <a:gd name="connsiteX112" fmla="*/ 3990975 w 6734175"/>
              <a:gd name="connsiteY112" fmla="*/ 647700 h 1362075"/>
              <a:gd name="connsiteX113" fmla="*/ 4029075 w 6734175"/>
              <a:gd name="connsiteY113" fmla="*/ 619125 h 1362075"/>
              <a:gd name="connsiteX114" fmla="*/ 4105275 w 6734175"/>
              <a:gd name="connsiteY114" fmla="*/ 552450 h 1362075"/>
              <a:gd name="connsiteX115" fmla="*/ 4133850 w 6734175"/>
              <a:gd name="connsiteY115" fmla="*/ 542925 h 1362075"/>
              <a:gd name="connsiteX116" fmla="*/ 4200525 w 6734175"/>
              <a:gd name="connsiteY116" fmla="*/ 495300 h 1362075"/>
              <a:gd name="connsiteX117" fmla="*/ 4229100 w 6734175"/>
              <a:gd name="connsiteY117" fmla="*/ 466725 h 1362075"/>
              <a:gd name="connsiteX118" fmla="*/ 4248150 w 6734175"/>
              <a:gd name="connsiteY118" fmla="*/ 438150 h 1362075"/>
              <a:gd name="connsiteX119" fmla="*/ 4276725 w 6734175"/>
              <a:gd name="connsiteY119" fmla="*/ 428625 h 1362075"/>
              <a:gd name="connsiteX120" fmla="*/ 4286250 w 6734175"/>
              <a:gd name="connsiteY120" fmla="*/ 247650 h 1362075"/>
              <a:gd name="connsiteX121" fmla="*/ 4314825 w 6734175"/>
              <a:gd name="connsiteY121" fmla="*/ 219075 h 1362075"/>
              <a:gd name="connsiteX122" fmla="*/ 4371975 w 6734175"/>
              <a:gd name="connsiteY122" fmla="*/ 161925 h 1362075"/>
              <a:gd name="connsiteX123" fmla="*/ 4381500 w 6734175"/>
              <a:gd name="connsiteY123" fmla="*/ 133350 h 1362075"/>
              <a:gd name="connsiteX124" fmla="*/ 4438650 w 6734175"/>
              <a:gd name="connsiteY124" fmla="*/ 104775 h 1362075"/>
              <a:gd name="connsiteX125" fmla="*/ 4467225 w 6734175"/>
              <a:gd name="connsiteY125" fmla="*/ 85725 h 1362075"/>
              <a:gd name="connsiteX126" fmla="*/ 4648200 w 6734175"/>
              <a:gd name="connsiteY126" fmla="*/ 95250 h 1362075"/>
              <a:gd name="connsiteX127" fmla="*/ 4676775 w 6734175"/>
              <a:gd name="connsiteY127" fmla="*/ 104775 h 1362075"/>
              <a:gd name="connsiteX128" fmla="*/ 4705350 w 6734175"/>
              <a:gd name="connsiteY128" fmla="*/ 161925 h 1362075"/>
              <a:gd name="connsiteX129" fmla="*/ 4724400 w 6734175"/>
              <a:gd name="connsiteY129" fmla="*/ 200025 h 1362075"/>
              <a:gd name="connsiteX130" fmla="*/ 4733925 w 6734175"/>
              <a:gd name="connsiteY130" fmla="*/ 266700 h 1362075"/>
              <a:gd name="connsiteX131" fmla="*/ 4752975 w 6734175"/>
              <a:gd name="connsiteY131" fmla="*/ 295275 h 1362075"/>
              <a:gd name="connsiteX132" fmla="*/ 4762500 w 6734175"/>
              <a:gd name="connsiteY132" fmla="*/ 323850 h 1362075"/>
              <a:gd name="connsiteX133" fmla="*/ 4800600 w 6734175"/>
              <a:gd name="connsiteY133" fmla="*/ 390525 h 1362075"/>
              <a:gd name="connsiteX134" fmla="*/ 4819650 w 6734175"/>
              <a:gd name="connsiteY134" fmla="*/ 476250 h 1362075"/>
              <a:gd name="connsiteX135" fmla="*/ 4876800 w 6734175"/>
              <a:gd name="connsiteY135" fmla="*/ 609600 h 1362075"/>
              <a:gd name="connsiteX136" fmla="*/ 4895850 w 6734175"/>
              <a:gd name="connsiteY136" fmla="*/ 638175 h 1362075"/>
              <a:gd name="connsiteX137" fmla="*/ 4933950 w 6734175"/>
              <a:gd name="connsiteY137" fmla="*/ 704850 h 1362075"/>
              <a:gd name="connsiteX138" fmla="*/ 4943475 w 6734175"/>
              <a:gd name="connsiteY138" fmla="*/ 733425 h 1362075"/>
              <a:gd name="connsiteX139" fmla="*/ 4972050 w 6734175"/>
              <a:gd name="connsiteY139" fmla="*/ 762000 h 1362075"/>
              <a:gd name="connsiteX140" fmla="*/ 5048250 w 6734175"/>
              <a:gd name="connsiteY140" fmla="*/ 857250 h 1362075"/>
              <a:gd name="connsiteX141" fmla="*/ 5048250 w 6734175"/>
              <a:gd name="connsiteY141" fmla="*/ 857250 h 1362075"/>
              <a:gd name="connsiteX142" fmla="*/ 5067300 w 6734175"/>
              <a:gd name="connsiteY142" fmla="*/ 895350 h 1362075"/>
              <a:gd name="connsiteX143" fmla="*/ 5076825 w 6734175"/>
              <a:gd name="connsiteY143" fmla="*/ 923925 h 1362075"/>
              <a:gd name="connsiteX144" fmla="*/ 5105400 w 6734175"/>
              <a:gd name="connsiteY144" fmla="*/ 962025 h 1362075"/>
              <a:gd name="connsiteX145" fmla="*/ 5124450 w 6734175"/>
              <a:gd name="connsiteY145" fmla="*/ 1000125 h 1362075"/>
              <a:gd name="connsiteX146" fmla="*/ 5143500 w 6734175"/>
              <a:gd name="connsiteY146" fmla="*/ 1028700 h 1362075"/>
              <a:gd name="connsiteX147" fmla="*/ 5172075 w 6734175"/>
              <a:gd name="connsiteY147" fmla="*/ 1085850 h 1362075"/>
              <a:gd name="connsiteX148" fmla="*/ 5200650 w 6734175"/>
              <a:gd name="connsiteY148" fmla="*/ 1104900 h 1362075"/>
              <a:gd name="connsiteX149" fmla="*/ 5238750 w 6734175"/>
              <a:gd name="connsiteY149" fmla="*/ 1162050 h 1362075"/>
              <a:gd name="connsiteX150" fmla="*/ 5267325 w 6734175"/>
              <a:gd name="connsiteY150" fmla="*/ 1238250 h 1362075"/>
              <a:gd name="connsiteX151" fmla="*/ 5295900 w 6734175"/>
              <a:gd name="connsiteY151" fmla="*/ 1257300 h 1362075"/>
              <a:gd name="connsiteX152" fmla="*/ 5324475 w 6734175"/>
              <a:gd name="connsiteY152" fmla="*/ 1285875 h 1362075"/>
              <a:gd name="connsiteX153" fmla="*/ 5343525 w 6734175"/>
              <a:gd name="connsiteY153" fmla="*/ 1314450 h 1362075"/>
              <a:gd name="connsiteX154" fmla="*/ 5429250 w 6734175"/>
              <a:gd name="connsiteY154" fmla="*/ 1362075 h 1362075"/>
              <a:gd name="connsiteX155" fmla="*/ 5724525 w 6734175"/>
              <a:gd name="connsiteY155" fmla="*/ 1352550 h 1362075"/>
              <a:gd name="connsiteX156" fmla="*/ 5791200 w 6734175"/>
              <a:gd name="connsiteY156" fmla="*/ 1285875 h 1362075"/>
              <a:gd name="connsiteX157" fmla="*/ 5810250 w 6734175"/>
              <a:gd name="connsiteY157" fmla="*/ 1247775 h 1362075"/>
              <a:gd name="connsiteX158" fmla="*/ 5819775 w 6734175"/>
              <a:gd name="connsiteY158" fmla="*/ 1219200 h 1362075"/>
              <a:gd name="connsiteX159" fmla="*/ 5848350 w 6734175"/>
              <a:gd name="connsiteY159" fmla="*/ 1200150 h 1362075"/>
              <a:gd name="connsiteX160" fmla="*/ 5924550 w 6734175"/>
              <a:gd name="connsiteY160" fmla="*/ 1133475 h 1362075"/>
              <a:gd name="connsiteX161" fmla="*/ 5953125 w 6734175"/>
              <a:gd name="connsiteY161" fmla="*/ 1114425 h 1362075"/>
              <a:gd name="connsiteX162" fmla="*/ 5981700 w 6734175"/>
              <a:gd name="connsiteY162" fmla="*/ 1095375 h 1362075"/>
              <a:gd name="connsiteX163" fmla="*/ 6029325 w 6734175"/>
              <a:gd name="connsiteY163" fmla="*/ 1038225 h 1362075"/>
              <a:gd name="connsiteX164" fmla="*/ 6048375 w 6734175"/>
              <a:gd name="connsiteY164" fmla="*/ 1009650 h 1362075"/>
              <a:gd name="connsiteX165" fmla="*/ 6076950 w 6734175"/>
              <a:gd name="connsiteY165" fmla="*/ 971550 h 1362075"/>
              <a:gd name="connsiteX166" fmla="*/ 6096000 w 6734175"/>
              <a:gd name="connsiteY166" fmla="*/ 942975 h 1362075"/>
              <a:gd name="connsiteX167" fmla="*/ 6153150 w 6734175"/>
              <a:gd name="connsiteY167" fmla="*/ 885825 h 1362075"/>
              <a:gd name="connsiteX168" fmla="*/ 6191250 w 6734175"/>
              <a:gd name="connsiteY168" fmla="*/ 828675 h 1362075"/>
              <a:gd name="connsiteX169" fmla="*/ 6200775 w 6734175"/>
              <a:gd name="connsiteY169" fmla="*/ 790575 h 1362075"/>
              <a:gd name="connsiteX170" fmla="*/ 6219825 w 6734175"/>
              <a:gd name="connsiteY170" fmla="*/ 733425 h 1362075"/>
              <a:gd name="connsiteX171" fmla="*/ 6238875 w 6734175"/>
              <a:gd name="connsiteY171" fmla="*/ 628650 h 1362075"/>
              <a:gd name="connsiteX172" fmla="*/ 6257925 w 6734175"/>
              <a:gd name="connsiteY172" fmla="*/ 600075 h 1362075"/>
              <a:gd name="connsiteX173" fmla="*/ 6276975 w 6734175"/>
              <a:gd name="connsiteY173" fmla="*/ 533400 h 1362075"/>
              <a:gd name="connsiteX174" fmla="*/ 6343650 w 6734175"/>
              <a:gd name="connsiteY174" fmla="*/ 495300 h 1362075"/>
              <a:gd name="connsiteX175" fmla="*/ 6400800 w 6734175"/>
              <a:gd name="connsiteY175" fmla="*/ 457200 h 1362075"/>
              <a:gd name="connsiteX176" fmla="*/ 6515100 w 6734175"/>
              <a:gd name="connsiteY176" fmla="*/ 390525 h 1362075"/>
              <a:gd name="connsiteX177" fmla="*/ 6543675 w 6734175"/>
              <a:gd name="connsiteY177" fmla="*/ 371475 h 1362075"/>
              <a:gd name="connsiteX178" fmla="*/ 6562725 w 6734175"/>
              <a:gd name="connsiteY178" fmla="*/ 304800 h 1362075"/>
              <a:gd name="connsiteX179" fmla="*/ 6591300 w 6734175"/>
              <a:gd name="connsiteY179" fmla="*/ 285750 h 1362075"/>
              <a:gd name="connsiteX180" fmla="*/ 6629400 w 6734175"/>
              <a:gd name="connsiteY180" fmla="*/ 180975 h 1362075"/>
              <a:gd name="connsiteX181" fmla="*/ 6657975 w 6734175"/>
              <a:gd name="connsiteY181" fmla="*/ 161925 h 1362075"/>
              <a:gd name="connsiteX182" fmla="*/ 6686550 w 6734175"/>
              <a:gd name="connsiteY182" fmla="*/ 152400 h 1362075"/>
              <a:gd name="connsiteX183" fmla="*/ 6734175 w 6734175"/>
              <a:gd name="connsiteY183" fmla="*/ 15240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734175" h="1362075">
                <a:moveTo>
                  <a:pt x="0" y="0"/>
                </a:moveTo>
                <a:cubicBezTo>
                  <a:pt x="3175" y="15875"/>
                  <a:pt x="-414" y="34846"/>
                  <a:pt x="9525" y="47625"/>
                </a:cubicBezTo>
                <a:cubicBezTo>
                  <a:pt x="23581" y="65697"/>
                  <a:pt x="66675" y="85725"/>
                  <a:pt x="66675" y="85725"/>
                </a:cubicBezTo>
                <a:cubicBezTo>
                  <a:pt x="69850" y="95250"/>
                  <a:pt x="70631" y="105946"/>
                  <a:pt x="76200" y="114300"/>
                </a:cubicBezTo>
                <a:cubicBezTo>
                  <a:pt x="83672" y="125508"/>
                  <a:pt x="99772" y="130368"/>
                  <a:pt x="104775" y="142875"/>
                </a:cubicBezTo>
                <a:cubicBezTo>
                  <a:pt x="113113" y="163720"/>
                  <a:pt x="109897" y="187535"/>
                  <a:pt x="114300" y="209550"/>
                </a:cubicBezTo>
                <a:cubicBezTo>
                  <a:pt x="119934" y="237718"/>
                  <a:pt x="126820" y="242618"/>
                  <a:pt x="142875" y="266700"/>
                </a:cubicBezTo>
                <a:cubicBezTo>
                  <a:pt x="146050" y="292100"/>
                  <a:pt x="142893" y="319133"/>
                  <a:pt x="152400" y="342900"/>
                </a:cubicBezTo>
                <a:cubicBezTo>
                  <a:pt x="156652" y="353529"/>
                  <a:pt x="172880" y="353855"/>
                  <a:pt x="180975" y="361950"/>
                </a:cubicBezTo>
                <a:cubicBezTo>
                  <a:pt x="189070" y="370045"/>
                  <a:pt x="192420" y="381969"/>
                  <a:pt x="200025" y="390525"/>
                </a:cubicBezTo>
                <a:cubicBezTo>
                  <a:pt x="217923" y="410661"/>
                  <a:pt x="238125" y="428625"/>
                  <a:pt x="257175" y="447675"/>
                </a:cubicBezTo>
                <a:cubicBezTo>
                  <a:pt x="266700" y="457200"/>
                  <a:pt x="278278" y="465042"/>
                  <a:pt x="285750" y="476250"/>
                </a:cubicBezTo>
                <a:cubicBezTo>
                  <a:pt x="298450" y="495300"/>
                  <a:pt x="316610" y="511680"/>
                  <a:pt x="323850" y="533400"/>
                </a:cubicBezTo>
                <a:lnTo>
                  <a:pt x="342900" y="590550"/>
                </a:lnTo>
                <a:cubicBezTo>
                  <a:pt x="346075" y="600075"/>
                  <a:pt x="346401" y="611093"/>
                  <a:pt x="352425" y="619125"/>
                </a:cubicBezTo>
                <a:lnTo>
                  <a:pt x="381000" y="657225"/>
                </a:lnTo>
                <a:cubicBezTo>
                  <a:pt x="384175" y="682625"/>
                  <a:pt x="383790" y="708729"/>
                  <a:pt x="390525" y="733425"/>
                </a:cubicBezTo>
                <a:cubicBezTo>
                  <a:pt x="393537" y="744469"/>
                  <a:pt x="404455" y="751761"/>
                  <a:pt x="409575" y="762000"/>
                </a:cubicBezTo>
                <a:cubicBezTo>
                  <a:pt x="414065" y="770980"/>
                  <a:pt x="414610" y="781595"/>
                  <a:pt x="419100" y="790575"/>
                </a:cubicBezTo>
                <a:cubicBezTo>
                  <a:pt x="424220" y="800814"/>
                  <a:pt x="433030" y="808911"/>
                  <a:pt x="438150" y="819150"/>
                </a:cubicBezTo>
                <a:cubicBezTo>
                  <a:pt x="457064" y="856978"/>
                  <a:pt x="435528" y="841203"/>
                  <a:pt x="466725" y="876300"/>
                </a:cubicBezTo>
                <a:cubicBezTo>
                  <a:pt x="484623" y="896436"/>
                  <a:pt x="508931" y="911034"/>
                  <a:pt x="523875" y="933450"/>
                </a:cubicBezTo>
                <a:cubicBezTo>
                  <a:pt x="549275" y="971550"/>
                  <a:pt x="533400" y="955675"/>
                  <a:pt x="571500" y="981075"/>
                </a:cubicBezTo>
                <a:cubicBezTo>
                  <a:pt x="577850" y="1000125"/>
                  <a:pt x="576351" y="1024026"/>
                  <a:pt x="590550" y="1038225"/>
                </a:cubicBezTo>
                <a:cubicBezTo>
                  <a:pt x="600075" y="1047750"/>
                  <a:pt x="610501" y="1056452"/>
                  <a:pt x="619125" y="1066800"/>
                </a:cubicBezTo>
                <a:cubicBezTo>
                  <a:pt x="626454" y="1075594"/>
                  <a:pt x="630570" y="1086819"/>
                  <a:pt x="638175" y="1095375"/>
                </a:cubicBezTo>
                <a:cubicBezTo>
                  <a:pt x="744030" y="1214462"/>
                  <a:pt x="655653" y="1114702"/>
                  <a:pt x="723900" y="1171575"/>
                </a:cubicBezTo>
                <a:cubicBezTo>
                  <a:pt x="734248" y="1180199"/>
                  <a:pt x="743851" y="1189802"/>
                  <a:pt x="752475" y="1200150"/>
                </a:cubicBezTo>
                <a:cubicBezTo>
                  <a:pt x="759804" y="1208944"/>
                  <a:pt x="762586" y="1221574"/>
                  <a:pt x="771525" y="1228725"/>
                </a:cubicBezTo>
                <a:cubicBezTo>
                  <a:pt x="779365" y="1234997"/>
                  <a:pt x="790575" y="1235075"/>
                  <a:pt x="800100" y="1238250"/>
                </a:cubicBezTo>
                <a:cubicBezTo>
                  <a:pt x="806342" y="1244492"/>
                  <a:pt x="843326" y="1285212"/>
                  <a:pt x="857250" y="1285875"/>
                </a:cubicBezTo>
                <a:cubicBezTo>
                  <a:pt x="886043" y="1287246"/>
                  <a:pt x="1117316" y="1270020"/>
                  <a:pt x="1162050" y="1266825"/>
                </a:cubicBezTo>
                <a:cubicBezTo>
                  <a:pt x="1181100" y="1260475"/>
                  <a:pt x="1205001" y="1261974"/>
                  <a:pt x="1219200" y="1247775"/>
                </a:cubicBezTo>
                <a:lnTo>
                  <a:pt x="1276350" y="1190625"/>
                </a:lnTo>
                <a:cubicBezTo>
                  <a:pt x="1282700" y="1171575"/>
                  <a:pt x="1284261" y="1150183"/>
                  <a:pt x="1295400" y="1133475"/>
                </a:cubicBezTo>
                <a:cubicBezTo>
                  <a:pt x="1301750" y="1123950"/>
                  <a:pt x="1309330" y="1115139"/>
                  <a:pt x="1314450" y="1104900"/>
                </a:cubicBezTo>
                <a:cubicBezTo>
                  <a:pt x="1318940" y="1095920"/>
                  <a:pt x="1318406" y="1084679"/>
                  <a:pt x="1323975" y="1076325"/>
                </a:cubicBezTo>
                <a:cubicBezTo>
                  <a:pt x="1331447" y="1065117"/>
                  <a:pt x="1343926" y="1058098"/>
                  <a:pt x="1352550" y="1047750"/>
                </a:cubicBezTo>
                <a:cubicBezTo>
                  <a:pt x="1359879" y="1038956"/>
                  <a:pt x="1365250" y="1028700"/>
                  <a:pt x="1371600" y="1019175"/>
                </a:cubicBezTo>
                <a:cubicBezTo>
                  <a:pt x="1378887" y="990028"/>
                  <a:pt x="1378249" y="974426"/>
                  <a:pt x="1400175" y="952500"/>
                </a:cubicBezTo>
                <a:cubicBezTo>
                  <a:pt x="1408270" y="944405"/>
                  <a:pt x="1419225" y="939800"/>
                  <a:pt x="1428750" y="933450"/>
                </a:cubicBezTo>
                <a:cubicBezTo>
                  <a:pt x="1435100" y="923925"/>
                  <a:pt x="1439705" y="912970"/>
                  <a:pt x="1447800" y="904875"/>
                </a:cubicBezTo>
                <a:cubicBezTo>
                  <a:pt x="1455895" y="896780"/>
                  <a:pt x="1469224" y="894764"/>
                  <a:pt x="1476375" y="885825"/>
                </a:cubicBezTo>
                <a:cubicBezTo>
                  <a:pt x="1482647" y="877985"/>
                  <a:pt x="1480331" y="865604"/>
                  <a:pt x="1485900" y="857250"/>
                </a:cubicBezTo>
                <a:cubicBezTo>
                  <a:pt x="1493372" y="846042"/>
                  <a:pt x="1504950" y="838200"/>
                  <a:pt x="1514475" y="828675"/>
                </a:cubicBezTo>
                <a:cubicBezTo>
                  <a:pt x="1536988" y="738624"/>
                  <a:pt x="1501462" y="852957"/>
                  <a:pt x="1581150" y="733425"/>
                </a:cubicBezTo>
                <a:lnTo>
                  <a:pt x="1619250" y="676275"/>
                </a:lnTo>
                <a:cubicBezTo>
                  <a:pt x="1625600" y="666750"/>
                  <a:pt x="1628775" y="654050"/>
                  <a:pt x="1638300" y="647700"/>
                </a:cubicBezTo>
                <a:lnTo>
                  <a:pt x="1666875" y="628650"/>
                </a:lnTo>
                <a:cubicBezTo>
                  <a:pt x="1673225" y="619125"/>
                  <a:pt x="1680805" y="610314"/>
                  <a:pt x="1685925" y="600075"/>
                </a:cubicBezTo>
                <a:cubicBezTo>
                  <a:pt x="1701419" y="569087"/>
                  <a:pt x="1687203" y="570222"/>
                  <a:pt x="1714500" y="542925"/>
                </a:cubicBezTo>
                <a:cubicBezTo>
                  <a:pt x="1722595" y="534830"/>
                  <a:pt x="1733550" y="530225"/>
                  <a:pt x="1743075" y="523875"/>
                </a:cubicBezTo>
                <a:cubicBezTo>
                  <a:pt x="1746250" y="511175"/>
                  <a:pt x="1749760" y="498554"/>
                  <a:pt x="1752600" y="485775"/>
                </a:cubicBezTo>
                <a:cubicBezTo>
                  <a:pt x="1756112" y="469971"/>
                  <a:pt x="1757005" y="453509"/>
                  <a:pt x="1762125" y="438150"/>
                </a:cubicBezTo>
                <a:cubicBezTo>
                  <a:pt x="1766615" y="424680"/>
                  <a:pt x="1775582" y="413101"/>
                  <a:pt x="1781175" y="400050"/>
                </a:cubicBezTo>
                <a:cubicBezTo>
                  <a:pt x="1785130" y="390822"/>
                  <a:pt x="1786210" y="380455"/>
                  <a:pt x="1790700" y="371475"/>
                </a:cubicBezTo>
                <a:cubicBezTo>
                  <a:pt x="1798183" y="356510"/>
                  <a:pt x="1831134" y="314867"/>
                  <a:pt x="1838325" y="304800"/>
                </a:cubicBezTo>
                <a:cubicBezTo>
                  <a:pt x="1844979" y="295485"/>
                  <a:pt x="1850046" y="285019"/>
                  <a:pt x="1857375" y="276225"/>
                </a:cubicBezTo>
                <a:cubicBezTo>
                  <a:pt x="1865999" y="265877"/>
                  <a:pt x="1877680" y="258283"/>
                  <a:pt x="1885950" y="247650"/>
                </a:cubicBezTo>
                <a:cubicBezTo>
                  <a:pt x="1900006" y="229578"/>
                  <a:pt x="1916810" y="212220"/>
                  <a:pt x="1924050" y="190500"/>
                </a:cubicBezTo>
                <a:cubicBezTo>
                  <a:pt x="1927225" y="180975"/>
                  <a:pt x="1927147" y="169638"/>
                  <a:pt x="1933575" y="161925"/>
                </a:cubicBezTo>
                <a:cubicBezTo>
                  <a:pt x="1942390" y="151347"/>
                  <a:pt x="2027118" y="96388"/>
                  <a:pt x="2028825" y="95250"/>
                </a:cubicBezTo>
                <a:cubicBezTo>
                  <a:pt x="2038350" y="88900"/>
                  <a:pt x="2046540" y="79820"/>
                  <a:pt x="2057400" y="76200"/>
                </a:cubicBezTo>
                <a:cubicBezTo>
                  <a:pt x="2066925" y="73025"/>
                  <a:pt x="2077198" y="71551"/>
                  <a:pt x="2085975" y="66675"/>
                </a:cubicBezTo>
                <a:cubicBezTo>
                  <a:pt x="2105989" y="55556"/>
                  <a:pt x="2124075" y="41275"/>
                  <a:pt x="2143125" y="28575"/>
                </a:cubicBezTo>
                <a:cubicBezTo>
                  <a:pt x="2152650" y="22225"/>
                  <a:pt x="2160840" y="13145"/>
                  <a:pt x="2171700" y="9525"/>
                </a:cubicBezTo>
                <a:lnTo>
                  <a:pt x="2200275" y="0"/>
                </a:lnTo>
                <a:cubicBezTo>
                  <a:pt x="2251075" y="3175"/>
                  <a:pt x="2302399" y="1587"/>
                  <a:pt x="2352675" y="9525"/>
                </a:cubicBezTo>
                <a:cubicBezTo>
                  <a:pt x="2392356" y="15790"/>
                  <a:pt x="2375217" y="33812"/>
                  <a:pt x="2390775" y="57150"/>
                </a:cubicBezTo>
                <a:cubicBezTo>
                  <a:pt x="2405443" y="79152"/>
                  <a:pt x="2426840" y="90718"/>
                  <a:pt x="2447925" y="104775"/>
                </a:cubicBezTo>
                <a:cubicBezTo>
                  <a:pt x="2451100" y="123825"/>
                  <a:pt x="2452766" y="143189"/>
                  <a:pt x="2457450" y="161925"/>
                </a:cubicBezTo>
                <a:cubicBezTo>
                  <a:pt x="2462320" y="181406"/>
                  <a:pt x="2476500" y="219075"/>
                  <a:pt x="2476500" y="219075"/>
                </a:cubicBezTo>
                <a:cubicBezTo>
                  <a:pt x="2479675" y="247650"/>
                  <a:pt x="2481298" y="276440"/>
                  <a:pt x="2486025" y="304800"/>
                </a:cubicBezTo>
                <a:cubicBezTo>
                  <a:pt x="2487676" y="314704"/>
                  <a:pt x="2493115" y="323635"/>
                  <a:pt x="2495550" y="333375"/>
                </a:cubicBezTo>
                <a:cubicBezTo>
                  <a:pt x="2499477" y="349081"/>
                  <a:pt x="2498376" y="366262"/>
                  <a:pt x="2505075" y="381000"/>
                </a:cubicBezTo>
                <a:cubicBezTo>
                  <a:pt x="2514549" y="401843"/>
                  <a:pt x="2535935" y="416430"/>
                  <a:pt x="2543175" y="438150"/>
                </a:cubicBezTo>
                <a:cubicBezTo>
                  <a:pt x="2546350" y="447675"/>
                  <a:pt x="2547131" y="458371"/>
                  <a:pt x="2552700" y="466725"/>
                </a:cubicBezTo>
                <a:cubicBezTo>
                  <a:pt x="2560172" y="477933"/>
                  <a:pt x="2571750" y="485775"/>
                  <a:pt x="2581275" y="495300"/>
                </a:cubicBezTo>
                <a:cubicBezTo>
                  <a:pt x="2607565" y="574170"/>
                  <a:pt x="2589186" y="535742"/>
                  <a:pt x="2638425" y="609600"/>
                </a:cubicBezTo>
                <a:cubicBezTo>
                  <a:pt x="2644775" y="619125"/>
                  <a:pt x="2647950" y="631825"/>
                  <a:pt x="2657475" y="638175"/>
                </a:cubicBezTo>
                <a:lnTo>
                  <a:pt x="2686050" y="657225"/>
                </a:lnTo>
                <a:cubicBezTo>
                  <a:pt x="2705874" y="736519"/>
                  <a:pt x="2681736" y="658121"/>
                  <a:pt x="2714625" y="723900"/>
                </a:cubicBezTo>
                <a:cubicBezTo>
                  <a:pt x="2719115" y="732880"/>
                  <a:pt x="2718581" y="744121"/>
                  <a:pt x="2724150" y="752475"/>
                </a:cubicBezTo>
                <a:cubicBezTo>
                  <a:pt x="2731622" y="763683"/>
                  <a:pt x="2743200" y="771525"/>
                  <a:pt x="2752725" y="781050"/>
                </a:cubicBezTo>
                <a:cubicBezTo>
                  <a:pt x="2755900" y="790575"/>
                  <a:pt x="2757374" y="800848"/>
                  <a:pt x="2762250" y="809625"/>
                </a:cubicBezTo>
                <a:cubicBezTo>
                  <a:pt x="2773369" y="829639"/>
                  <a:pt x="2793110" y="845055"/>
                  <a:pt x="2800350" y="866775"/>
                </a:cubicBezTo>
                <a:cubicBezTo>
                  <a:pt x="2803525" y="876300"/>
                  <a:pt x="2804999" y="886573"/>
                  <a:pt x="2809875" y="895350"/>
                </a:cubicBezTo>
                <a:cubicBezTo>
                  <a:pt x="2820994" y="915364"/>
                  <a:pt x="2840735" y="930780"/>
                  <a:pt x="2847975" y="952500"/>
                </a:cubicBezTo>
                <a:cubicBezTo>
                  <a:pt x="2856219" y="977231"/>
                  <a:pt x="2865161" y="1005921"/>
                  <a:pt x="2876550" y="1028700"/>
                </a:cubicBezTo>
                <a:cubicBezTo>
                  <a:pt x="2881670" y="1038939"/>
                  <a:pt x="2887505" y="1049180"/>
                  <a:pt x="2895600" y="1057275"/>
                </a:cubicBezTo>
                <a:cubicBezTo>
                  <a:pt x="2903695" y="1065370"/>
                  <a:pt x="2914650" y="1069975"/>
                  <a:pt x="2924175" y="1076325"/>
                </a:cubicBezTo>
                <a:cubicBezTo>
                  <a:pt x="2955925" y="1123950"/>
                  <a:pt x="2933700" y="1098550"/>
                  <a:pt x="3000375" y="1143000"/>
                </a:cubicBezTo>
                <a:lnTo>
                  <a:pt x="3028950" y="1162050"/>
                </a:lnTo>
                <a:cubicBezTo>
                  <a:pt x="3047093" y="1216479"/>
                  <a:pt x="3023507" y="1171121"/>
                  <a:pt x="3067050" y="1200150"/>
                </a:cubicBezTo>
                <a:cubicBezTo>
                  <a:pt x="3078258" y="1207622"/>
                  <a:pt x="3083850" y="1222183"/>
                  <a:pt x="3095625" y="1228725"/>
                </a:cubicBezTo>
                <a:cubicBezTo>
                  <a:pt x="3113178" y="1238477"/>
                  <a:pt x="3133725" y="1241425"/>
                  <a:pt x="3152775" y="1247775"/>
                </a:cubicBezTo>
                <a:lnTo>
                  <a:pt x="3238500" y="1276350"/>
                </a:lnTo>
                <a:lnTo>
                  <a:pt x="3295650" y="1295400"/>
                </a:lnTo>
                <a:lnTo>
                  <a:pt x="3324225" y="1304925"/>
                </a:lnTo>
                <a:cubicBezTo>
                  <a:pt x="3378200" y="1301750"/>
                  <a:pt x="3432680" y="1303421"/>
                  <a:pt x="3486150" y="1295400"/>
                </a:cubicBezTo>
                <a:cubicBezTo>
                  <a:pt x="3497471" y="1293702"/>
                  <a:pt x="3506630" y="1284445"/>
                  <a:pt x="3514725" y="1276350"/>
                </a:cubicBezTo>
                <a:cubicBezTo>
                  <a:pt x="3552108" y="1238967"/>
                  <a:pt x="3535942" y="1241648"/>
                  <a:pt x="3562350" y="1200150"/>
                </a:cubicBezTo>
                <a:cubicBezTo>
                  <a:pt x="3577013" y="1177108"/>
                  <a:pt x="3594100" y="1155700"/>
                  <a:pt x="3609975" y="1133475"/>
                </a:cubicBezTo>
                <a:cubicBezTo>
                  <a:pt x="3619521" y="1104836"/>
                  <a:pt x="3618034" y="1100944"/>
                  <a:pt x="3638550" y="1076325"/>
                </a:cubicBezTo>
                <a:cubicBezTo>
                  <a:pt x="3647174" y="1065977"/>
                  <a:pt x="3659295" y="1058711"/>
                  <a:pt x="3667125" y="1047750"/>
                </a:cubicBezTo>
                <a:cubicBezTo>
                  <a:pt x="3700159" y="1001502"/>
                  <a:pt x="3674972" y="1022532"/>
                  <a:pt x="3695700" y="981075"/>
                </a:cubicBezTo>
                <a:cubicBezTo>
                  <a:pt x="3723335" y="925805"/>
                  <a:pt x="3708752" y="981196"/>
                  <a:pt x="3733800" y="914400"/>
                </a:cubicBezTo>
                <a:cubicBezTo>
                  <a:pt x="3756826" y="852998"/>
                  <a:pt x="3723538" y="896087"/>
                  <a:pt x="3771900" y="847725"/>
                </a:cubicBezTo>
                <a:cubicBezTo>
                  <a:pt x="3790092" y="793148"/>
                  <a:pt x="3767626" y="842474"/>
                  <a:pt x="3819525" y="790575"/>
                </a:cubicBezTo>
                <a:cubicBezTo>
                  <a:pt x="3830750" y="779350"/>
                  <a:pt x="3837769" y="764528"/>
                  <a:pt x="3848100" y="752475"/>
                </a:cubicBezTo>
                <a:cubicBezTo>
                  <a:pt x="3856866" y="742248"/>
                  <a:pt x="3867150" y="733425"/>
                  <a:pt x="3876675" y="723900"/>
                </a:cubicBezTo>
                <a:cubicBezTo>
                  <a:pt x="3879850" y="714375"/>
                  <a:pt x="3879100" y="702425"/>
                  <a:pt x="3886200" y="695325"/>
                </a:cubicBezTo>
                <a:cubicBezTo>
                  <a:pt x="3927395" y="654130"/>
                  <a:pt x="3941706" y="657554"/>
                  <a:pt x="3990975" y="647700"/>
                </a:cubicBezTo>
                <a:cubicBezTo>
                  <a:pt x="4003675" y="638175"/>
                  <a:pt x="4017022" y="629456"/>
                  <a:pt x="4029075" y="619125"/>
                </a:cubicBezTo>
                <a:cubicBezTo>
                  <a:pt x="4069414" y="584548"/>
                  <a:pt x="4051072" y="586327"/>
                  <a:pt x="4105275" y="552450"/>
                </a:cubicBezTo>
                <a:cubicBezTo>
                  <a:pt x="4113789" y="547129"/>
                  <a:pt x="4124870" y="547415"/>
                  <a:pt x="4133850" y="542925"/>
                </a:cubicBezTo>
                <a:cubicBezTo>
                  <a:pt x="4145911" y="536894"/>
                  <a:pt x="4194485" y="500477"/>
                  <a:pt x="4200525" y="495300"/>
                </a:cubicBezTo>
                <a:cubicBezTo>
                  <a:pt x="4210752" y="486534"/>
                  <a:pt x="4220476" y="477073"/>
                  <a:pt x="4229100" y="466725"/>
                </a:cubicBezTo>
                <a:cubicBezTo>
                  <a:pt x="4236429" y="457931"/>
                  <a:pt x="4239211" y="445301"/>
                  <a:pt x="4248150" y="438150"/>
                </a:cubicBezTo>
                <a:cubicBezTo>
                  <a:pt x="4255990" y="431878"/>
                  <a:pt x="4267200" y="431800"/>
                  <a:pt x="4276725" y="428625"/>
                </a:cubicBezTo>
                <a:cubicBezTo>
                  <a:pt x="4279900" y="368300"/>
                  <a:pt x="4275444" y="307084"/>
                  <a:pt x="4286250" y="247650"/>
                </a:cubicBezTo>
                <a:cubicBezTo>
                  <a:pt x="4288660" y="234397"/>
                  <a:pt x="4306059" y="229302"/>
                  <a:pt x="4314825" y="219075"/>
                </a:cubicBezTo>
                <a:cubicBezTo>
                  <a:pt x="4362083" y="163941"/>
                  <a:pt x="4321672" y="195461"/>
                  <a:pt x="4371975" y="161925"/>
                </a:cubicBezTo>
                <a:cubicBezTo>
                  <a:pt x="4375150" y="152400"/>
                  <a:pt x="4375228" y="141190"/>
                  <a:pt x="4381500" y="133350"/>
                </a:cubicBezTo>
                <a:cubicBezTo>
                  <a:pt x="4399698" y="110602"/>
                  <a:pt x="4415643" y="116279"/>
                  <a:pt x="4438650" y="104775"/>
                </a:cubicBezTo>
                <a:cubicBezTo>
                  <a:pt x="4448889" y="99655"/>
                  <a:pt x="4457700" y="92075"/>
                  <a:pt x="4467225" y="85725"/>
                </a:cubicBezTo>
                <a:cubicBezTo>
                  <a:pt x="4527550" y="88900"/>
                  <a:pt x="4588040" y="89781"/>
                  <a:pt x="4648200" y="95250"/>
                </a:cubicBezTo>
                <a:cubicBezTo>
                  <a:pt x="4658199" y="96159"/>
                  <a:pt x="4668935" y="98503"/>
                  <a:pt x="4676775" y="104775"/>
                </a:cubicBezTo>
                <a:cubicBezTo>
                  <a:pt x="4696671" y="120692"/>
                  <a:pt x="4696347" y="140918"/>
                  <a:pt x="4705350" y="161925"/>
                </a:cubicBezTo>
                <a:cubicBezTo>
                  <a:pt x="4710943" y="174976"/>
                  <a:pt x="4718050" y="187325"/>
                  <a:pt x="4724400" y="200025"/>
                </a:cubicBezTo>
                <a:cubicBezTo>
                  <a:pt x="4727575" y="222250"/>
                  <a:pt x="4727474" y="245196"/>
                  <a:pt x="4733925" y="266700"/>
                </a:cubicBezTo>
                <a:cubicBezTo>
                  <a:pt x="4737214" y="277665"/>
                  <a:pt x="4747855" y="285036"/>
                  <a:pt x="4752975" y="295275"/>
                </a:cubicBezTo>
                <a:cubicBezTo>
                  <a:pt x="4757465" y="304255"/>
                  <a:pt x="4758545" y="314622"/>
                  <a:pt x="4762500" y="323850"/>
                </a:cubicBezTo>
                <a:cubicBezTo>
                  <a:pt x="4812597" y="440742"/>
                  <a:pt x="4752771" y="294866"/>
                  <a:pt x="4800600" y="390525"/>
                </a:cubicBezTo>
                <a:cubicBezTo>
                  <a:pt x="4813275" y="415875"/>
                  <a:pt x="4814163" y="450642"/>
                  <a:pt x="4819650" y="476250"/>
                </a:cubicBezTo>
                <a:cubicBezTo>
                  <a:pt x="4839073" y="566892"/>
                  <a:pt x="4828706" y="537460"/>
                  <a:pt x="4876800" y="609600"/>
                </a:cubicBezTo>
                <a:lnTo>
                  <a:pt x="4895850" y="638175"/>
                </a:lnTo>
                <a:cubicBezTo>
                  <a:pt x="4916870" y="743273"/>
                  <a:pt x="4885364" y="644118"/>
                  <a:pt x="4933950" y="704850"/>
                </a:cubicBezTo>
                <a:cubicBezTo>
                  <a:pt x="4940222" y="712690"/>
                  <a:pt x="4937906" y="725071"/>
                  <a:pt x="4943475" y="733425"/>
                </a:cubicBezTo>
                <a:cubicBezTo>
                  <a:pt x="4950947" y="744633"/>
                  <a:pt x="4962525" y="752475"/>
                  <a:pt x="4972050" y="762000"/>
                </a:cubicBezTo>
                <a:cubicBezTo>
                  <a:pt x="4991514" y="820393"/>
                  <a:pt x="4974475" y="783475"/>
                  <a:pt x="5048250" y="857250"/>
                </a:cubicBezTo>
                <a:lnTo>
                  <a:pt x="5048250" y="857250"/>
                </a:lnTo>
                <a:cubicBezTo>
                  <a:pt x="5054600" y="869950"/>
                  <a:pt x="5061707" y="882299"/>
                  <a:pt x="5067300" y="895350"/>
                </a:cubicBezTo>
                <a:cubicBezTo>
                  <a:pt x="5071255" y="904578"/>
                  <a:pt x="5071844" y="915208"/>
                  <a:pt x="5076825" y="923925"/>
                </a:cubicBezTo>
                <a:cubicBezTo>
                  <a:pt x="5084701" y="937708"/>
                  <a:pt x="5096986" y="948563"/>
                  <a:pt x="5105400" y="962025"/>
                </a:cubicBezTo>
                <a:cubicBezTo>
                  <a:pt x="5112925" y="974066"/>
                  <a:pt x="5117405" y="987797"/>
                  <a:pt x="5124450" y="1000125"/>
                </a:cubicBezTo>
                <a:cubicBezTo>
                  <a:pt x="5130130" y="1010064"/>
                  <a:pt x="5138380" y="1018461"/>
                  <a:pt x="5143500" y="1028700"/>
                </a:cubicBezTo>
                <a:cubicBezTo>
                  <a:pt x="5158994" y="1059688"/>
                  <a:pt x="5144778" y="1058553"/>
                  <a:pt x="5172075" y="1085850"/>
                </a:cubicBezTo>
                <a:cubicBezTo>
                  <a:pt x="5180170" y="1093945"/>
                  <a:pt x="5191125" y="1098550"/>
                  <a:pt x="5200650" y="1104900"/>
                </a:cubicBezTo>
                <a:cubicBezTo>
                  <a:pt x="5230389" y="1194117"/>
                  <a:pt x="5181671" y="1062161"/>
                  <a:pt x="5238750" y="1162050"/>
                </a:cubicBezTo>
                <a:cubicBezTo>
                  <a:pt x="5271375" y="1219144"/>
                  <a:pt x="5221100" y="1182780"/>
                  <a:pt x="5267325" y="1238250"/>
                </a:cubicBezTo>
                <a:cubicBezTo>
                  <a:pt x="5274654" y="1247044"/>
                  <a:pt x="5287106" y="1249971"/>
                  <a:pt x="5295900" y="1257300"/>
                </a:cubicBezTo>
                <a:cubicBezTo>
                  <a:pt x="5306248" y="1265924"/>
                  <a:pt x="5315851" y="1275527"/>
                  <a:pt x="5324475" y="1285875"/>
                </a:cubicBezTo>
                <a:cubicBezTo>
                  <a:pt x="5331804" y="1294669"/>
                  <a:pt x="5334910" y="1306912"/>
                  <a:pt x="5343525" y="1314450"/>
                </a:cubicBezTo>
                <a:cubicBezTo>
                  <a:pt x="5383835" y="1349721"/>
                  <a:pt x="5390003" y="1348993"/>
                  <a:pt x="5429250" y="1362075"/>
                </a:cubicBezTo>
                <a:cubicBezTo>
                  <a:pt x="5527675" y="1358900"/>
                  <a:pt x="5626219" y="1358333"/>
                  <a:pt x="5724525" y="1352550"/>
                </a:cubicBezTo>
                <a:cubicBezTo>
                  <a:pt x="5762775" y="1350300"/>
                  <a:pt x="5774998" y="1318279"/>
                  <a:pt x="5791200" y="1285875"/>
                </a:cubicBezTo>
                <a:cubicBezTo>
                  <a:pt x="5797550" y="1273175"/>
                  <a:pt x="5804657" y="1260826"/>
                  <a:pt x="5810250" y="1247775"/>
                </a:cubicBezTo>
                <a:cubicBezTo>
                  <a:pt x="5814205" y="1238547"/>
                  <a:pt x="5813503" y="1227040"/>
                  <a:pt x="5819775" y="1219200"/>
                </a:cubicBezTo>
                <a:cubicBezTo>
                  <a:pt x="5826926" y="1210261"/>
                  <a:pt x="5838825" y="1206500"/>
                  <a:pt x="5848350" y="1200150"/>
                </a:cubicBezTo>
                <a:cubicBezTo>
                  <a:pt x="5880100" y="1152525"/>
                  <a:pt x="5857875" y="1177925"/>
                  <a:pt x="5924550" y="1133475"/>
                </a:cubicBezTo>
                <a:lnTo>
                  <a:pt x="5953125" y="1114425"/>
                </a:lnTo>
                <a:lnTo>
                  <a:pt x="5981700" y="1095375"/>
                </a:lnTo>
                <a:cubicBezTo>
                  <a:pt x="6028998" y="1024429"/>
                  <a:pt x="5968209" y="1111564"/>
                  <a:pt x="6029325" y="1038225"/>
                </a:cubicBezTo>
                <a:cubicBezTo>
                  <a:pt x="6036654" y="1029431"/>
                  <a:pt x="6041721" y="1018965"/>
                  <a:pt x="6048375" y="1009650"/>
                </a:cubicBezTo>
                <a:cubicBezTo>
                  <a:pt x="6057602" y="996732"/>
                  <a:pt x="6067723" y="984468"/>
                  <a:pt x="6076950" y="971550"/>
                </a:cubicBezTo>
                <a:cubicBezTo>
                  <a:pt x="6083604" y="962235"/>
                  <a:pt x="6088395" y="951531"/>
                  <a:pt x="6096000" y="942975"/>
                </a:cubicBezTo>
                <a:cubicBezTo>
                  <a:pt x="6113898" y="922839"/>
                  <a:pt x="6153150" y="885825"/>
                  <a:pt x="6153150" y="885825"/>
                </a:cubicBezTo>
                <a:cubicBezTo>
                  <a:pt x="6182889" y="796608"/>
                  <a:pt x="6134171" y="928564"/>
                  <a:pt x="6191250" y="828675"/>
                </a:cubicBezTo>
                <a:cubicBezTo>
                  <a:pt x="6197745" y="817309"/>
                  <a:pt x="6197013" y="803114"/>
                  <a:pt x="6200775" y="790575"/>
                </a:cubicBezTo>
                <a:cubicBezTo>
                  <a:pt x="6206545" y="771341"/>
                  <a:pt x="6219825" y="733425"/>
                  <a:pt x="6219825" y="733425"/>
                </a:cubicBezTo>
                <a:cubicBezTo>
                  <a:pt x="6222032" y="717974"/>
                  <a:pt x="6229251" y="651105"/>
                  <a:pt x="6238875" y="628650"/>
                </a:cubicBezTo>
                <a:cubicBezTo>
                  <a:pt x="6243384" y="618128"/>
                  <a:pt x="6251575" y="609600"/>
                  <a:pt x="6257925" y="600075"/>
                </a:cubicBezTo>
                <a:cubicBezTo>
                  <a:pt x="6258432" y="598049"/>
                  <a:pt x="6272095" y="539256"/>
                  <a:pt x="6276975" y="533400"/>
                </a:cubicBezTo>
                <a:cubicBezTo>
                  <a:pt x="6314685" y="488148"/>
                  <a:pt x="6305341" y="516583"/>
                  <a:pt x="6343650" y="495300"/>
                </a:cubicBezTo>
                <a:cubicBezTo>
                  <a:pt x="6363664" y="484181"/>
                  <a:pt x="6382169" y="470508"/>
                  <a:pt x="6400800" y="457200"/>
                </a:cubicBezTo>
                <a:cubicBezTo>
                  <a:pt x="6494140" y="390529"/>
                  <a:pt x="6443449" y="408438"/>
                  <a:pt x="6515100" y="390525"/>
                </a:cubicBezTo>
                <a:cubicBezTo>
                  <a:pt x="6524625" y="384175"/>
                  <a:pt x="6537325" y="381000"/>
                  <a:pt x="6543675" y="371475"/>
                </a:cubicBezTo>
                <a:cubicBezTo>
                  <a:pt x="6550520" y="361207"/>
                  <a:pt x="6552983" y="316977"/>
                  <a:pt x="6562725" y="304800"/>
                </a:cubicBezTo>
                <a:cubicBezTo>
                  <a:pt x="6569876" y="295861"/>
                  <a:pt x="6581775" y="292100"/>
                  <a:pt x="6591300" y="285750"/>
                </a:cubicBezTo>
                <a:cubicBezTo>
                  <a:pt x="6598290" y="250800"/>
                  <a:pt x="6602347" y="208028"/>
                  <a:pt x="6629400" y="180975"/>
                </a:cubicBezTo>
                <a:cubicBezTo>
                  <a:pt x="6637495" y="172880"/>
                  <a:pt x="6647736" y="167045"/>
                  <a:pt x="6657975" y="161925"/>
                </a:cubicBezTo>
                <a:cubicBezTo>
                  <a:pt x="6666955" y="157435"/>
                  <a:pt x="6676587" y="153645"/>
                  <a:pt x="6686550" y="152400"/>
                </a:cubicBezTo>
                <a:cubicBezTo>
                  <a:pt x="6702302" y="150431"/>
                  <a:pt x="6718300" y="152400"/>
                  <a:pt x="6734175" y="15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09825" y="1609725"/>
            <a:ext cx="6734175" cy="1362075"/>
          </a:xfrm>
          <a:custGeom>
            <a:avLst/>
            <a:gdLst>
              <a:gd name="connsiteX0" fmla="*/ 0 w 6734175"/>
              <a:gd name="connsiteY0" fmla="*/ 0 h 1362075"/>
              <a:gd name="connsiteX1" fmla="*/ 9525 w 6734175"/>
              <a:gd name="connsiteY1" fmla="*/ 47625 h 1362075"/>
              <a:gd name="connsiteX2" fmla="*/ 66675 w 6734175"/>
              <a:gd name="connsiteY2" fmla="*/ 85725 h 1362075"/>
              <a:gd name="connsiteX3" fmla="*/ 76200 w 6734175"/>
              <a:gd name="connsiteY3" fmla="*/ 114300 h 1362075"/>
              <a:gd name="connsiteX4" fmla="*/ 104775 w 6734175"/>
              <a:gd name="connsiteY4" fmla="*/ 142875 h 1362075"/>
              <a:gd name="connsiteX5" fmla="*/ 114300 w 6734175"/>
              <a:gd name="connsiteY5" fmla="*/ 209550 h 1362075"/>
              <a:gd name="connsiteX6" fmla="*/ 142875 w 6734175"/>
              <a:gd name="connsiteY6" fmla="*/ 266700 h 1362075"/>
              <a:gd name="connsiteX7" fmla="*/ 152400 w 6734175"/>
              <a:gd name="connsiteY7" fmla="*/ 342900 h 1362075"/>
              <a:gd name="connsiteX8" fmla="*/ 180975 w 6734175"/>
              <a:gd name="connsiteY8" fmla="*/ 361950 h 1362075"/>
              <a:gd name="connsiteX9" fmla="*/ 200025 w 6734175"/>
              <a:gd name="connsiteY9" fmla="*/ 390525 h 1362075"/>
              <a:gd name="connsiteX10" fmla="*/ 257175 w 6734175"/>
              <a:gd name="connsiteY10" fmla="*/ 447675 h 1362075"/>
              <a:gd name="connsiteX11" fmla="*/ 285750 w 6734175"/>
              <a:gd name="connsiteY11" fmla="*/ 476250 h 1362075"/>
              <a:gd name="connsiteX12" fmla="*/ 323850 w 6734175"/>
              <a:gd name="connsiteY12" fmla="*/ 533400 h 1362075"/>
              <a:gd name="connsiteX13" fmla="*/ 342900 w 6734175"/>
              <a:gd name="connsiteY13" fmla="*/ 590550 h 1362075"/>
              <a:gd name="connsiteX14" fmla="*/ 352425 w 6734175"/>
              <a:gd name="connsiteY14" fmla="*/ 619125 h 1362075"/>
              <a:gd name="connsiteX15" fmla="*/ 381000 w 6734175"/>
              <a:gd name="connsiteY15" fmla="*/ 657225 h 1362075"/>
              <a:gd name="connsiteX16" fmla="*/ 390525 w 6734175"/>
              <a:gd name="connsiteY16" fmla="*/ 733425 h 1362075"/>
              <a:gd name="connsiteX17" fmla="*/ 409575 w 6734175"/>
              <a:gd name="connsiteY17" fmla="*/ 762000 h 1362075"/>
              <a:gd name="connsiteX18" fmla="*/ 419100 w 6734175"/>
              <a:gd name="connsiteY18" fmla="*/ 790575 h 1362075"/>
              <a:gd name="connsiteX19" fmla="*/ 438150 w 6734175"/>
              <a:gd name="connsiteY19" fmla="*/ 819150 h 1362075"/>
              <a:gd name="connsiteX20" fmla="*/ 466725 w 6734175"/>
              <a:gd name="connsiteY20" fmla="*/ 876300 h 1362075"/>
              <a:gd name="connsiteX21" fmla="*/ 523875 w 6734175"/>
              <a:gd name="connsiteY21" fmla="*/ 933450 h 1362075"/>
              <a:gd name="connsiteX22" fmla="*/ 571500 w 6734175"/>
              <a:gd name="connsiteY22" fmla="*/ 981075 h 1362075"/>
              <a:gd name="connsiteX23" fmla="*/ 590550 w 6734175"/>
              <a:gd name="connsiteY23" fmla="*/ 1038225 h 1362075"/>
              <a:gd name="connsiteX24" fmla="*/ 619125 w 6734175"/>
              <a:gd name="connsiteY24" fmla="*/ 1066800 h 1362075"/>
              <a:gd name="connsiteX25" fmla="*/ 638175 w 6734175"/>
              <a:gd name="connsiteY25" fmla="*/ 1095375 h 1362075"/>
              <a:gd name="connsiteX26" fmla="*/ 723900 w 6734175"/>
              <a:gd name="connsiteY26" fmla="*/ 1171575 h 1362075"/>
              <a:gd name="connsiteX27" fmla="*/ 752475 w 6734175"/>
              <a:gd name="connsiteY27" fmla="*/ 1200150 h 1362075"/>
              <a:gd name="connsiteX28" fmla="*/ 771525 w 6734175"/>
              <a:gd name="connsiteY28" fmla="*/ 1228725 h 1362075"/>
              <a:gd name="connsiteX29" fmla="*/ 800100 w 6734175"/>
              <a:gd name="connsiteY29" fmla="*/ 1238250 h 1362075"/>
              <a:gd name="connsiteX30" fmla="*/ 857250 w 6734175"/>
              <a:gd name="connsiteY30" fmla="*/ 1285875 h 1362075"/>
              <a:gd name="connsiteX31" fmla="*/ 1162050 w 6734175"/>
              <a:gd name="connsiteY31" fmla="*/ 1266825 h 1362075"/>
              <a:gd name="connsiteX32" fmla="*/ 1219200 w 6734175"/>
              <a:gd name="connsiteY32" fmla="*/ 1247775 h 1362075"/>
              <a:gd name="connsiteX33" fmla="*/ 1276350 w 6734175"/>
              <a:gd name="connsiteY33" fmla="*/ 1190625 h 1362075"/>
              <a:gd name="connsiteX34" fmla="*/ 1295400 w 6734175"/>
              <a:gd name="connsiteY34" fmla="*/ 1133475 h 1362075"/>
              <a:gd name="connsiteX35" fmla="*/ 1314450 w 6734175"/>
              <a:gd name="connsiteY35" fmla="*/ 1104900 h 1362075"/>
              <a:gd name="connsiteX36" fmla="*/ 1323975 w 6734175"/>
              <a:gd name="connsiteY36" fmla="*/ 1076325 h 1362075"/>
              <a:gd name="connsiteX37" fmla="*/ 1352550 w 6734175"/>
              <a:gd name="connsiteY37" fmla="*/ 1047750 h 1362075"/>
              <a:gd name="connsiteX38" fmla="*/ 1371600 w 6734175"/>
              <a:gd name="connsiteY38" fmla="*/ 1019175 h 1362075"/>
              <a:gd name="connsiteX39" fmla="*/ 1400175 w 6734175"/>
              <a:gd name="connsiteY39" fmla="*/ 952500 h 1362075"/>
              <a:gd name="connsiteX40" fmla="*/ 1428750 w 6734175"/>
              <a:gd name="connsiteY40" fmla="*/ 933450 h 1362075"/>
              <a:gd name="connsiteX41" fmla="*/ 1447800 w 6734175"/>
              <a:gd name="connsiteY41" fmla="*/ 904875 h 1362075"/>
              <a:gd name="connsiteX42" fmla="*/ 1476375 w 6734175"/>
              <a:gd name="connsiteY42" fmla="*/ 885825 h 1362075"/>
              <a:gd name="connsiteX43" fmla="*/ 1485900 w 6734175"/>
              <a:gd name="connsiteY43" fmla="*/ 857250 h 1362075"/>
              <a:gd name="connsiteX44" fmla="*/ 1514475 w 6734175"/>
              <a:gd name="connsiteY44" fmla="*/ 828675 h 1362075"/>
              <a:gd name="connsiteX45" fmla="*/ 1581150 w 6734175"/>
              <a:gd name="connsiteY45" fmla="*/ 733425 h 1362075"/>
              <a:gd name="connsiteX46" fmla="*/ 1619250 w 6734175"/>
              <a:gd name="connsiteY46" fmla="*/ 676275 h 1362075"/>
              <a:gd name="connsiteX47" fmla="*/ 1638300 w 6734175"/>
              <a:gd name="connsiteY47" fmla="*/ 647700 h 1362075"/>
              <a:gd name="connsiteX48" fmla="*/ 1666875 w 6734175"/>
              <a:gd name="connsiteY48" fmla="*/ 628650 h 1362075"/>
              <a:gd name="connsiteX49" fmla="*/ 1685925 w 6734175"/>
              <a:gd name="connsiteY49" fmla="*/ 600075 h 1362075"/>
              <a:gd name="connsiteX50" fmla="*/ 1714500 w 6734175"/>
              <a:gd name="connsiteY50" fmla="*/ 542925 h 1362075"/>
              <a:gd name="connsiteX51" fmla="*/ 1743075 w 6734175"/>
              <a:gd name="connsiteY51" fmla="*/ 523875 h 1362075"/>
              <a:gd name="connsiteX52" fmla="*/ 1752600 w 6734175"/>
              <a:gd name="connsiteY52" fmla="*/ 485775 h 1362075"/>
              <a:gd name="connsiteX53" fmla="*/ 1762125 w 6734175"/>
              <a:gd name="connsiteY53" fmla="*/ 438150 h 1362075"/>
              <a:gd name="connsiteX54" fmla="*/ 1781175 w 6734175"/>
              <a:gd name="connsiteY54" fmla="*/ 400050 h 1362075"/>
              <a:gd name="connsiteX55" fmla="*/ 1790700 w 6734175"/>
              <a:gd name="connsiteY55" fmla="*/ 371475 h 1362075"/>
              <a:gd name="connsiteX56" fmla="*/ 1838325 w 6734175"/>
              <a:gd name="connsiteY56" fmla="*/ 304800 h 1362075"/>
              <a:gd name="connsiteX57" fmla="*/ 1857375 w 6734175"/>
              <a:gd name="connsiteY57" fmla="*/ 276225 h 1362075"/>
              <a:gd name="connsiteX58" fmla="*/ 1885950 w 6734175"/>
              <a:gd name="connsiteY58" fmla="*/ 247650 h 1362075"/>
              <a:gd name="connsiteX59" fmla="*/ 1924050 w 6734175"/>
              <a:gd name="connsiteY59" fmla="*/ 190500 h 1362075"/>
              <a:gd name="connsiteX60" fmla="*/ 1933575 w 6734175"/>
              <a:gd name="connsiteY60" fmla="*/ 161925 h 1362075"/>
              <a:gd name="connsiteX61" fmla="*/ 2028825 w 6734175"/>
              <a:gd name="connsiteY61" fmla="*/ 95250 h 1362075"/>
              <a:gd name="connsiteX62" fmla="*/ 2057400 w 6734175"/>
              <a:gd name="connsiteY62" fmla="*/ 76200 h 1362075"/>
              <a:gd name="connsiteX63" fmla="*/ 2085975 w 6734175"/>
              <a:gd name="connsiteY63" fmla="*/ 66675 h 1362075"/>
              <a:gd name="connsiteX64" fmla="*/ 2143125 w 6734175"/>
              <a:gd name="connsiteY64" fmla="*/ 28575 h 1362075"/>
              <a:gd name="connsiteX65" fmla="*/ 2171700 w 6734175"/>
              <a:gd name="connsiteY65" fmla="*/ 9525 h 1362075"/>
              <a:gd name="connsiteX66" fmla="*/ 2200275 w 6734175"/>
              <a:gd name="connsiteY66" fmla="*/ 0 h 1362075"/>
              <a:gd name="connsiteX67" fmla="*/ 2352675 w 6734175"/>
              <a:gd name="connsiteY67" fmla="*/ 9525 h 1362075"/>
              <a:gd name="connsiteX68" fmla="*/ 2390775 w 6734175"/>
              <a:gd name="connsiteY68" fmla="*/ 57150 h 1362075"/>
              <a:gd name="connsiteX69" fmla="*/ 2447925 w 6734175"/>
              <a:gd name="connsiteY69" fmla="*/ 104775 h 1362075"/>
              <a:gd name="connsiteX70" fmla="*/ 2457450 w 6734175"/>
              <a:gd name="connsiteY70" fmla="*/ 161925 h 1362075"/>
              <a:gd name="connsiteX71" fmla="*/ 2476500 w 6734175"/>
              <a:gd name="connsiteY71" fmla="*/ 219075 h 1362075"/>
              <a:gd name="connsiteX72" fmla="*/ 2486025 w 6734175"/>
              <a:gd name="connsiteY72" fmla="*/ 304800 h 1362075"/>
              <a:gd name="connsiteX73" fmla="*/ 2495550 w 6734175"/>
              <a:gd name="connsiteY73" fmla="*/ 333375 h 1362075"/>
              <a:gd name="connsiteX74" fmla="*/ 2505075 w 6734175"/>
              <a:gd name="connsiteY74" fmla="*/ 381000 h 1362075"/>
              <a:gd name="connsiteX75" fmla="*/ 2543175 w 6734175"/>
              <a:gd name="connsiteY75" fmla="*/ 438150 h 1362075"/>
              <a:gd name="connsiteX76" fmla="*/ 2552700 w 6734175"/>
              <a:gd name="connsiteY76" fmla="*/ 466725 h 1362075"/>
              <a:gd name="connsiteX77" fmla="*/ 2581275 w 6734175"/>
              <a:gd name="connsiteY77" fmla="*/ 495300 h 1362075"/>
              <a:gd name="connsiteX78" fmla="*/ 2638425 w 6734175"/>
              <a:gd name="connsiteY78" fmla="*/ 609600 h 1362075"/>
              <a:gd name="connsiteX79" fmla="*/ 2657475 w 6734175"/>
              <a:gd name="connsiteY79" fmla="*/ 638175 h 1362075"/>
              <a:gd name="connsiteX80" fmla="*/ 2686050 w 6734175"/>
              <a:gd name="connsiteY80" fmla="*/ 657225 h 1362075"/>
              <a:gd name="connsiteX81" fmla="*/ 2714625 w 6734175"/>
              <a:gd name="connsiteY81" fmla="*/ 723900 h 1362075"/>
              <a:gd name="connsiteX82" fmla="*/ 2724150 w 6734175"/>
              <a:gd name="connsiteY82" fmla="*/ 752475 h 1362075"/>
              <a:gd name="connsiteX83" fmla="*/ 2752725 w 6734175"/>
              <a:gd name="connsiteY83" fmla="*/ 781050 h 1362075"/>
              <a:gd name="connsiteX84" fmla="*/ 2762250 w 6734175"/>
              <a:gd name="connsiteY84" fmla="*/ 809625 h 1362075"/>
              <a:gd name="connsiteX85" fmla="*/ 2800350 w 6734175"/>
              <a:gd name="connsiteY85" fmla="*/ 866775 h 1362075"/>
              <a:gd name="connsiteX86" fmla="*/ 2809875 w 6734175"/>
              <a:gd name="connsiteY86" fmla="*/ 895350 h 1362075"/>
              <a:gd name="connsiteX87" fmla="*/ 2847975 w 6734175"/>
              <a:gd name="connsiteY87" fmla="*/ 952500 h 1362075"/>
              <a:gd name="connsiteX88" fmla="*/ 2876550 w 6734175"/>
              <a:gd name="connsiteY88" fmla="*/ 1028700 h 1362075"/>
              <a:gd name="connsiteX89" fmla="*/ 2895600 w 6734175"/>
              <a:gd name="connsiteY89" fmla="*/ 1057275 h 1362075"/>
              <a:gd name="connsiteX90" fmla="*/ 2924175 w 6734175"/>
              <a:gd name="connsiteY90" fmla="*/ 1076325 h 1362075"/>
              <a:gd name="connsiteX91" fmla="*/ 3000375 w 6734175"/>
              <a:gd name="connsiteY91" fmla="*/ 1143000 h 1362075"/>
              <a:gd name="connsiteX92" fmla="*/ 3028950 w 6734175"/>
              <a:gd name="connsiteY92" fmla="*/ 1162050 h 1362075"/>
              <a:gd name="connsiteX93" fmla="*/ 3067050 w 6734175"/>
              <a:gd name="connsiteY93" fmla="*/ 1200150 h 1362075"/>
              <a:gd name="connsiteX94" fmla="*/ 3095625 w 6734175"/>
              <a:gd name="connsiteY94" fmla="*/ 1228725 h 1362075"/>
              <a:gd name="connsiteX95" fmla="*/ 3152775 w 6734175"/>
              <a:gd name="connsiteY95" fmla="*/ 1247775 h 1362075"/>
              <a:gd name="connsiteX96" fmla="*/ 3238500 w 6734175"/>
              <a:gd name="connsiteY96" fmla="*/ 1276350 h 1362075"/>
              <a:gd name="connsiteX97" fmla="*/ 3295650 w 6734175"/>
              <a:gd name="connsiteY97" fmla="*/ 1295400 h 1362075"/>
              <a:gd name="connsiteX98" fmla="*/ 3324225 w 6734175"/>
              <a:gd name="connsiteY98" fmla="*/ 1304925 h 1362075"/>
              <a:gd name="connsiteX99" fmla="*/ 3486150 w 6734175"/>
              <a:gd name="connsiteY99" fmla="*/ 1295400 h 1362075"/>
              <a:gd name="connsiteX100" fmla="*/ 3514725 w 6734175"/>
              <a:gd name="connsiteY100" fmla="*/ 1276350 h 1362075"/>
              <a:gd name="connsiteX101" fmla="*/ 3562350 w 6734175"/>
              <a:gd name="connsiteY101" fmla="*/ 1200150 h 1362075"/>
              <a:gd name="connsiteX102" fmla="*/ 3609975 w 6734175"/>
              <a:gd name="connsiteY102" fmla="*/ 1133475 h 1362075"/>
              <a:gd name="connsiteX103" fmla="*/ 3638550 w 6734175"/>
              <a:gd name="connsiteY103" fmla="*/ 1076325 h 1362075"/>
              <a:gd name="connsiteX104" fmla="*/ 3667125 w 6734175"/>
              <a:gd name="connsiteY104" fmla="*/ 1047750 h 1362075"/>
              <a:gd name="connsiteX105" fmla="*/ 3695700 w 6734175"/>
              <a:gd name="connsiteY105" fmla="*/ 981075 h 1362075"/>
              <a:gd name="connsiteX106" fmla="*/ 3733800 w 6734175"/>
              <a:gd name="connsiteY106" fmla="*/ 914400 h 1362075"/>
              <a:gd name="connsiteX107" fmla="*/ 3771900 w 6734175"/>
              <a:gd name="connsiteY107" fmla="*/ 847725 h 1362075"/>
              <a:gd name="connsiteX108" fmla="*/ 3819525 w 6734175"/>
              <a:gd name="connsiteY108" fmla="*/ 790575 h 1362075"/>
              <a:gd name="connsiteX109" fmla="*/ 3848100 w 6734175"/>
              <a:gd name="connsiteY109" fmla="*/ 752475 h 1362075"/>
              <a:gd name="connsiteX110" fmla="*/ 3876675 w 6734175"/>
              <a:gd name="connsiteY110" fmla="*/ 723900 h 1362075"/>
              <a:gd name="connsiteX111" fmla="*/ 3886200 w 6734175"/>
              <a:gd name="connsiteY111" fmla="*/ 695325 h 1362075"/>
              <a:gd name="connsiteX112" fmla="*/ 3990975 w 6734175"/>
              <a:gd name="connsiteY112" fmla="*/ 647700 h 1362075"/>
              <a:gd name="connsiteX113" fmla="*/ 4029075 w 6734175"/>
              <a:gd name="connsiteY113" fmla="*/ 619125 h 1362075"/>
              <a:gd name="connsiteX114" fmla="*/ 4105275 w 6734175"/>
              <a:gd name="connsiteY114" fmla="*/ 552450 h 1362075"/>
              <a:gd name="connsiteX115" fmla="*/ 4133850 w 6734175"/>
              <a:gd name="connsiteY115" fmla="*/ 542925 h 1362075"/>
              <a:gd name="connsiteX116" fmla="*/ 4200525 w 6734175"/>
              <a:gd name="connsiteY116" fmla="*/ 495300 h 1362075"/>
              <a:gd name="connsiteX117" fmla="*/ 4229100 w 6734175"/>
              <a:gd name="connsiteY117" fmla="*/ 466725 h 1362075"/>
              <a:gd name="connsiteX118" fmla="*/ 4248150 w 6734175"/>
              <a:gd name="connsiteY118" fmla="*/ 438150 h 1362075"/>
              <a:gd name="connsiteX119" fmla="*/ 4276725 w 6734175"/>
              <a:gd name="connsiteY119" fmla="*/ 428625 h 1362075"/>
              <a:gd name="connsiteX120" fmla="*/ 4286250 w 6734175"/>
              <a:gd name="connsiteY120" fmla="*/ 247650 h 1362075"/>
              <a:gd name="connsiteX121" fmla="*/ 4314825 w 6734175"/>
              <a:gd name="connsiteY121" fmla="*/ 219075 h 1362075"/>
              <a:gd name="connsiteX122" fmla="*/ 4371975 w 6734175"/>
              <a:gd name="connsiteY122" fmla="*/ 161925 h 1362075"/>
              <a:gd name="connsiteX123" fmla="*/ 4381500 w 6734175"/>
              <a:gd name="connsiteY123" fmla="*/ 133350 h 1362075"/>
              <a:gd name="connsiteX124" fmla="*/ 4438650 w 6734175"/>
              <a:gd name="connsiteY124" fmla="*/ 104775 h 1362075"/>
              <a:gd name="connsiteX125" fmla="*/ 4467225 w 6734175"/>
              <a:gd name="connsiteY125" fmla="*/ 85725 h 1362075"/>
              <a:gd name="connsiteX126" fmla="*/ 4648200 w 6734175"/>
              <a:gd name="connsiteY126" fmla="*/ 95250 h 1362075"/>
              <a:gd name="connsiteX127" fmla="*/ 4676775 w 6734175"/>
              <a:gd name="connsiteY127" fmla="*/ 104775 h 1362075"/>
              <a:gd name="connsiteX128" fmla="*/ 4705350 w 6734175"/>
              <a:gd name="connsiteY128" fmla="*/ 161925 h 1362075"/>
              <a:gd name="connsiteX129" fmla="*/ 4724400 w 6734175"/>
              <a:gd name="connsiteY129" fmla="*/ 200025 h 1362075"/>
              <a:gd name="connsiteX130" fmla="*/ 4733925 w 6734175"/>
              <a:gd name="connsiteY130" fmla="*/ 266700 h 1362075"/>
              <a:gd name="connsiteX131" fmla="*/ 4752975 w 6734175"/>
              <a:gd name="connsiteY131" fmla="*/ 295275 h 1362075"/>
              <a:gd name="connsiteX132" fmla="*/ 4762500 w 6734175"/>
              <a:gd name="connsiteY132" fmla="*/ 323850 h 1362075"/>
              <a:gd name="connsiteX133" fmla="*/ 4800600 w 6734175"/>
              <a:gd name="connsiteY133" fmla="*/ 390525 h 1362075"/>
              <a:gd name="connsiteX134" fmla="*/ 4819650 w 6734175"/>
              <a:gd name="connsiteY134" fmla="*/ 476250 h 1362075"/>
              <a:gd name="connsiteX135" fmla="*/ 4876800 w 6734175"/>
              <a:gd name="connsiteY135" fmla="*/ 609600 h 1362075"/>
              <a:gd name="connsiteX136" fmla="*/ 4895850 w 6734175"/>
              <a:gd name="connsiteY136" fmla="*/ 638175 h 1362075"/>
              <a:gd name="connsiteX137" fmla="*/ 4933950 w 6734175"/>
              <a:gd name="connsiteY137" fmla="*/ 704850 h 1362075"/>
              <a:gd name="connsiteX138" fmla="*/ 4943475 w 6734175"/>
              <a:gd name="connsiteY138" fmla="*/ 733425 h 1362075"/>
              <a:gd name="connsiteX139" fmla="*/ 4972050 w 6734175"/>
              <a:gd name="connsiteY139" fmla="*/ 762000 h 1362075"/>
              <a:gd name="connsiteX140" fmla="*/ 5048250 w 6734175"/>
              <a:gd name="connsiteY140" fmla="*/ 857250 h 1362075"/>
              <a:gd name="connsiteX141" fmla="*/ 5048250 w 6734175"/>
              <a:gd name="connsiteY141" fmla="*/ 857250 h 1362075"/>
              <a:gd name="connsiteX142" fmla="*/ 5067300 w 6734175"/>
              <a:gd name="connsiteY142" fmla="*/ 895350 h 1362075"/>
              <a:gd name="connsiteX143" fmla="*/ 5076825 w 6734175"/>
              <a:gd name="connsiteY143" fmla="*/ 923925 h 1362075"/>
              <a:gd name="connsiteX144" fmla="*/ 5105400 w 6734175"/>
              <a:gd name="connsiteY144" fmla="*/ 962025 h 1362075"/>
              <a:gd name="connsiteX145" fmla="*/ 5124450 w 6734175"/>
              <a:gd name="connsiteY145" fmla="*/ 1000125 h 1362075"/>
              <a:gd name="connsiteX146" fmla="*/ 5143500 w 6734175"/>
              <a:gd name="connsiteY146" fmla="*/ 1028700 h 1362075"/>
              <a:gd name="connsiteX147" fmla="*/ 5172075 w 6734175"/>
              <a:gd name="connsiteY147" fmla="*/ 1085850 h 1362075"/>
              <a:gd name="connsiteX148" fmla="*/ 5200650 w 6734175"/>
              <a:gd name="connsiteY148" fmla="*/ 1104900 h 1362075"/>
              <a:gd name="connsiteX149" fmla="*/ 5238750 w 6734175"/>
              <a:gd name="connsiteY149" fmla="*/ 1162050 h 1362075"/>
              <a:gd name="connsiteX150" fmla="*/ 5267325 w 6734175"/>
              <a:gd name="connsiteY150" fmla="*/ 1238250 h 1362075"/>
              <a:gd name="connsiteX151" fmla="*/ 5295900 w 6734175"/>
              <a:gd name="connsiteY151" fmla="*/ 1257300 h 1362075"/>
              <a:gd name="connsiteX152" fmla="*/ 5324475 w 6734175"/>
              <a:gd name="connsiteY152" fmla="*/ 1285875 h 1362075"/>
              <a:gd name="connsiteX153" fmla="*/ 5343525 w 6734175"/>
              <a:gd name="connsiteY153" fmla="*/ 1314450 h 1362075"/>
              <a:gd name="connsiteX154" fmla="*/ 5429250 w 6734175"/>
              <a:gd name="connsiteY154" fmla="*/ 1362075 h 1362075"/>
              <a:gd name="connsiteX155" fmla="*/ 5724525 w 6734175"/>
              <a:gd name="connsiteY155" fmla="*/ 1352550 h 1362075"/>
              <a:gd name="connsiteX156" fmla="*/ 5791200 w 6734175"/>
              <a:gd name="connsiteY156" fmla="*/ 1285875 h 1362075"/>
              <a:gd name="connsiteX157" fmla="*/ 5810250 w 6734175"/>
              <a:gd name="connsiteY157" fmla="*/ 1247775 h 1362075"/>
              <a:gd name="connsiteX158" fmla="*/ 5819775 w 6734175"/>
              <a:gd name="connsiteY158" fmla="*/ 1219200 h 1362075"/>
              <a:gd name="connsiteX159" fmla="*/ 5848350 w 6734175"/>
              <a:gd name="connsiteY159" fmla="*/ 1200150 h 1362075"/>
              <a:gd name="connsiteX160" fmla="*/ 5924550 w 6734175"/>
              <a:gd name="connsiteY160" fmla="*/ 1133475 h 1362075"/>
              <a:gd name="connsiteX161" fmla="*/ 5953125 w 6734175"/>
              <a:gd name="connsiteY161" fmla="*/ 1114425 h 1362075"/>
              <a:gd name="connsiteX162" fmla="*/ 5981700 w 6734175"/>
              <a:gd name="connsiteY162" fmla="*/ 1095375 h 1362075"/>
              <a:gd name="connsiteX163" fmla="*/ 6029325 w 6734175"/>
              <a:gd name="connsiteY163" fmla="*/ 1038225 h 1362075"/>
              <a:gd name="connsiteX164" fmla="*/ 6048375 w 6734175"/>
              <a:gd name="connsiteY164" fmla="*/ 1009650 h 1362075"/>
              <a:gd name="connsiteX165" fmla="*/ 6076950 w 6734175"/>
              <a:gd name="connsiteY165" fmla="*/ 971550 h 1362075"/>
              <a:gd name="connsiteX166" fmla="*/ 6096000 w 6734175"/>
              <a:gd name="connsiteY166" fmla="*/ 942975 h 1362075"/>
              <a:gd name="connsiteX167" fmla="*/ 6153150 w 6734175"/>
              <a:gd name="connsiteY167" fmla="*/ 885825 h 1362075"/>
              <a:gd name="connsiteX168" fmla="*/ 6191250 w 6734175"/>
              <a:gd name="connsiteY168" fmla="*/ 828675 h 1362075"/>
              <a:gd name="connsiteX169" fmla="*/ 6200775 w 6734175"/>
              <a:gd name="connsiteY169" fmla="*/ 790575 h 1362075"/>
              <a:gd name="connsiteX170" fmla="*/ 6219825 w 6734175"/>
              <a:gd name="connsiteY170" fmla="*/ 733425 h 1362075"/>
              <a:gd name="connsiteX171" fmla="*/ 6238875 w 6734175"/>
              <a:gd name="connsiteY171" fmla="*/ 628650 h 1362075"/>
              <a:gd name="connsiteX172" fmla="*/ 6257925 w 6734175"/>
              <a:gd name="connsiteY172" fmla="*/ 600075 h 1362075"/>
              <a:gd name="connsiteX173" fmla="*/ 6276975 w 6734175"/>
              <a:gd name="connsiteY173" fmla="*/ 533400 h 1362075"/>
              <a:gd name="connsiteX174" fmla="*/ 6343650 w 6734175"/>
              <a:gd name="connsiteY174" fmla="*/ 495300 h 1362075"/>
              <a:gd name="connsiteX175" fmla="*/ 6400800 w 6734175"/>
              <a:gd name="connsiteY175" fmla="*/ 457200 h 1362075"/>
              <a:gd name="connsiteX176" fmla="*/ 6515100 w 6734175"/>
              <a:gd name="connsiteY176" fmla="*/ 390525 h 1362075"/>
              <a:gd name="connsiteX177" fmla="*/ 6543675 w 6734175"/>
              <a:gd name="connsiteY177" fmla="*/ 371475 h 1362075"/>
              <a:gd name="connsiteX178" fmla="*/ 6562725 w 6734175"/>
              <a:gd name="connsiteY178" fmla="*/ 304800 h 1362075"/>
              <a:gd name="connsiteX179" fmla="*/ 6591300 w 6734175"/>
              <a:gd name="connsiteY179" fmla="*/ 285750 h 1362075"/>
              <a:gd name="connsiteX180" fmla="*/ 6629400 w 6734175"/>
              <a:gd name="connsiteY180" fmla="*/ 180975 h 1362075"/>
              <a:gd name="connsiteX181" fmla="*/ 6657975 w 6734175"/>
              <a:gd name="connsiteY181" fmla="*/ 161925 h 1362075"/>
              <a:gd name="connsiteX182" fmla="*/ 6686550 w 6734175"/>
              <a:gd name="connsiteY182" fmla="*/ 152400 h 1362075"/>
              <a:gd name="connsiteX183" fmla="*/ 6734175 w 6734175"/>
              <a:gd name="connsiteY183" fmla="*/ 15240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734175" h="1362075">
                <a:moveTo>
                  <a:pt x="0" y="0"/>
                </a:moveTo>
                <a:cubicBezTo>
                  <a:pt x="3175" y="15875"/>
                  <a:pt x="-414" y="34846"/>
                  <a:pt x="9525" y="47625"/>
                </a:cubicBezTo>
                <a:cubicBezTo>
                  <a:pt x="23581" y="65697"/>
                  <a:pt x="66675" y="85725"/>
                  <a:pt x="66675" y="85725"/>
                </a:cubicBezTo>
                <a:cubicBezTo>
                  <a:pt x="69850" y="95250"/>
                  <a:pt x="70631" y="105946"/>
                  <a:pt x="76200" y="114300"/>
                </a:cubicBezTo>
                <a:cubicBezTo>
                  <a:pt x="83672" y="125508"/>
                  <a:pt x="99772" y="130368"/>
                  <a:pt x="104775" y="142875"/>
                </a:cubicBezTo>
                <a:cubicBezTo>
                  <a:pt x="113113" y="163720"/>
                  <a:pt x="109897" y="187535"/>
                  <a:pt x="114300" y="209550"/>
                </a:cubicBezTo>
                <a:cubicBezTo>
                  <a:pt x="119934" y="237718"/>
                  <a:pt x="126820" y="242618"/>
                  <a:pt x="142875" y="266700"/>
                </a:cubicBezTo>
                <a:cubicBezTo>
                  <a:pt x="146050" y="292100"/>
                  <a:pt x="142893" y="319133"/>
                  <a:pt x="152400" y="342900"/>
                </a:cubicBezTo>
                <a:cubicBezTo>
                  <a:pt x="156652" y="353529"/>
                  <a:pt x="172880" y="353855"/>
                  <a:pt x="180975" y="361950"/>
                </a:cubicBezTo>
                <a:cubicBezTo>
                  <a:pt x="189070" y="370045"/>
                  <a:pt x="192420" y="381969"/>
                  <a:pt x="200025" y="390525"/>
                </a:cubicBezTo>
                <a:cubicBezTo>
                  <a:pt x="217923" y="410661"/>
                  <a:pt x="238125" y="428625"/>
                  <a:pt x="257175" y="447675"/>
                </a:cubicBezTo>
                <a:cubicBezTo>
                  <a:pt x="266700" y="457200"/>
                  <a:pt x="278278" y="465042"/>
                  <a:pt x="285750" y="476250"/>
                </a:cubicBezTo>
                <a:cubicBezTo>
                  <a:pt x="298450" y="495300"/>
                  <a:pt x="316610" y="511680"/>
                  <a:pt x="323850" y="533400"/>
                </a:cubicBezTo>
                <a:lnTo>
                  <a:pt x="342900" y="590550"/>
                </a:lnTo>
                <a:cubicBezTo>
                  <a:pt x="346075" y="600075"/>
                  <a:pt x="346401" y="611093"/>
                  <a:pt x="352425" y="619125"/>
                </a:cubicBezTo>
                <a:lnTo>
                  <a:pt x="381000" y="657225"/>
                </a:lnTo>
                <a:cubicBezTo>
                  <a:pt x="384175" y="682625"/>
                  <a:pt x="383790" y="708729"/>
                  <a:pt x="390525" y="733425"/>
                </a:cubicBezTo>
                <a:cubicBezTo>
                  <a:pt x="393537" y="744469"/>
                  <a:pt x="404455" y="751761"/>
                  <a:pt x="409575" y="762000"/>
                </a:cubicBezTo>
                <a:cubicBezTo>
                  <a:pt x="414065" y="770980"/>
                  <a:pt x="414610" y="781595"/>
                  <a:pt x="419100" y="790575"/>
                </a:cubicBezTo>
                <a:cubicBezTo>
                  <a:pt x="424220" y="800814"/>
                  <a:pt x="433030" y="808911"/>
                  <a:pt x="438150" y="819150"/>
                </a:cubicBezTo>
                <a:cubicBezTo>
                  <a:pt x="457064" y="856978"/>
                  <a:pt x="435528" y="841203"/>
                  <a:pt x="466725" y="876300"/>
                </a:cubicBezTo>
                <a:cubicBezTo>
                  <a:pt x="484623" y="896436"/>
                  <a:pt x="508931" y="911034"/>
                  <a:pt x="523875" y="933450"/>
                </a:cubicBezTo>
                <a:cubicBezTo>
                  <a:pt x="549275" y="971550"/>
                  <a:pt x="533400" y="955675"/>
                  <a:pt x="571500" y="981075"/>
                </a:cubicBezTo>
                <a:cubicBezTo>
                  <a:pt x="577850" y="1000125"/>
                  <a:pt x="576351" y="1024026"/>
                  <a:pt x="590550" y="1038225"/>
                </a:cubicBezTo>
                <a:cubicBezTo>
                  <a:pt x="600075" y="1047750"/>
                  <a:pt x="610501" y="1056452"/>
                  <a:pt x="619125" y="1066800"/>
                </a:cubicBezTo>
                <a:cubicBezTo>
                  <a:pt x="626454" y="1075594"/>
                  <a:pt x="630570" y="1086819"/>
                  <a:pt x="638175" y="1095375"/>
                </a:cubicBezTo>
                <a:cubicBezTo>
                  <a:pt x="744030" y="1214462"/>
                  <a:pt x="655653" y="1114702"/>
                  <a:pt x="723900" y="1171575"/>
                </a:cubicBezTo>
                <a:cubicBezTo>
                  <a:pt x="734248" y="1180199"/>
                  <a:pt x="743851" y="1189802"/>
                  <a:pt x="752475" y="1200150"/>
                </a:cubicBezTo>
                <a:cubicBezTo>
                  <a:pt x="759804" y="1208944"/>
                  <a:pt x="762586" y="1221574"/>
                  <a:pt x="771525" y="1228725"/>
                </a:cubicBezTo>
                <a:cubicBezTo>
                  <a:pt x="779365" y="1234997"/>
                  <a:pt x="790575" y="1235075"/>
                  <a:pt x="800100" y="1238250"/>
                </a:cubicBezTo>
                <a:cubicBezTo>
                  <a:pt x="806342" y="1244492"/>
                  <a:pt x="843326" y="1285212"/>
                  <a:pt x="857250" y="1285875"/>
                </a:cubicBezTo>
                <a:cubicBezTo>
                  <a:pt x="886043" y="1287246"/>
                  <a:pt x="1117316" y="1270020"/>
                  <a:pt x="1162050" y="1266825"/>
                </a:cubicBezTo>
                <a:cubicBezTo>
                  <a:pt x="1181100" y="1260475"/>
                  <a:pt x="1205001" y="1261974"/>
                  <a:pt x="1219200" y="1247775"/>
                </a:cubicBezTo>
                <a:lnTo>
                  <a:pt x="1276350" y="1190625"/>
                </a:lnTo>
                <a:cubicBezTo>
                  <a:pt x="1282700" y="1171575"/>
                  <a:pt x="1284261" y="1150183"/>
                  <a:pt x="1295400" y="1133475"/>
                </a:cubicBezTo>
                <a:cubicBezTo>
                  <a:pt x="1301750" y="1123950"/>
                  <a:pt x="1309330" y="1115139"/>
                  <a:pt x="1314450" y="1104900"/>
                </a:cubicBezTo>
                <a:cubicBezTo>
                  <a:pt x="1318940" y="1095920"/>
                  <a:pt x="1318406" y="1084679"/>
                  <a:pt x="1323975" y="1076325"/>
                </a:cubicBezTo>
                <a:cubicBezTo>
                  <a:pt x="1331447" y="1065117"/>
                  <a:pt x="1343926" y="1058098"/>
                  <a:pt x="1352550" y="1047750"/>
                </a:cubicBezTo>
                <a:cubicBezTo>
                  <a:pt x="1359879" y="1038956"/>
                  <a:pt x="1365250" y="1028700"/>
                  <a:pt x="1371600" y="1019175"/>
                </a:cubicBezTo>
                <a:cubicBezTo>
                  <a:pt x="1378887" y="990028"/>
                  <a:pt x="1378249" y="974426"/>
                  <a:pt x="1400175" y="952500"/>
                </a:cubicBezTo>
                <a:cubicBezTo>
                  <a:pt x="1408270" y="944405"/>
                  <a:pt x="1419225" y="939800"/>
                  <a:pt x="1428750" y="933450"/>
                </a:cubicBezTo>
                <a:cubicBezTo>
                  <a:pt x="1435100" y="923925"/>
                  <a:pt x="1439705" y="912970"/>
                  <a:pt x="1447800" y="904875"/>
                </a:cubicBezTo>
                <a:cubicBezTo>
                  <a:pt x="1455895" y="896780"/>
                  <a:pt x="1469224" y="894764"/>
                  <a:pt x="1476375" y="885825"/>
                </a:cubicBezTo>
                <a:cubicBezTo>
                  <a:pt x="1482647" y="877985"/>
                  <a:pt x="1480331" y="865604"/>
                  <a:pt x="1485900" y="857250"/>
                </a:cubicBezTo>
                <a:cubicBezTo>
                  <a:pt x="1493372" y="846042"/>
                  <a:pt x="1504950" y="838200"/>
                  <a:pt x="1514475" y="828675"/>
                </a:cubicBezTo>
                <a:cubicBezTo>
                  <a:pt x="1536988" y="738624"/>
                  <a:pt x="1501462" y="852957"/>
                  <a:pt x="1581150" y="733425"/>
                </a:cubicBezTo>
                <a:lnTo>
                  <a:pt x="1619250" y="676275"/>
                </a:lnTo>
                <a:cubicBezTo>
                  <a:pt x="1625600" y="666750"/>
                  <a:pt x="1628775" y="654050"/>
                  <a:pt x="1638300" y="647700"/>
                </a:cubicBezTo>
                <a:lnTo>
                  <a:pt x="1666875" y="628650"/>
                </a:lnTo>
                <a:cubicBezTo>
                  <a:pt x="1673225" y="619125"/>
                  <a:pt x="1680805" y="610314"/>
                  <a:pt x="1685925" y="600075"/>
                </a:cubicBezTo>
                <a:cubicBezTo>
                  <a:pt x="1701419" y="569087"/>
                  <a:pt x="1687203" y="570222"/>
                  <a:pt x="1714500" y="542925"/>
                </a:cubicBezTo>
                <a:cubicBezTo>
                  <a:pt x="1722595" y="534830"/>
                  <a:pt x="1733550" y="530225"/>
                  <a:pt x="1743075" y="523875"/>
                </a:cubicBezTo>
                <a:cubicBezTo>
                  <a:pt x="1746250" y="511175"/>
                  <a:pt x="1749760" y="498554"/>
                  <a:pt x="1752600" y="485775"/>
                </a:cubicBezTo>
                <a:cubicBezTo>
                  <a:pt x="1756112" y="469971"/>
                  <a:pt x="1757005" y="453509"/>
                  <a:pt x="1762125" y="438150"/>
                </a:cubicBezTo>
                <a:cubicBezTo>
                  <a:pt x="1766615" y="424680"/>
                  <a:pt x="1775582" y="413101"/>
                  <a:pt x="1781175" y="400050"/>
                </a:cubicBezTo>
                <a:cubicBezTo>
                  <a:pt x="1785130" y="390822"/>
                  <a:pt x="1786210" y="380455"/>
                  <a:pt x="1790700" y="371475"/>
                </a:cubicBezTo>
                <a:cubicBezTo>
                  <a:pt x="1798183" y="356510"/>
                  <a:pt x="1831134" y="314867"/>
                  <a:pt x="1838325" y="304800"/>
                </a:cubicBezTo>
                <a:cubicBezTo>
                  <a:pt x="1844979" y="295485"/>
                  <a:pt x="1850046" y="285019"/>
                  <a:pt x="1857375" y="276225"/>
                </a:cubicBezTo>
                <a:cubicBezTo>
                  <a:pt x="1865999" y="265877"/>
                  <a:pt x="1877680" y="258283"/>
                  <a:pt x="1885950" y="247650"/>
                </a:cubicBezTo>
                <a:cubicBezTo>
                  <a:pt x="1900006" y="229578"/>
                  <a:pt x="1916810" y="212220"/>
                  <a:pt x="1924050" y="190500"/>
                </a:cubicBezTo>
                <a:cubicBezTo>
                  <a:pt x="1927225" y="180975"/>
                  <a:pt x="1927147" y="169638"/>
                  <a:pt x="1933575" y="161925"/>
                </a:cubicBezTo>
                <a:cubicBezTo>
                  <a:pt x="1942390" y="151347"/>
                  <a:pt x="2027118" y="96388"/>
                  <a:pt x="2028825" y="95250"/>
                </a:cubicBezTo>
                <a:cubicBezTo>
                  <a:pt x="2038350" y="88900"/>
                  <a:pt x="2046540" y="79820"/>
                  <a:pt x="2057400" y="76200"/>
                </a:cubicBezTo>
                <a:cubicBezTo>
                  <a:pt x="2066925" y="73025"/>
                  <a:pt x="2077198" y="71551"/>
                  <a:pt x="2085975" y="66675"/>
                </a:cubicBezTo>
                <a:cubicBezTo>
                  <a:pt x="2105989" y="55556"/>
                  <a:pt x="2124075" y="41275"/>
                  <a:pt x="2143125" y="28575"/>
                </a:cubicBezTo>
                <a:cubicBezTo>
                  <a:pt x="2152650" y="22225"/>
                  <a:pt x="2160840" y="13145"/>
                  <a:pt x="2171700" y="9525"/>
                </a:cubicBezTo>
                <a:lnTo>
                  <a:pt x="2200275" y="0"/>
                </a:lnTo>
                <a:cubicBezTo>
                  <a:pt x="2251075" y="3175"/>
                  <a:pt x="2302399" y="1587"/>
                  <a:pt x="2352675" y="9525"/>
                </a:cubicBezTo>
                <a:cubicBezTo>
                  <a:pt x="2392356" y="15790"/>
                  <a:pt x="2375217" y="33812"/>
                  <a:pt x="2390775" y="57150"/>
                </a:cubicBezTo>
                <a:cubicBezTo>
                  <a:pt x="2405443" y="79152"/>
                  <a:pt x="2426840" y="90718"/>
                  <a:pt x="2447925" y="104775"/>
                </a:cubicBezTo>
                <a:cubicBezTo>
                  <a:pt x="2451100" y="123825"/>
                  <a:pt x="2452766" y="143189"/>
                  <a:pt x="2457450" y="161925"/>
                </a:cubicBezTo>
                <a:cubicBezTo>
                  <a:pt x="2462320" y="181406"/>
                  <a:pt x="2476500" y="219075"/>
                  <a:pt x="2476500" y="219075"/>
                </a:cubicBezTo>
                <a:cubicBezTo>
                  <a:pt x="2479675" y="247650"/>
                  <a:pt x="2481298" y="276440"/>
                  <a:pt x="2486025" y="304800"/>
                </a:cubicBezTo>
                <a:cubicBezTo>
                  <a:pt x="2487676" y="314704"/>
                  <a:pt x="2493115" y="323635"/>
                  <a:pt x="2495550" y="333375"/>
                </a:cubicBezTo>
                <a:cubicBezTo>
                  <a:pt x="2499477" y="349081"/>
                  <a:pt x="2498376" y="366262"/>
                  <a:pt x="2505075" y="381000"/>
                </a:cubicBezTo>
                <a:cubicBezTo>
                  <a:pt x="2514549" y="401843"/>
                  <a:pt x="2535935" y="416430"/>
                  <a:pt x="2543175" y="438150"/>
                </a:cubicBezTo>
                <a:cubicBezTo>
                  <a:pt x="2546350" y="447675"/>
                  <a:pt x="2547131" y="458371"/>
                  <a:pt x="2552700" y="466725"/>
                </a:cubicBezTo>
                <a:cubicBezTo>
                  <a:pt x="2560172" y="477933"/>
                  <a:pt x="2571750" y="485775"/>
                  <a:pt x="2581275" y="495300"/>
                </a:cubicBezTo>
                <a:cubicBezTo>
                  <a:pt x="2607565" y="574170"/>
                  <a:pt x="2589186" y="535742"/>
                  <a:pt x="2638425" y="609600"/>
                </a:cubicBezTo>
                <a:cubicBezTo>
                  <a:pt x="2644775" y="619125"/>
                  <a:pt x="2647950" y="631825"/>
                  <a:pt x="2657475" y="638175"/>
                </a:cubicBezTo>
                <a:lnTo>
                  <a:pt x="2686050" y="657225"/>
                </a:lnTo>
                <a:cubicBezTo>
                  <a:pt x="2705874" y="736519"/>
                  <a:pt x="2681736" y="658121"/>
                  <a:pt x="2714625" y="723900"/>
                </a:cubicBezTo>
                <a:cubicBezTo>
                  <a:pt x="2719115" y="732880"/>
                  <a:pt x="2718581" y="744121"/>
                  <a:pt x="2724150" y="752475"/>
                </a:cubicBezTo>
                <a:cubicBezTo>
                  <a:pt x="2731622" y="763683"/>
                  <a:pt x="2743200" y="771525"/>
                  <a:pt x="2752725" y="781050"/>
                </a:cubicBezTo>
                <a:cubicBezTo>
                  <a:pt x="2755900" y="790575"/>
                  <a:pt x="2757374" y="800848"/>
                  <a:pt x="2762250" y="809625"/>
                </a:cubicBezTo>
                <a:cubicBezTo>
                  <a:pt x="2773369" y="829639"/>
                  <a:pt x="2793110" y="845055"/>
                  <a:pt x="2800350" y="866775"/>
                </a:cubicBezTo>
                <a:cubicBezTo>
                  <a:pt x="2803525" y="876300"/>
                  <a:pt x="2804999" y="886573"/>
                  <a:pt x="2809875" y="895350"/>
                </a:cubicBezTo>
                <a:cubicBezTo>
                  <a:pt x="2820994" y="915364"/>
                  <a:pt x="2840735" y="930780"/>
                  <a:pt x="2847975" y="952500"/>
                </a:cubicBezTo>
                <a:cubicBezTo>
                  <a:pt x="2856219" y="977231"/>
                  <a:pt x="2865161" y="1005921"/>
                  <a:pt x="2876550" y="1028700"/>
                </a:cubicBezTo>
                <a:cubicBezTo>
                  <a:pt x="2881670" y="1038939"/>
                  <a:pt x="2887505" y="1049180"/>
                  <a:pt x="2895600" y="1057275"/>
                </a:cubicBezTo>
                <a:cubicBezTo>
                  <a:pt x="2903695" y="1065370"/>
                  <a:pt x="2914650" y="1069975"/>
                  <a:pt x="2924175" y="1076325"/>
                </a:cubicBezTo>
                <a:cubicBezTo>
                  <a:pt x="2955925" y="1123950"/>
                  <a:pt x="2933700" y="1098550"/>
                  <a:pt x="3000375" y="1143000"/>
                </a:cubicBezTo>
                <a:lnTo>
                  <a:pt x="3028950" y="1162050"/>
                </a:lnTo>
                <a:cubicBezTo>
                  <a:pt x="3047093" y="1216479"/>
                  <a:pt x="3023507" y="1171121"/>
                  <a:pt x="3067050" y="1200150"/>
                </a:cubicBezTo>
                <a:cubicBezTo>
                  <a:pt x="3078258" y="1207622"/>
                  <a:pt x="3083850" y="1222183"/>
                  <a:pt x="3095625" y="1228725"/>
                </a:cubicBezTo>
                <a:cubicBezTo>
                  <a:pt x="3113178" y="1238477"/>
                  <a:pt x="3133725" y="1241425"/>
                  <a:pt x="3152775" y="1247775"/>
                </a:cubicBezTo>
                <a:lnTo>
                  <a:pt x="3238500" y="1276350"/>
                </a:lnTo>
                <a:lnTo>
                  <a:pt x="3295650" y="1295400"/>
                </a:lnTo>
                <a:lnTo>
                  <a:pt x="3324225" y="1304925"/>
                </a:lnTo>
                <a:cubicBezTo>
                  <a:pt x="3378200" y="1301750"/>
                  <a:pt x="3432680" y="1303421"/>
                  <a:pt x="3486150" y="1295400"/>
                </a:cubicBezTo>
                <a:cubicBezTo>
                  <a:pt x="3497471" y="1293702"/>
                  <a:pt x="3506630" y="1284445"/>
                  <a:pt x="3514725" y="1276350"/>
                </a:cubicBezTo>
                <a:cubicBezTo>
                  <a:pt x="3552108" y="1238967"/>
                  <a:pt x="3535942" y="1241648"/>
                  <a:pt x="3562350" y="1200150"/>
                </a:cubicBezTo>
                <a:cubicBezTo>
                  <a:pt x="3577013" y="1177108"/>
                  <a:pt x="3594100" y="1155700"/>
                  <a:pt x="3609975" y="1133475"/>
                </a:cubicBezTo>
                <a:cubicBezTo>
                  <a:pt x="3619521" y="1104836"/>
                  <a:pt x="3618034" y="1100944"/>
                  <a:pt x="3638550" y="1076325"/>
                </a:cubicBezTo>
                <a:cubicBezTo>
                  <a:pt x="3647174" y="1065977"/>
                  <a:pt x="3659295" y="1058711"/>
                  <a:pt x="3667125" y="1047750"/>
                </a:cubicBezTo>
                <a:cubicBezTo>
                  <a:pt x="3700159" y="1001502"/>
                  <a:pt x="3674972" y="1022532"/>
                  <a:pt x="3695700" y="981075"/>
                </a:cubicBezTo>
                <a:cubicBezTo>
                  <a:pt x="3723335" y="925805"/>
                  <a:pt x="3708752" y="981196"/>
                  <a:pt x="3733800" y="914400"/>
                </a:cubicBezTo>
                <a:cubicBezTo>
                  <a:pt x="3756826" y="852998"/>
                  <a:pt x="3723538" y="896087"/>
                  <a:pt x="3771900" y="847725"/>
                </a:cubicBezTo>
                <a:cubicBezTo>
                  <a:pt x="3790092" y="793148"/>
                  <a:pt x="3767626" y="842474"/>
                  <a:pt x="3819525" y="790575"/>
                </a:cubicBezTo>
                <a:cubicBezTo>
                  <a:pt x="3830750" y="779350"/>
                  <a:pt x="3837769" y="764528"/>
                  <a:pt x="3848100" y="752475"/>
                </a:cubicBezTo>
                <a:cubicBezTo>
                  <a:pt x="3856866" y="742248"/>
                  <a:pt x="3867150" y="733425"/>
                  <a:pt x="3876675" y="723900"/>
                </a:cubicBezTo>
                <a:cubicBezTo>
                  <a:pt x="3879850" y="714375"/>
                  <a:pt x="3879100" y="702425"/>
                  <a:pt x="3886200" y="695325"/>
                </a:cubicBezTo>
                <a:cubicBezTo>
                  <a:pt x="3927395" y="654130"/>
                  <a:pt x="3941706" y="657554"/>
                  <a:pt x="3990975" y="647700"/>
                </a:cubicBezTo>
                <a:cubicBezTo>
                  <a:pt x="4003675" y="638175"/>
                  <a:pt x="4017022" y="629456"/>
                  <a:pt x="4029075" y="619125"/>
                </a:cubicBezTo>
                <a:cubicBezTo>
                  <a:pt x="4069414" y="584548"/>
                  <a:pt x="4051072" y="586327"/>
                  <a:pt x="4105275" y="552450"/>
                </a:cubicBezTo>
                <a:cubicBezTo>
                  <a:pt x="4113789" y="547129"/>
                  <a:pt x="4124870" y="547415"/>
                  <a:pt x="4133850" y="542925"/>
                </a:cubicBezTo>
                <a:cubicBezTo>
                  <a:pt x="4145911" y="536894"/>
                  <a:pt x="4194485" y="500477"/>
                  <a:pt x="4200525" y="495300"/>
                </a:cubicBezTo>
                <a:cubicBezTo>
                  <a:pt x="4210752" y="486534"/>
                  <a:pt x="4220476" y="477073"/>
                  <a:pt x="4229100" y="466725"/>
                </a:cubicBezTo>
                <a:cubicBezTo>
                  <a:pt x="4236429" y="457931"/>
                  <a:pt x="4239211" y="445301"/>
                  <a:pt x="4248150" y="438150"/>
                </a:cubicBezTo>
                <a:cubicBezTo>
                  <a:pt x="4255990" y="431878"/>
                  <a:pt x="4267200" y="431800"/>
                  <a:pt x="4276725" y="428625"/>
                </a:cubicBezTo>
                <a:cubicBezTo>
                  <a:pt x="4279900" y="368300"/>
                  <a:pt x="4275444" y="307084"/>
                  <a:pt x="4286250" y="247650"/>
                </a:cubicBezTo>
                <a:cubicBezTo>
                  <a:pt x="4288660" y="234397"/>
                  <a:pt x="4306059" y="229302"/>
                  <a:pt x="4314825" y="219075"/>
                </a:cubicBezTo>
                <a:cubicBezTo>
                  <a:pt x="4362083" y="163941"/>
                  <a:pt x="4321672" y="195461"/>
                  <a:pt x="4371975" y="161925"/>
                </a:cubicBezTo>
                <a:cubicBezTo>
                  <a:pt x="4375150" y="152400"/>
                  <a:pt x="4375228" y="141190"/>
                  <a:pt x="4381500" y="133350"/>
                </a:cubicBezTo>
                <a:cubicBezTo>
                  <a:pt x="4399698" y="110602"/>
                  <a:pt x="4415643" y="116279"/>
                  <a:pt x="4438650" y="104775"/>
                </a:cubicBezTo>
                <a:cubicBezTo>
                  <a:pt x="4448889" y="99655"/>
                  <a:pt x="4457700" y="92075"/>
                  <a:pt x="4467225" y="85725"/>
                </a:cubicBezTo>
                <a:cubicBezTo>
                  <a:pt x="4527550" y="88900"/>
                  <a:pt x="4588040" y="89781"/>
                  <a:pt x="4648200" y="95250"/>
                </a:cubicBezTo>
                <a:cubicBezTo>
                  <a:pt x="4658199" y="96159"/>
                  <a:pt x="4668935" y="98503"/>
                  <a:pt x="4676775" y="104775"/>
                </a:cubicBezTo>
                <a:cubicBezTo>
                  <a:pt x="4696671" y="120692"/>
                  <a:pt x="4696347" y="140918"/>
                  <a:pt x="4705350" y="161925"/>
                </a:cubicBezTo>
                <a:cubicBezTo>
                  <a:pt x="4710943" y="174976"/>
                  <a:pt x="4718050" y="187325"/>
                  <a:pt x="4724400" y="200025"/>
                </a:cubicBezTo>
                <a:cubicBezTo>
                  <a:pt x="4727575" y="222250"/>
                  <a:pt x="4727474" y="245196"/>
                  <a:pt x="4733925" y="266700"/>
                </a:cubicBezTo>
                <a:cubicBezTo>
                  <a:pt x="4737214" y="277665"/>
                  <a:pt x="4747855" y="285036"/>
                  <a:pt x="4752975" y="295275"/>
                </a:cubicBezTo>
                <a:cubicBezTo>
                  <a:pt x="4757465" y="304255"/>
                  <a:pt x="4758545" y="314622"/>
                  <a:pt x="4762500" y="323850"/>
                </a:cubicBezTo>
                <a:cubicBezTo>
                  <a:pt x="4812597" y="440742"/>
                  <a:pt x="4752771" y="294866"/>
                  <a:pt x="4800600" y="390525"/>
                </a:cubicBezTo>
                <a:cubicBezTo>
                  <a:pt x="4813275" y="415875"/>
                  <a:pt x="4814163" y="450642"/>
                  <a:pt x="4819650" y="476250"/>
                </a:cubicBezTo>
                <a:cubicBezTo>
                  <a:pt x="4839073" y="566892"/>
                  <a:pt x="4828706" y="537460"/>
                  <a:pt x="4876800" y="609600"/>
                </a:cubicBezTo>
                <a:lnTo>
                  <a:pt x="4895850" y="638175"/>
                </a:lnTo>
                <a:cubicBezTo>
                  <a:pt x="4916870" y="743273"/>
                  <a:pt x="4885364" y="644118"/>
                  <a:pt x="4933950" y="704850"/>
                </a:cubicBezTo>
                <a:cubicBezTo>
                  <a:pt x="4940222" y="712690"/>
                  <a:pt x="4937906" y="725071"/>
                  <a:pt x="4943475" y="733425"/>
                </a:cubicBezTo>
                <a:cubicBezTo>
                  <a:pt x="4950947" y="744633"/>
                  <a:pt x="4962525" y="752475"/>
                  <a:pt x="4972050" y="762000"/>
                </a:cubicBezTo>
                <a:cubicBezTo>
                  <a:pt x="4991514" y="820393"/>
                  <a:pt x="4974475" y="783475"/>
                  <a:pt x="5048250" y="857250"/>
                </a:cubicBezTo>
                <a:lnTo>
                  <a:pt x="5048250" y="857250"/>
                </a:lnTo>
                <a:cubicBezTo>
                  <a:pt x="5054600" y="869950"/>
                  <a:pt x="5061707" y="882299"/>
                  <a:pt x="5067300" y="895350"/>
                </a:cubicBezTo>
                <a:cubicBezTo>
                  <a:pt x="5071255" y="904578"/>
                  <a:pt x="5071844" y="915208"/>
                  <a:pt x="5076825" y="923925"/>
                </a:cubicBezTo>
                <a:cubicBezTo>
                  <a:pt x="5084701" y="937708"/>
                  <a:pt x="5096986" y="948563"/>
                  <a:pt x="5105400" y="962025"/>
                </a:cubicBezTo>
                <a:cubicBezTo>
                  <a:pt x="5112925" y="974066"/>
                  <a:pt x="5117405" y="987797"/>
                  <a:pt x="5124450" y="1000125"/>
                </a:cubicBezTo>
                <a:cubicBezTo>
                  <a:pt x="5130130" y="1010064"/>
                  <a:pt x="5138380" y="1018461"/>
                  <a:pt x="5143500" y="1028700"/>
                </a:cubicBezTo>
                <a:cubicBezTo>
                  <a:pt x="5158994" y="1059688"/>
                  <a:pt x="5144778" y="1058553"/>
                  <a:pt x="5172075" y="1085850"/>
                </a:cubicBezTo>
                <a:cubicBezTo>
                  <a:pt x="5180170" y="1093945"/>
                  <a:pt x="5191125" y="1098550"/>
                  <a:pt x="5200650" y="1104900"/>
                </a:cubicBezTo>
                <a:cubicBezTo>
                  <a:pt x="5230389" y="1194117"/>
                  <a:pt x="5181671" y="1062161"/>
                  <a:pt x="5238750" y="1162050"/>
                </a:cubicBezTo>
                <a:cubicBezTo>
                  <a:pt x="5271375" y="1219144"/>
                  <a:pt x="5221100" y="1182780"/>
                  <a:pt x="5267325" y="1238250"/>
                </a:cubicBezTo>
                <a:cubicBezTo>
                  <a:pt x="5274654" y="1247044"/>
                  <a:pt x="5287106" y="1249971"/>
                  <a:pt x="5295900" y="1257300"/>
                </a:cubicBezTo>
                <a:cubicBezTo>
                  <a:pt x="5306248" y="1265924"/>
                  <a:pt x="5315851" y="1275527"/>
                  <a:pt x="5324475" y="1285875"/>
                </a:cubicBezTo>
                <a:cubicBezTo>
                  <a:pt x="5331804" y="1294669"/>
                  <a:pt x="5334910" y="1306912"/>
                  <a:pt x="5343525" y="1314450"/>
                </a:cubicBezTo>
                <a:cubicBezTo>
                  <a:pt x="5383835" y="1349721"/>
                  <a:pt x="5390003" y="1348993"/>
                  <a:pt x="5429250" y="1362075"/>
                </a:cubicBezTo>
                <a:cubicBezTo>
                  <a:pt x="5527675" y="1358900"/>
                  <a:pt x="5626219" y="1358333"/>
                  <a:pt x="5724525" y="1352550"/>
                </a:cubicBezTo>
                <a:cubicBezTo>
                  <a:pt x="5762775" y="1350300"/>
                  <a:pt x="5774998" y="1318279"/>
                  <a:pt x="5791200" y="1285875"/>
                </a:cubicBezTo>
                <a:cubicBezTo>
                  <a:pt x="5797550" y="1273175"/>
                  <a:pt x="5804657" y="1260826"/>
                  <a:pt x="5810250" y="1247775"/>
                </a:cubicBezTo>
                <a:cubicBezTo>
                  <a:pt x="5814205" y="1238547"/>
                  <a:pt x="5813503" y="1227040"/>
                  <a:pt x="5819775" y="1219200"/>
                </a:cubicBezTo>
                <a:cubicBezTo>
                  <a:pt x="5826926" y="1210261"/>
                  <a:pt x="5838825" y="1206500"/>
                  <a:pt x="5848350" y="1200150"/>
                </a:cubicBezTo>
                <a:cubicBezTo>
                  <a:pt x="5880100" y="1152525"/>
                  <a:pt x="5857875" y="1177925"/>
                  <a:pt x="5924550" y="1133475"/>
                </a:cubicBezTo>
                <a:lnTo>
                  <a:pt x="5953125" y="1114425"/>
                </a:lnTo>
                <a:lnTo>
                  <a:pt x="5981700" y="1095375"/>
                </a:lnTo>
                <a:cubicBezTo>
                  <a:pt x="6028998" y="1024429"/>
                  <a:pt x="5968209" y="1111564"/>
                  <a:pt x="6029325" y="1038225"/>
                </a:cubicBezTo>
                <a:cubicBezTo>
                  <a:pt x="6036654" y="1029431"/>
                  <a:pt x="6041721" y="1018965"/>
                  <a:pt x="6048375" y="1009650"/>
                </a:cubicBezTo>
                <a:cubicBezTo>
                  <a:pt x="6057602" y="996732"/>
                  <a:pt x="6067723" y="984468"/>
                  <a:pt x="6076950" y="971550"/>
                </a:cubicBezTo>
                <a:cubicBezTo>
                  <a:pt x="6083604" y="962235"/>
                  <a:pt x="6088395" y="951531"/>
                  <a:pt x="6096000" y="942975"/>
                </a:cubicBezTo>
                <a:cubicBezTo>
                  <a:pt x="6113898" y="922839"/>
                  <a:pt x="6153150" y="885825"/>
                  <a:pt x="6153150" y="885825"/>
                </a:cubicBezTo>
                <a:cubicBezTo>
                  <a:pt x="6182889" y="796608"/>
                  <a:pt x="6134171" y="928564"/>
                  <a:pt x="6191250" y="828675"/>
                </a:cubicBezTo>
                <a:cubicBezTo>
                  <a:pt x="6197745" y="817309"/>
                  <a:pt x="6197013" y="803114"/>
                  <a:pt x="6200775" y="790575"/>
                </a:cubicBezTo>
                <a:cubicBezTo>
                  <a:pt x="6206545" y="771341"/>
                  <a:pt x="6219825" y="733425"/>
                  <a:pt x="6219825" y="733425"/>
                </a:cubicBezTo>
                <a:cubicBezTo>
                  <a:pt x="6222032" y="717974"/>
                  <a:pt x="6229251" y="651105"/>
                  <a:pt x="6238875" y="628650"/>
                </a:cubicBezTo>
                <a:cubicBezTo>
                  <a:pt x="6243384" y="618128"/>
                  <a:pt x="6251575" y="609600"/>
                  <a:pt x="6257925" y="600075"/>
                </a:cubicBezTo>
                <a:cubicBezTo>
                  <a:pt x="6258432" y="598049"/>
                  <a:pt x="6272095" y="539256"/>
                  <a:pt x="6276975" y="533400"/>
                </a:cubicBezTo>
                <a:cubicBezTo>
                  <a:pt x="6314685" y="488148"/>
                  <a:pt x="6305341" y="516583"/>
                  <a:pt x="6343650" y="495300"/>
                </a:cubicBezTo>
                <a:cubicBezTo>
                  <a:pt x="6363664" y="484181"/>
                  <a:pt x="6382169" y="470508"/>
                  <a:pt x="6400800" y="457200"/>
                </a:cubicBezTo>
                <a:cubicBezTo>
                  <a:pt x="6494140" y="390529"/>
                  <a:pt x="6443449" y="408438"/>
                  <a:pt x="6515100" y="390525"/>
                </a:cubicBezTo>
                <a:cubicBezTo>
                  <a:pt x="6524625" y="384175"/>
                  <a:pt x="6537325" y="381000"/>
                  <a:pt x="6543675" y="371475"/>
                </a:cubicBezTo>
                <a:cubicBezTo>
                  <a:pt x="6550520" y="361207"/>
                  <a:pt x="6552983" y="316977"/>
                  <a:pt x="6562725" y="304800"/>
                </a:cubicBezTo>
                <a:cubicBezTo>
                  <a:pt x="6569876" y="295861"/>
                  <a:pt x="6581775" y="292100"/>
                  <a:pt x="6591300" y="285750"/>
                </a:cubicBezTo>
                <a:cubicBezTo>
                  <a:pt x="6598290" y="250800"/>
                  <a:pt x="6602347" y="208028"/>
                  <a:pt x="6629400" y="180975"/>
                </a:cubicBezTo>
                <a:cubicBezTo>
                  <a:pt x="6637495" y="172880"/>
                  <a:pt x="6647736" y="167045"/>
                  <a:pt x="6657975" y="161925"/>
                </a:cubicBezTo>
                <a:cubicBezTo>
                  <a:pt x="6666955" y="157435"/>
                  <a:pt x="6676587" y="153645"/>
                  <a:pt x="6686550" y="152400"/>
                </a:cubicBezTo>
                <a:cubicBezTo>
                  <a:pt x="6702302" y="150431"/>
                  <a:pt x="6718300" y="152400"/>
                  <a:pt x="6734175" y="1524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in 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Plots autocorrelation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peak </a:t>
            </a:r>
            <a:r>
              <a:rPr lang="en-US" dirty="0" smtClean="0"/>
              <a:t>and use </a:t>
            </a:r>
            <a:r>
              <a:rPr lang="en-US" dirty="0" smtClean="0"/>
              <a:t>corresponding </a:t>
            </a:r>
            <a:r>
              <a:rPr lang="en-US" dirty="0" smtClean="0"/>
              <a:t>lag </a:t>
            </a:r>
            <a:r>
              <a:rPr lang="en-US" dirty="0" smtClean="0"/>
              <a:t>value (x-axis) </a:t>
            </a:r>
            <a:r>
              <a:rPr lang="en-US" dirty="0" smtClean="0"/>
              <a:t>for frequency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0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90800" y="2209800"/>
            <a:ext cx="6153852" cy="3770895"/>
            <a:chOff x="2590800" y="2209800"/>
            <a:chExt cx="6153852" cy="3770895"/>
          </a:xfrm>
        </p:grpSpPr>
        <p:pic>
          <p:nvPicPr>
            <p:cNvPr id="5" name="Picture 4" descr="Autocorrelation with two peaks" title="Autocorrelation with peak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2209800"/>
              <a:ext cx="3770895" cy="377089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4597078" y="3872565"/>
              <a:ext cx="355922" cy="327819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7609" y="3830087"/>
              <a:ext cx="374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peak </a:t>
              </a:r>
              <a:r>
                <a:rPr lang="en-US" dirty="0" smtClean="0"/>
                <a:t>indicating natural time period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4597846"/>
              <a:ext cx="355922" cy="327819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7800" y="5181600"/>
              <a:ext cx="348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Lag value </a:t>
              </a:r>
              <a:r>
                <a:rPr lang="en-US" dirty="0" smtClean="0"/>
                <a:t>is the natural time period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5"/>
              <a:endCxn id="9" idx="1"/>
            </p:cNvCxnSpPr>
            <p:nvPr/>
          </p:nvCxnSpPr>
          <p:spPr>
            <a:xfrm>
              <a:off x="4875798" y="4877657"/>
              <a:ext cx="382002" cy="48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803669" y="2442297"/>
              <a:ext cx="355922" cy="327819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4200" y="2399819"/>
              <a:ext cx="3340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peak at lag=0 is always highest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6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decompose(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Assumes frequency is set correctly</a:t>
            </a:r>
          </a:p>
          <a:p>
            <a:pPr lvl="1"/>
            <a:r>
              <a:rPr lang="en-US" dirty="0" smtClean="0"/>
              <a:t>Separates </a:t>
            </a:r>
            <a:r>
              <a:rPr lang="en-US" dirty="0" err="1" smtClean="0"/>
              <a:t>myts</a:t>
            </a:r>
            <a:r>
              <a:rPr lang="en-US" dirty="0" smtClean="0"/>
              <a:t> into trend, seasonal, and random components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4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plot(decompose(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Output of decompose shows 4 subplots. Top is the original time series. Next are the trend, seasonal, and random components." title="Output of decompo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7649"/>
            <a:ext cx="8647274" cy="41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 the text CSV file at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raw.githubusercontent.com/jbrownlee/Datasets/master/daily-min-temperatures.csv</a:t>
            </a:r>
            <a:r>
              <a:rPr lang="en-US" u="sng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describes the minimum daily temperatures over 10 years (1981-1990) in Melbourne, Australia. The goal is to convert this to a R </a:t>
            </a:r>
            <a:r>
              <a:rPr lang="en-US" dirty="0" err="1"/>
              <a:t>ts</a:t>
            </a:r>
            <a:r>
              <a:rPr lang="en-US" dirty="0"/>
              <a:t> object with the appropriate frequency and then decompose it into trend, seasonal, and random components. Write R code to do the following:</a:t>
            </a:r>
            <a:endParaRPr lang="en-US" dirty="0" smtClean="0">
              <a:effectLst/>
            </a:endParaRPr>
          </a:p>
          <a:p>
            <a:pPr fontAlgn="base"/>
            <a:r>
              <a:rPr lang="en-US" dirty="0"/>
              <a:t>Read the file into a R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the frequency of the seasonal </a:t>
            </a:r>
            <a:r>
              <a:rPr lang="en-US" dirty="0" smtClean="0"/>
              <a:t>component (Hint: use </a:t>
            </a:r>
            <a:r>
              <a:rPr lang="en-US" dirty="0" err="1" smtClean="0"/>
              <a:t>acf</a:t>
            </a:r>
            <a:r>
              <a:rPr lang="en-US" dirty="0" smtClean="0"/>
              <a:t>() with a large </a:t>
            </a:r>
            <a:r>
              <a:rPr lang="en-US" dirty="0" err="1" smtClean="0"/>
              <a:t>lag.max</a:t>
            </a:r>
            <a:r>
              <a:rPr lang="en-US" dirty="0" smtClean="0"/>
              <a:t> parameter value)</a:t>
            </a:r>
            <a:endParaRPr lang="en-US" dirty="0"/>
          </a:p>
          <a:p>
            <a:r>
              <a:rPr lang="en-US" dirty="0"/>
              <a:t>Convert to a </a:t>
            </a:r>
            <a:r>
              <a:rPr lang="en-US" dirty="0" err="1"/>
              <a:t>ts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Decompose the </a:t>
            </a:r>
            <a:r>
              <a:rPr lang="en-US" dirty="0" err="1" smtClean="0"/>
              <a:t>ts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219200" y="4343400"/>
            <a:ext cx="7162800" cy="533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219200" y="4876800"/>
            <a:ext cx="7162800" cy="5334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Time-Series Data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114800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dirty="0" smtClean="0"/>
              <a:t>Numerical data obtained at regular time intervals</a:t>
            </a:r>
          </a:p>
          <a:p>
            <a:pPr algn="l" rtl="0" eaLnBrk="1" hangingPunct="1"/>
            <a:r>
              <a:rPr lang="en-US" dirty="0" smtClean="0"/>
              <a:t>The time intervals can be annually, quarterly, monthly, weekly, daily, hourly, etc.</a:t>
            </a:r>
          </a:p>
          <a:p>
            <a:pPr algn="l" rtl="0" eaLnBrk="1" hangingPunct="1"/>
            <a:r>
              <a:rPr lang="en-US" dirty="0" smtClean="0"/>
              <a:t>Example:</a:t>
            </a:r>
          </a:p>
          <a:p>
            <a:pPr algn="l" rtl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dirty="0" smtClean="0"/>
              <a:t>		Year:	     2005   2006   2007   2008   2009</a:t>
            </a:r>
          </a:p>
          <a:p>
            <a:pPr algn="ctr" rtl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dirty="0" smtClean="0"/>
              <a:t>	Sales:	 75.3	   74.2    78.5    79.7    80.2</a:t>
            </a:r>
          </a:p>
          <a:p>
            <a:pPr algn="l" rtl="0" eaLnBrk="1" hangingPunct="1"/>
            <a:endParaRPr lang="en-US" dirty="0" smtClean="0"/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339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Time Plot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2971800"/>
            <a:ext cx="3657600" cy="3200400"/>
          </a:xfrm>
        </p:spPr>
        <p:txBody>
          <a:bodyPr/>
          <a:lstStyle/>
          <a:p>
            <a:pPr algn="l" rtl="0" eaLnBrk="1" hangingPunct="1">
              <a:spcBef>
                <a:spcPct val="40000"/>
              </a:spcBef>
            </a:pPr>
            <a:r>
              <a:rPr lang="en-US" sz="2400" smtClean="0"/>
              <a:t>the vertical axis measures the variable of interest </a:t>
            </a:r>
          </a:p>
          <a:p>
            <a:pPr algn="l" rtl="0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sz="1400" smtClean="0"/>
          </a:p>
          <a:p>
            <a:pPr algn="l" rtl="0" eaLnBrk="1" hangingPunct="1">
              <a:spcBef>
                <a:spcPct val="40000"/>
              </a:spcBef>
            </a:pPr>
            <a:r>
              <a:rPr lang="en-US" sz="2400" smtClean="0"/>
              <a:t>the horizontal axis corresponds to the time periods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468688" y="2974975"/>
          <a:ext cx="5294312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Chart" r:id="rId4" imgW="5695950" imgH="3657600" progId="Excel.Sheet.8">
                  <p:embed/>
                </p:oleObj>
              </mc:Choice>
              <mc:Fallback>
                <p:oleObj name="Chart" r:id="rId4" imgW="5695950" imgH="3657600" progId="Excel.Sheet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2974975"/>
                        <a:ext cx="5294312" cy="339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260475" y="1524000"/>
            <a:ext cx="7239000" cy="10763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/>
              <a:t>A </a:t>
            </a:r>
            <a:r>
              <a:rPr lang="en-US" sz="3200" dirty="0">
                <a:solidFill>
                  <a:schemeClr val="folHlink"/>
                </a:solidFill>
              </a:rPr>
              <a:t>time-series plot</a:t>
            </a:r>
            <a:r>
              <a:rPr lang="en-US" sz="3200" dirty="0"/>
              <a:t> </a:t>
            </a:r>
            <a:r>
              <a:rPr lang="en-US" sz="3200" dirty="0" smtClean="0"/>
              <a:t>(time plot) is </a:t>
            </a:r>
            <a:r>
              <a:rPr lang="en-US" sz="3200" dirty="0"/>
              <a:t>a two-dimensional plot of time series data</a:t>
            </a:r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01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the manager of a clothing store and the sales have gone up this month.</a:t>
            </a:r>
          </a:p>
          <a:p>
            <a:pPr lvl="1"/>
            <a:r>
              <a:rPr lang="en-US" dirty="0" smtClean="0"/>
              <a:t>Is this reason to give yourself a salary raise?!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Atmospheric CO2 levels have been increasing at a high rate for the last 6 months.</a:t>
            </a:r>
          </a:p>
          <a:p>
            <a:pPr lvl="1"/>
            <a:r>
              <a:rPr lang="en-US" dirty="0" smtClean="0"/>
              <a:t>Are we doomed?!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://keelingcurve.ucsd.edu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Look </a:t>
            </a:r>
            <a:r>
              <a:rPr lang="en-US" dirty="0" smtClean="0"/>
              <a:t>at 6 months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8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Time-Series Components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429000" y="1828800"/>
            <a:ext cx="2209800" cy="525463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800" b="1" dirty="0" smtClean="0">
                <a:solidFill>
                  <a:srgbClr val="000000"/>
                </a:solidFill>
              </a:rPr>
              <a:t>Time-Series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934200" y="2819400"/>
            <a:ext cx="1905000" cy="643766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dirty="0"/>
              <a:t>Irregular </a:t>
            </a:r>
            <a:r>
              <a:rPr lang="en-US" dirty="0" smtClean="0"/>
              <a:t>/Random Component</a:t>
            </a:r>
            <a:endParaRPr lang="en-US" dirty="0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04800" y="2819400"/>
            <a:ext cx="1905000" cy="366767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/>
              <a:t>Trend Component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3657600" y="2819400"/>
            <a:ext cx="1905000" cy="643766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/>
              <a:t>Seasonal Component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4572000" y="2362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 rtl="0"/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1295400" y="25908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 rtl="0"/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12954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 rtl="0"/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45720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 rtl="0"/>
            <a:endParaRPr 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78486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 rtl="0"/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293225" y="3386068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000" dirty="0"/>
              <a:t>Overall, persistent, long-term </a:t>
            </a:r>
            <a:r>
              <a:rPr lang="en-US" sz="2000" dirty="0" smtClean="0"/>
              <a:t>change</a:t>
            </a:r>
            <a:endParaRPr lang="en-US" sz="2000" dirty="0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575612" y="3529151"/>
            <a:ext cx="213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000" dirty="0"/>
              <a:t>Regular periodic </a:t>
            </a:r>
            <a:r>
              <a:rPr lang="en-US" sz="2000" dirty="0" smtClean="0"/>
              <a:t>fluctuations</a:t>
            </a:r>
            <a:endParaRPr lang="en-US" sz="2000" dirty="0"/>
          </a:p>
        </p:txBody>
      </p:sp>
      <p:sp>
        <p:nvSpPr>
          <p:cNvPr id="75793" name="Text Box 28"/>
          <p:cNvSpPr txBox="1">
            <a:spLocks noChangeArrowheads="1"/>
          </p:cNvSpPr>
          <p:nvPr/>
        </p:nvSpPr>
        <p:spPr bwMode="auto">
          <a:xfrm>
            <a:off x="6781800" y="3558106"/>
            <a:ext cx="213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000" dirty="0"/>
              <a:t>Erratic or residual fluctuations</a:t>
            </a:r>
          </a:p>
        </p:txBody>
      </p:sp>
      <p:sp>
        <p:nvSpPr>
          <p:cNvPr id="20" name="عنصر نائب لرقم الشريحة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31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 rot="-660000">
            <a:off x="6783388" y="3368675"/>
            <a:ext cx="1905000" cy="3937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2000" b="1"/>
              <a:t>Upward trend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Trend Component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620000" cy="1846263"/>
          </a:xfrm>
        </p:spPr>
        <p:txBody>
          <a:bodyPr/>
          <a:lstStyle/>
          <a:p>
            <a:pPr algn="l" rtl="0" eaLnBrk="1" hangingPunct="1"/>
            <a:r>
              <a:rPr lang="en-US" dirty="0" smtClean="0"/>
              <a:t>Long-term </a:t>
            </a:r>
            <a:r>
              <a:rPr lang="en-US" dirty="0" smtClean="0"/>
              <a:t>increase or decrease over </a:t>
            </a:r>
            <a:r>
              <a:rPr lang="en-US" dirty="0" smtClean="0"/>
              <a:t>time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598613" y="3590925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1600200" y="5943600"/>
            <a:ext cx="547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609600" y="3354387"/>
            <a:ext cx="10668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/>
              <a:t>Sales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6781800" y="6324600"/>
            <a:ext cx="9906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/>
              <a:t>Time </a:t>
            </a:r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 flipV="1">
            <a:off x="1600200" y="3803650"/>
            <a:ext cx="6000750" cy="14525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 flipV="1">
            <a:off x="1524000" y="4192587"/>
            <a:ext cx="1141413" cy="1446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2828925" y="4278312"/>
            <a:ext cx="979488" cy="674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V="1">
            <a:off x="3886200" y="3887787"/>
            <a:ext cx="1141413" cy="1217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5114925" y="3973512"/>
            <a:ext cx="979488" cy="979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V="1">
            <a:off x="6096000" y="2820987"/>
            <a:ext cx="1141413" cy="2208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11" name="Oval 15"/>
          <p:cNvSpPr>
            <a:spLocks noChangeArrowheads="1"/>
          </p:cNvSpPr>
          <p:nvPr/>
        </p:nvSpPr>
        <p:spPr bwMode="auto">
          <a:xfrm>
            <a:off x="1446213" y="54864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12" name="Oval 16"/>
          <p:cNvSpPr>
            <a:spLocks noChangeArrowheads="1"/>
          </p:cNvSpPr>
          <p:nvPr/>
        </p:nvSpPr>
        <p:spPr bwMode="auto">
          <a:xfrm>
            <a:off x="2589213" y="4038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3732213" y="4953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14" name="Oval 18"/>
          <p:cNvSpPr>
            <a:spLocks noChangeArrowheads="1"/>
          </p:cNvSpPr>
          <p:nvPr/>
        </p:nvSpPr>
        <p:spPr bwMode="auto">
          <a:xfrm>
            <a:off x="4875213" y="3733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6018213" y="4876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0916" name="Oval 20"/>
          <p:cNvSpPr>
            <a:spLocks noChangeArrowheads="1"/>
          </p:cNvSpPr>
          <p:nvPr/>
        </p:nvSpPr>
        <p:spPr bwMode="auto">
          <a:xfrm>
            <a:off x="7085013" y="2667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843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914400" y="5791200"/>
            <a:ext cx="2743200" cy="3937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2000"/>
              <a:t>Downward linear trend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Trend Component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20000" cy="1343025"/>
          </a:xfrm>
        </p:spPr>
        <p:txBody>
          <a:bodyPr/>
          <a:lstStyle/>
          <a:p>
            <a:pPr algn="l" rtl="0" eaLnBrk="1" hangingPunct="1"/>
            <a:r>
              <a:rPr lang="en-US" smtClean="0"/>
              <a:t>Trend can be upward or downward</a:t>
            </a:r>
          </a:p>
          <a:p>
            <a:pPr algn="l" rtl="0" eaLnBrk="1" hangingPunct="1"/>
            <a:r>
              <a:rPr lang="en-US" smtClean="0"/>
              <a:t>Trend can be linear or non-linear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914400" y="3581400"/>
            <a:ext cx="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914400" y="55626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457200" y="32004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2000"/>
              <a:t>Sales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581400" y="54864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2000"/>
              <a:t>Time </a:t>
            </a:r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914400" y="3962400"/>
            <a:ext cx="2209800" cy="1524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990600" y="38862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1295400" y="4419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2514600" y="50292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2286000" y="4495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06" name="Oval 14"/>
          <p:cNvSpPr>
            <a:spLocks noChangeArrowheads="1"/>
          </p:cNvSpPr>
          <p:nvPr/>
        </p:nvSpPr>
        <p:spPr bwMode="auto">
          <a:xfrm>
            <a:off x="1752600" y="46482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07" name="Oval 15"/>
          <p:cNvSpPr>
            <a:spLocks noChangeArrowheads="1"/>
          </p:cNvSpPr>
          <p:nvPr/>
        </p:nvSpPr>
        <p:spPr bwMode="auto">
          <a:xfrm>
            <a:off x="2971800" y="5181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5181600" y="5791200"/>
            <a:ext cx="2895600" cy="3937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2000" dirty="0"/>
              <a:t>Upward </a:t>
            </a:r>
            <a:r>
              <a:rPr lang="en-US" sz="2000" dirty="0" smtClean="0"/>
              <a:t>non-linear </a:t>
            </a:r>
            <a:r>
              <a:rPr lang="en-US" sz="2000" dirty="0"/>
              <a:t>trend</a:t>
            </a: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5181600" y="3581400"/>
            <a:ext cx="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5181600" y="55626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4724400" y="32004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2000"/>
              <a:t>Sales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7848600" y="54864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2000"/>
              <a:t>Time </a:t>
            </a:r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14" name="Oval 22"/>
          <p:cNvSpPr>
            <a:spLocks noChangeArrowheads="1"/>
          </p:cNvSpPr>
          <p:nvPr/>
        </p:nvSpPr>
        <p:spPr bwMode="auto">
          <a:xfrm>
            <a:off x="5562600" y="47244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15" name="Oval 23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16" name="Oval 24"/>
          <p:cNvSpPr>
            <a:spLocks noChangeArrowheads="1"/>
          </p:cNvSpPr>
          <p:nvPr/>
        </p:nvSpPr>
        <p:spPr bwMode="auto">
          <a:xfrm>
            <a:off x="6248400" y="39624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6019800" y="4495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18" name="Oval 26"/>
          <p:cNvSpPr>
            <a:spLocks noChangeArrowheads="1"/>
          </p:cNvSpPr>
          <p:nvPr/>
        </p:nvSpPr>
        <p:spPr bwMode="auto">
          <a:xfrm>
            <a:off x="7086600" y="38100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19" name="Oval 27"/>
          <p:cNvSpPr>
            <a:spLocks noChangeArrowheads="1"/>
          </p:cNvSpPr>
          <p:nvPr/>
        </p:nvSpPr>
        <p:spPr bwMode="auto">
          <a:xfrm>
            <a:off x="7467600" y="4114800"/>
            <a:ext cx="304800" cy="304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en-US"/>
          </a:p>
        </p:txBody>
      </p:sp>
      <p:sp>
        <p:nvSpPr>
          <p:cNvPr id="85020" name="Freeform 28"/>
          <p:cNvSpPr>
            <a:spLocks/>
          </p:cNvSpPr>
          <p:nvPr/>
        </p:nvSpPr>
        <p:spPr bwMode="auto">
          <a:xfrm>
            <a:off x="5486400" y="4038600"/>
            <a:ext cx="2286000" cy="1371600"/>
          </a:xfrm>
          <a:custGeom>
            <a:avLst/>
            <a:gdLst>
              <a:gd name="T0" fmla="*/ 0 w 1440"/>
              <a:gd name="T1" fmla="*/ 1371600 h 864"/>
              <a:gd name="T2" fmla="*/ 1066800 w 1440"/>
              <a:gd name="T3" fmla="*/ 228600 h 864"/>
              <a:gd name="T4" fmla="*/ 2286000 w 1440"/>
              <a:gd name="T5" fmla="*/ 0 h 864"/>
              <a:gd name="T6" fmla="*/ 0 60000 65536"/>
              <a:gd name="T7" fmla="*/ 0 60000 65536"/>
              <a:gd name="T8" fmla="*/ 0 60000 65536"/>
              <a:gd name="T9" fmla="*/ 0 w 1440"/>
              <a:gd name="T10" fmla="*/ 0 h 864"/>
              <a:gd name="T11" fmla="*/ 1440 w 144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64">
                <a:moveTo>
                  <a:pt x="0" y="864"/>
                </a:moveTo>
                <a:cubicBezTo>
                  <a:pt x="216" y="576"/>
                  <a:pt x="432" y="288"/>
                  <a:pt x="672" y="144"/>
                </a:cubicBezTo>
                <a:cubicBezTo>
                  <a:pt x="912" y="0"/>
                  <a:pt x="1176" y="0"/>
                  <a:pt x="1440" y="0"/>
                </a:cubicBezTo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pPr algn="l" rtl="0"/>
            <a:endParaRPr lang="en-US"/>
          </a:p>
        </p:txBody>
      </p:sp>
      <p:sp>
        <p:nvSpPr>
          <p:cNvPr id="32" name="عنصر نائب لرقم الشريحة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9FD2-1A00-453C-B236-CBDB5D8E0A4C}" type="slidenum">
              <a:rPr lang="ar-SA" smtClean="0"/>
              <a:pPr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15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1143</Words>
  <Application>Microsoft Office PowerPoint</Application>
  <PresentationFormat>On-screen Show (4:3)</PresentationFormat>
  <Paragraphs>268</Paragraphs>
  <Slides>28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宋体</vt:lpstr>
      <vt:lpstr>Arial</vt:lpstr>
      <vt:lpstr>Calibri</vt:lpstr>
      <vt:lpstr>Cambria Math</vt:lpstr>
      <vt:lpstr>Courier New</vt:lpstr>
      <vt:lpstr>Times New Roman</vt:lpstr>
      <vt:lpstr>Wingdings</vt:lpstr>
      <vt:lpstr>1_Office Theme</vt:lpstr>
      <vt:lpstr>Chart</vt:lpstr>
      <vt:lpstr>CPSC 375 Introduction to Data Science and Big Data Analytics</vt:lpstr>
      <vt:lpstr>What we will cover</vt:lpstr>
      <vt:lpstr>Time-Series Data</vt:lpstr>
      <vt:lpstr>Time Plot</vt:lpstr>
      <vt:lpstr>Question</vt:lpstr>
      <vt:lpstr>Question</vt:lpstr>
      <vt:lpstr>Time-Series Components</vt:lpstr>
      <vt:lpstr>Trend Component</vt:lpstr>
      <vt:lpstr>Trend Component</vt:lpstr>
      <vt:lpstr>Seasonal Component</vt:lpstr>
      <vt:lpstr>Irregular/Random Component</vt:lpstr>
      <vt:lpstr>Two simplified time series models</vt:lpstr>
      <vt:lpstr>Non-seasonal Model</vt:lpstr>
      <vt:lpstr> Non-seasonal Models  with Trend</vt:lpstr>
      <vt:lpstr>Trend Estimation by  Regression Analysis</vt:lpstr>
      <vt:lpstr>Least Squares Regression</vt:lpstr>
      <vt:lpstr>Classical Decomposition Model</vt:lpstr>
      <vt:lpstr> Classical Decomposition Model </vt:lpstr>
      <vt:lpstr>Time series analysis in R</vt:lpstr>
      <vt:lpstr>Time period and Frequency</vt:lpstr>
      <vt:lpstr>Time series analysis in R</vt:lpstr>
      <vt:lpstr>Autocorrelation</vt:lpstr>
      <vt:lpstr>Autocorrelation</vt:lpstr>
      <vt:lpstr>Time series analysis in R</vt:lpstr>
      <vt:lpstr>Time series analysis in R</vt:lpstr>
      <vt:lpstr>Time series analysis in R</vt:lpstr>
      <vt:lpstr>Time series analysis in R</vt:lpstr>
      <vt:lpstr>Classwork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2021-06-25T07:33:26Z</dcterms:modified>
</cp:coreProperties>
</file>