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44002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136" y="685800"/>
            <a:ext cx="945014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136" y="3843868"/>
            <a:ext cx="7560112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718268" y="8467"/>
            <a:ext cx="4500067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214481" y="91546"/>
            <a:ext cx="7181982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546376" y="228600"/>
            <a:ext cx="5850087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664503" y="32279"/>
            <a:ext cx="573196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266389" y="609602"/>
            <a:ext cx="5130075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10012" y="533400"/>
            <a:ext cx="12778313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80018" y="3843867"/>
            <a:ext cx="980826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37" y="685800"/>
            <a:ext cx="11880176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6" y="4114800"/>
            <a:ext cx="1008202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6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44" y="685800"/>
            <a:ext cx="1080016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08150" y="3429000"/>
            <a:ext cx="10080149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8" y="4301068"/>
            <a:ext cx="10080149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34" y="812222"/>
            <a:ext cx="72001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48304" y="2768601"/>
            <a:ext cx="72001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71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36" y="3429000"/>
            <a:ext cx="10080149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5" y="5132981"/>
            <a:ext cx="100820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196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45" y="685800"/>
            <a:ext cx="1080016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8137" y="3928534"/>
            <a:ext cx="10080150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6" y="4978400"/>
            <a:ext cx="1008015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8134" y="812222"/>
            <a:ext cx="72001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48304" y="2768601"/>
            <a:ext cx="72001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12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37" y="685800"/>
            <a:ext cx="11880176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8136" y="3928534"/>
            <a:ext cx="10080149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6" y="4766733"/>
            <a:ext cx="10080150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27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55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8276" y="685800"/>
            <a:ext cx="2430036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12" y="685800"/>
            <a:ext cx="9240137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42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136" y="2006600"/>
            <a:ext cx="10080150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8" y="4495800"/>
            <a:ext cx="10080149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2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136" y="685801"/>
            <a:ext cx="5831962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02" y="685801"/>
            <a:ext cx="5828211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9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143" y="685800"/>
            <a:ext cx="549195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136" y="1270529"/>
            <a:ext cx="5831962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0106" y="685800"/>
            <a:ext cx="5510082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225" y="1262062"/>
            <a:ext cx="5821962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7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64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23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248" y="685800"/>
            <a:ext cx="43200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37" y="685800"/>
            <a:ext cx="7020105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8248" y="2209800"/>
            <a:ext cx="4320064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9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207" y="1447800"/>
            <a:ext cx="7110105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8142" y="914400"/>
            <a:ext cx="3875223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207" y="2777067"/>
            <a:ext cx="711198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7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874533" y="2963334"/>
            <a:ext cx="3521932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8136" y="4487333"/>
            <a:ext cx="1008014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136" y="685801"/>
            <a:ext cx="1008014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98297" y="6172201"/>
            <a:ext cx="189002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21FBD3-3BD4-4CD5-B81E-40886B0B878D}" type="datetimeFigureOut">
              <a:rPr lang="zh-TW" altLang="en-US" smtClean="0"/>
              <a:t>2018/11/22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8136" y="6172201"/>
            <a:ext cx="891013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0182" y="5578476"/>
            <a:ext cx="134912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AD2BFB-4334-4A20-ABA7-FB1A5FC06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222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ãé»æºä¾æå¨ãçåçæå°çµæ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87" b="84670" l="4245" r="974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2" t="15531" r="493" b="13677"/>
          <a:stretch/>
        </p:blipFill>
        <p:spPr bwMode="auto">
          <a:xfrm>
            <a:off x="7430406" y="2744823"/>
            <a:ext cx="1684020" cy="12426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 descr="ãdspicãçåçæå°çµæ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286" l="0" r="88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337" b="9822"/>
          <a:stretch/>
        </p:blipFill>
        <p:spPr bwMode="auto">
          <a:xfrm>
            <a:off x="6208442" y="373873"/>
            <a:ext cx="1532255" cy="1295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 descr="ãå°ç®± å¡éãçåçæå°çµæ"/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175" b="97289" l="13205" r="87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7426" r="13305" b="2829"/>
          <a:stretch/>
        </p:blipFill>
        <p:spPr bwMode="auto">
          <a:xfrm>
            <a:off x="2516639" y="2986560"/>
            <a:ext cx="1265334" cy="14772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0" name="Picture 6" descr="ãreal time clockãçåçæå°çµæ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41" b="98725" l="21471" r="804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25" t="3320" r="18690" b="1222"/>
          <a:stretch/>
        </p:blipFill>
        <p:spPr bwMode="auto">
          <a:xfrm rot="16200000">
            <a:off x="11543091" y="1620353"/>
            <a:ext cx="1403797" cy="22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ææ© å¡é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79" y="5025694"/>
            <a:ext cx="1686532" cy="16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äººæ©ä»é¢ãçåçæå°çµæ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6265" r="22430" b="22865"/>
          <a:stretch/>
        </p:blipFill>
        <p:spPr bwMode="auto">
          <a:xfrm>
            <a:off x="11120518" y="5173221"/>
            <a:ext cx="1683027" cy="13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接點 12"/>
          <p:cNvCxnSpPr>
            <a:stCxn id="1030" idx="0"/>
            <a:endCxn id="5" idx="3"/>
          </p:cNvCxnSpPr>
          <p:nvPr/>
        </p:nvCxnSpPr>
        <p:spPr>
          <a:xfrm rot="10800000">
            <a:off x="7740696" y="1021575"/>
            <a:ext cx="3379822" cy="1723249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168460" y="1176496"/>
            <a:ext cx="190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FF00"/>
                </a:solidFill>
              </a:rPr>
              <a:t>Give signal</a:t>
            </a:r>
            <a:endParaRPr lang="zh-TW" altLang="en-US" b="1" i="1" dirty="0">
              <a:solidFill>
                <a:srgbClr val="FFFF00"/>
              </a:solidFill>
            </a:endParaRPr>
          </a:p>
        </p:txBody>
      </p:sp>
      <p:cxnSp>
        <p:nvCxnSpPr>
          <p:cNvPr id="18" name="肘形接點 17"/>
          <p:cNvCxnSpPr/>
          <p:nvPr/>
        </p:nvCxnSpPr>
        <p:spPr>
          <a:xfrm rot="5400000" flipH="1" flipV="1">
            <a:off x="5233433" y="2180797"/>
            <a:ext cx="328754" cy="53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1030" idx="0"/>
          </p:cNvCxnSpPr>
          <p:nvPr/>
        </p:nvCxnSpPr>
        <p:spPr>
          <a:xfrm flipV="1">
            <a:off x="9114426" y="2744822"/>
            <a:ext cx="2006092" cy="6213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430608" y="3402114"/>
            <a:ext cx="172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C000"/>
                </a:solidFill>
              </a:rPr>
              <a:t>Give Power</a:t>
            </a:r>
            <a:endParaRPr lang="zh-TW" altLang="en-US" b="1" i="1" dirty="0">
              <a:solidFill>
                <a:srgbClr val="FFC000"/>
              </a:solidFill>
            </a:endParaRPr>
          </a:p>
        </p:txBody>
      </p:sp>
      <p:cxnSp>
        <p:nvCxnSpPr>
          <p:cNvPr id="26" name="肘形接點 25"/>
          <p:cNvCxnSpPr>
            <a:stCxn id="4" idx="2"/>
            <a:endCxn id="1034" idx="0"/>
          </p:cNvCxnSpPr>
          <p:nvPr/>
        </p:nvCxnSpPr>
        <p:spPr>
          <a:xfrm rot="16200000" flipH="1">
            <a:off x="9524371" y="2735562"/>
            <a:ext cx="1185704" cy="36896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345952" y="4580368"/>
            <a:ext cx="172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C000"/>
                </a:solidFill>
              </a:rPr>
              <a:t>Give Power</a:t>
            </a:r>
            <a:endParaRPr lang="zh-TW" altLang="en-US" b="1" i="1" dirty="0">
              <a:solidFill>
                <a:srgbClr val="FFC000"/>
              </a:solidFill>
            </a:endParaRPr>
          </a:p>
        </p:txBody>
      </p:sp>
      <p:cxnSp>
        <p:nvCxnSpPr>
          <p:cNvPr id="34" name="肘形接點 33"/>
          <p:cNvCxnSpPr>
            <a:stCxn id="1032" idx="3"/>
            <a:endCxn id="5" idx="2"/>
          </p:cNvCxnSpPr>
          <p:nvPr/>
        </p:nvCxnSpPr>
        <p:spPr>
          <a:xfrm flipV="1">
            <a:off x="6719111" y="1669274"/>
            <a:ext cx="255458" cy="4199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178150" y="5135968"/>
            <a:ext cx="142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002060"/>
                </a:solidFill>
              </a:rPr>
              <a:t>input 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cxnSp>
        <p:nvCxnSpPr>
          <p:cNvPr id="37" name="肘形接點 36"/>
          <p:cNvCxnSpPr>
            <a:stCxn id="1034" idx="1"/>
            <a:endCxn id="5" idx="2"/>
          </p:cNvCxnSpPr>
          <p:nvPr/>
        </p:nvCxnSpPr>
        <p:spPr>
          <a:xfrm rot="10800000">
            <a:off x="6974569" y="1669275"/>
            <a:ext cx="4145948" cy="41996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5" idx="1"/>
            <a:endCxn id="1032" idx="0"/>
          </p:cNvCxnSpPr>
          <p:nvPr/>
        </p:nvCxnSpPr>
        <p:spPr>
          <a:xfrm rot="10800000" flipV="1">
            <a:off x="5875845" y="1021573"/>
            <a:ext cx="332596" cy="4004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5" idx="0"/>
            <a:endCxn id="1034" idx="3"/>
          </p:cNvCxnSpPr>
          <p:nvPr/>
        </p:nvCxnSpPr>
        <p:spPr>
          <a:xfrm rot="16200000" flipH="1">
            <a:off x="7141513" y="206930"/>
            <a:ext cx="5495087" cy="5828975"/>
          </a:xfrm>
          <a:prstGeom prst="bentConnector4">
            <a:avLst>
              <a:gd name="adj1" fmla="val -4160"/>
              <a:gd name="adj2" fmla="val 11824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875845" y="2923015"/>
            <a:ext cx="142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output</a:t>
            </a:r>
            <a:r>
              <a:rPr lang="en-US" altLang="zh-TW" b="1" i="1" dirty="0">
                <a:solidFill>
                  <a:srgbClr val="002060"/>
                </a:solidFill>
              </a:rPr>
              <a:t> 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2933155" y="1669273"/>
            <a:ext cx="94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output</a:t>
            </a:r>
            <a:r>
              <a:rPr lang="en-US" altLang="zh-TW" b="1" i="1" dirty="0">
                <a:solidFill>
                  <a:srgbClr val="002060"/>
                </a:solidFill>
              </a:rPr>
              <a:t> </a:t>
            </a:r>
            <a:endParaRPr lang="zh-TW" altLang="en-US" b="1" i="1" dirty="0">
              <a:solidFill>
                <a:srgbClr val="002060"/>
              </a:solidFill>
            </a:endParaRPr>
          </a:p>
        </p:txBody>
      </p:sp>
      <p:pic>
        <p:nvPicPr>
          <p:cNvPr id="1036" name="Picture 12" descr="ãFOOD å¡éåæ¡ãçåçæå°çµæ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778" b="91556" l="7556" r="942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59" y="825381"/>
            <a:ext cx="1440894" cy="144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單箭頭接點 55"/>
          <p:cNvCxnSpPr>
            <a:stCxn id="1036" idx="2"/>
            <a:endCxn id="6" idx="0"/>
          </p:cNvCxnSpPr>
          <p:nvPr/>
        </p:nvCxnSpPr>
        <p:spPr>
          <a:xfrm>
            <a:off x="3149306" y="2266276"/>
            <a:ext cx="0" cy="720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28674" y="2375490"/>
            <a:ext cx="20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/>
              <a:t>In This Moment…</a:t>
            </a:r>
            <a:endParaRPr lang="zh-TW" altLang="en-US" b="1" i="1" dirty="0"/>
          </a:p>
        </p:txBody>
      </p:sp>
      <p:pic>
        <p:nvPicPr>
          <p:cNvPr id="1038" name="Picture 14" descr="ãFOOD å¡éåæ¡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990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57" y="5207493"/>
            <a:ext cx="1259016" cy="13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直線單箭頭接點 64"/>
          <p:cNvCxnSpPr>
            <a:stCxn id="6" idx="2"/>
            <a:endCxn id="1038" idx="0"/>
          </p:cNvCxnSpPr>
          <p:nvPr/>
        </p:nvCxnSpPr>
        <p:spPr>
          <a:xfrm>
            <a:off x="3149307" y="4463788"/>
            <a:ext cx="3159" cy="743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3298215" y="4663341"/>
            <a:ext cx="236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/>
              <a:t>Or This Moment…</a:t>
            </a:r>
            <a:endParaRPr lang="zh-TW" altLang="en-US" b="1" i="1" dirty="0"/>
          </a:p>
        </p:txBody>
      </p:sp>
      <p:cxnSp>
        <p:nvCxnSpPr>
          <p:cNvPr id="63" name="肘形接點 62"/>
          <p:cNvCxnSpPr>
            <a:stCxn id="1036" idx="1"/>
            <a:endCxn id="1038" idx="1"/>
          </p:cNvCxnSpPr>
          <p:nvPr/>
        </p:nvCxnSpPr>
        <p:spPr>
          <a:xfrm rot="10800000" flipH="1" flipV="1">
            <a:off x="2428859" y="1545827"/>
            <a:ext cx="94098" cy="4323133"/>
          </a:xfrm>
          <a:prstGeom prst="bentConnector3">
            <a:avLst>
              <a:gd name="adj1" fmla="val -2429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801644" y="3384227"/>
            <a:ext cx="162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/>
              <a:t>During this time…</a:t>
            </a:r>
            <a:endParaRPr lang="zh-TW" altLang="en-US" b="1" i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12708" y="253215"/>
            <a:ext cx="475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 Hard</a:t>
            </a:r>
            <a:r>
              <a:rPr lang="zh-TW" altLang="en-US" sz="20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TW" sz="20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Eat Healthy</a:t>
            </a:r>
            <a:endParaRPr lang="zh-TW" altLang="en-US" sz="2000" b="1" i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34190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26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Century Gothic</vt:lpstr>
      <vt:lpstr>Wingdings 3</vt:lpstr>
      <vt:lpstr>切割線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2018-11-21T18:06:38Z</dcterms:created>
  <dcterms:modified xsi:type="dcterms:W3CDTF">2018-11-21T18:55:58Z</dcterms:modified>
</cp:coreProperties>
</file>