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5528" autoAdjust="0"/>
  </p:normalViewPr>
  <p:slideViewPr>
    <p:cSldViewPr snapToGrid="0">
      <p:cViewPr varScale="1">
        <p:scale>
          <a:sx n="69" d="100"/>
          <a:sy n="69" d="100"/>
        </p:scale>
        <p:origin x="2814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82eee6c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482eee6c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482eee6c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482eee6c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482eee6c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482eee6c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482eee6c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482eee6c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482eee6c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482eee6c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482eee6c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482eee6c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82eee6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82eee6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Heat Detectors</a:t>
            </a:r>
          </a:p>
          <a:p>
            <a:pPr lvl="1"/>
            <a:r>
              <a:rPr lang="en-US" dirty="0"/>
              <a:t>fiber optic temperature sensor is considered</a:t>
            </a:r>
          </a:p>
          <a:p>
            <a:pPr lvl="1"/>
            <a:r>
              <a:rPr lang="en-US" dirty="0"/>
              <a:t>Temperature measurement can be made at any and every point along the fiber cable. </a:t>
            </a:r>
          </a:p>
          <a:p>
            <a:pPr lvl="1"/>
            <a:r>
              <a:rPr lang="en-US" dirty="0"/>
              <a:t>Conceivably, the location, size, and development of a fire can be determined with higher spatial and temperature resolutions and unmatched flexibility in measurement locations. </a:t>
            </a:r>
          </a:p>
          <a:p>
            <a:pPr lvl="1"/>
            <a:r>
              <a:rPr lang="en-US" dirty="0"/>
              <a:t>Limited application</a:t>
            </a:r>
          </a:p>
          <a:p>
            <a:r>
              <a:rPr lang="en-US" dirty="0"/>
              <a:t>Smoke Detectors</a:t>
            </a:r>
          </a:p>
          <a:p>
            <a:pPr lvl="1"/>
            <a:r>
              <a:rPr lang="en-US" dirty="0"/>
              <a:t>Usually combined with other detectors, and has high false positives compared to others</a:t>
            </a:r>
          </a:p>
          <a:p>
            <a:r>
              <a:rPr lang="en-US" dirty="0"/>
              <a:t>Flame Detectors</a:t>
            </a:r>
          </a:p>
          <a:p>
            <a:pPr lvl="1"/>
            <a:r>
              <a:rPr lang="en-US" dirty="0"/>
              <a:t>The fire, itself, is a source of radiation, and it can be detected by the recognition of radiation produced in the burning zone</a:t>
            </a:r>
          </a:p>
          <a:p>
            <a:pPr lvl="1"/>
            <a:r>
              <a:rPr lang="en-US" dirty="0"/>
              <a:t>Currently there are two types of flame detectors based on the measurement of the range of flame radiation: infra-red detector and ultra-violet detector. Infra-red detectors (IR) detect fires when a characteristic flame flicker produced by fire is received, while ultra-violet detectors (UV) detect fires when any ultra-violet radiation produced by flaming combustion is detected. </a:t>
            </a:r>
          </a:p>
          <a:p>
            <a:pPr lvl="1"/>
            <a:r>
              <a:rPr lang="en-US" dirty="0"/>
              <a:t>fires without glowing materials, such as liquid fuel fires, cannot be detected. The achievable spatial resolution of the MW radiometer is also limited. </a:t>
            </a:r>
          </a:p>
          <a:p>
            <a:r>
              <a:rPr lang="en-US" dirty="0"/>
              <a:t>Gas Sensors</a:t>
            </a:r>
          </a:p>
          <a:p>
            <a:pPr lvl="1"/>
            <a:r>
              <a:rPr lang="en-US" dirty="0"/>
              <a:t>High initial costs and maintenance requirements</a:t>
            </a:r>
          </a:p>
          <a:p>
            <a:pPr lvl="1"/>
            <a:endParaRPr lang="en-US" dirty="0"/>
          </a:p>
          <a:p>
            <a:r>
              <a:rPr lang="en-US" dirty="0"/>
              <a:t>Signal Processing and Monitoring Technologies</a:t>
            </a:r>
          </a:p>
          <a:p>
            <a:pPr lvl="1"/>
            <a:r>
              <a:rPr lang="en-US" dirty="0"/>
              <a:t>introduction of artificial intelligence techniques</a:t>
            </a:r>
          </a:p>
          <a:p>
            <a:pPr lvl="1"/>
            <a:r>
              <a:rPr lang="en-US" dirty="0"/>
              <a:t>Video recordings</a:t>
            </a:r>
          </a:p>
          <a:p>
            <a:pPr lvl="1"/>
            <a:r>
              <a:rPr lang="en-US" dirty="0"/>
              <a:t>Privacy concerns</a:t>
            </a:r>
          </a:p>
          <a:p>
            <a:pPr lvl="1"/>
            <a:r>
              <a:rPr lang="en-US" dirty="0"/>
              <a:t>Human isolation void</a:t>
            </a:r>
          </a:p>
        </p:txBody>
      </p:sp>
    </p:spTree>
    <p:extLst>
      <p:ext uri="{BB962C8B-B14F-4D97-AF65-F5344CB8AC3E}">
        <p14:creationId xmlns:p14="http://schemas.microsoft.com/office/powerpoint/2010/main" val="1819342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482eee6c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482eee6c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482eee6c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482eee6c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82eee6c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482eee6c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482eee6c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482eee6c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482eee6c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482eee6c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82eee6c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482eee6c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RF Signals to Detect Rapidly Increasing Temperature Changes in Surfaces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By,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Daniel Tamming, Midul Jacob, and David Radke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3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 on paper over drywall 20cm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Significant initial decrease in the signal strength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Signal strength recovered once paper burned away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575" y="2579594"/>
            <a:ext cx="2683750" cy="201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675" y="2571762"/>
            <a:ext cx="2683750" cy="201281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4068000" y="2359800"/>
            <a:ext cx="1008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 Start</a:t>
            </a:r>
            <a:endParaRPr/>
          </a:p>
        </p:txBody>
      </p:sp>
      <p:cxnSp>
        <p:nvCxnSpPr>
          <p:cNvPr id="114" name="Google Shape;114;p21"/>
          <p:cNvCxnSpPr>
            <a:stCxn id="113" idx="2"/>
          </p:cNvCxnSpPr>
          <p:nvPr/>
        </p:nvCxnSpPr>
        <p:spPr>
          <a:xfrm flipH="1">
            <a:off x="2778900" y="2783700"/>
            <a:ext cx="1793100" cy="70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21"/>
          <p:cNvCxnSpPr>
            <a:stCxn id="113" idx="2"/>
          </p:cNvCxnSpPr>
          <p:nvPr/>
        </p:nvCxnSpPr>
        <p:spPr>
          <a:xfrm>
            <a:off x="4572000" y="2783700"/>
            <a:ext cx="1720800" cy="150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4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 on paper over wood at 20cm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Reuslts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5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 on wall-papered drywall at 1m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6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 on wall-papered drywall at 2m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Occluded Experiment 1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the device differentiate between a person and a fire?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 standing half way between device and drywall with 1m separation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Occluded Experiment 2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 standing half way between device and drywall with 2m separation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Introduction and Motivation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Research Questions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6120-841E-442C-80BE-2FD26941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E43D3-2BFF-46BF-8E79-AC146D6997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Heat Detectors</a:t>
            </a:r>
          </a:p>
          <a:p>
            <a:r>
              <a:rPr lang="en-US" dirty="0"/>
              <a:t>Smoke Detectors</a:t>
            </a:r>
          </a:p>
          <a:p>
            <a:r>
              <a:rPr lang="en-US" dirty="0"/>
              <a:t>Flame Detectors</a:t>
            </a:r>
          </a:p>
          <a:p>
            <a:r>
              <a:rPr lang="en-US" dirty="0"/>
              <a:t>Gas Sensors</a:t>
            </a:r>
          </a:p>
          <a:p>
            <a:r>
              <a:rPr lang="en-US" dirty="0"/>
              <a:t>Signal Processing and Monitoring Technologies</a:t>
            </a:r>
          </a:p>
          <a:p>
            <a:r>
              <a:rPr lang="en-US" dirty="0"/>
              <a:t>Limited by false positives and cost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97650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Fire Detection Systems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Household smoke alarms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 sprinklers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Rely on detecting a certain amount of smoke particles in the air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positives due to cooking and other activities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sense the physical environment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000" y="2844925"/>
            <a:ext cx="1978275" cy="19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325" y="2844925"/>
            <a:ext cx="1978275" cy="19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RF Signals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Traverses walls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detect objects in environment based on reflection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frequency (mm wave) can detect minute changes in reflection power from surfaces enabling a variety of applications (CITE)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device with a directional RF beam can monitor a location by searching every possible direction and observing reflections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 sudden and drastic change in the temperature of a surface or object be detected by an RF signal device?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an indoor fire, or surface unusually heating up, be detected using an RF signal device? If so, can it be detected sooner than existing smoke alarm hardware?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the RF signal device differentiate a fire, or surface heating up, from common environmental occurrences such as a person being present in the room?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Experimentation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Heat up common building materials and record their reflective power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Baseline directly followed by experiment - both 2 minutes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Heating tools: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Heat gun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Temperature laser gun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Drywall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Plywood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Both have a layer of insulation behind them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RF Device: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mmWave frequency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Distances: 10cm, 20cm, 1m, 2m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1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Heat gun on drywall at 10cm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Noticeable drop in reflection signal strength when temperature increased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731900"/>
            <a:ext cx="2834475" cy="21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31894"/>
            <a:ext cx="2834475" cy="212585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3903150" y="2449275"/>
            <a:ext cx="13377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gun start</a:t>
            </a:r>
            <a:endParaRPr/>
          </a:p>
        </p:txBody>
      </p:sp>
      <p:cxnSp>
        <p:nvCxnSpPr>
          <p:cNvPr id="97" name="Google Shape;97;p19"/>
          <p:cNvCxnSpPr>
            <a:stCxn id="96" idx="2"/>
          </p:cNvCxnSpPr>
          <p:nvPr/>
        </p:nvCxnSpPr>
        <p:spPr>
          <a:xfrm flipH="1">
            <a:off x="2939100" y="2788275"/>
            <a:ext cx="1632900" cy="838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9"/>
          <p:cNvCxnSpPr>
            <a:stCxn id="96" idx="2"/>
          </p:cNvCxnSpPr>
          <p:nvPr/>
        </p:nvCxnSpPr>
        <p:spPr>
          <a:xfrm>
            <a:off x="4572000" y="2788275"/>
            <a:ext cx="1344000" cy="1724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2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Heat gun on wood at 10cm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Results: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622</Words>
  <Application>Microsoft Office PowerPoint</Application>
  <PresentationFormat>On-screen Show (16:9)</PresentationFormat>
  <Paragraphs>91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RF Signals to Detect Rapidly Increasing Temperature Changes in Surfaces</vt:lpstr>
      <vt:lpstr>Outline</vt:lpstr>
      <vt:lpstr>Introduction</vt:lpstr>
      <vt:lpstr>Current Fire Detection Systems</vt:lpstr>
      <vt:lpstr>Characteristics of RF Signals</vt:lpstr>
      <vt:lpstr>Research Questions</vt:lpstr>
      <vt:lpstr>Experimentation</vt:lpstr>
      <vt:lpstr>Experiment 1</vt:lpstr>
      <vt:lpstr>Experiment 2</vt:lpstr>
      <vt:lpstr>Experiment 3</vt:lpstr>
      <vt:lpstr>Experiment 4</vt:lpstr>
      <vt:lpstr>Experiment 5</vt:lpstr>
      <vt:lpstr>Experiment 6</vt:lpstr>
      <vt:lpstr>Occluded Experiment 1</vt:lpstr>
      <vt:lpstr>Occluded Experiment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 Signals to Detect Rapidly Increasing Temperature Changes in Surfaces</dc:title>
  <cp:lastModifiedBy>MIDUL JACOB</cp:lastModifiedBy>
  <cp:revision>3</cp:revision>
  <dcterms:modified xsi:type="dcterms:W3CDTF">2019-03-25T15:47:09Z</dcterms:modified>
</cp:coreProperties>
</file>