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F57"/>
    <a:srgbClr val="3B7EAE"/>
    <a:srgbClr val="E18506"/>
    <a:srgbClr val="B258D3"/>
    <a:srgbClr val="5789EF"/>
    <a:srgbClr val="EF5757"/>
    <a:srgbClr val="7BDD46"/>
    <a:srgbClr val="E7E7E7"/>
    <a:srgbClr val="164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2727" autoAdjust="0"/>
  </p:normalViewPr>
  <p:slideViewPr>
    <p:cSldViewPr snapToGrid="0">
      <p:cViewPr varScale="1">
        <p:scale>
          <a:sx n="61" d="100"/>
          <a:sy n="61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57D39-618A-443C-8D1B-98AA5D17AA0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31BBF2-582F-45C8-871C-57E43DC0B1AD}">
      <dgm:prSet phldrT="[Text]"/>
      <dgm:spPr/>
      <dgm:t>
        <a:bodyPr/>
        <a:lstStyle/>
        <a:p>
          <a:r>
            <a:rPr lang="en-US" dirty="0" smtClean="0"/>
            <a:t>SCRUM</a:t>
          </a:r>
        </a:p>
      </dgm:t>
    </dgm:pt>
    <dgm:pt modelId="{D91FF9EE-001A-4D5A-90F4-1E368444D68D}" type="parTrans" cxnId="{B9C131E8-2FD9-4129-8C71-0768CC5A9B8D}">
      <dgm:prSet/>
      <dgm:spPr/>
      <dgm:t>
        <a:bodyPr/>
        <a:lstStyle/>
        <a:p>
          <a:endParaRPr lang="en-US"/>
        </a:p>
      </dgm:t>
    </dgm:pt>
    <dgm:pt modelId="{D33C5FCE-153B-4451-B33C-43E99382E68A}" type="sibTrans" cxnId="{B9C131E8-2FD9-4129-8C71-0768CC5A9B8D}">
      <dgm:prSet/>
      <dgm:spPr/>
      <dgm:t>
        <a:bodyPr/>
        <a:lstStyle/>
        <a:p>
          <a:endParaRPr lang="en-US"/>
        </a:p>
      </dgm:t>
    </dgm:pt>
    <dgm:pt modelId="{5AC4DA4F-C164-4D71-AC7E-7D7CE013227D}">
      <dgm:prSet phldrT="[Text]"/>
      <dgm:spPr/>
      <dgm:t>
        <a:bodyPr/>
        <a:lstStyle/>
        <a:p>
          <a:r>
            <a:rPr lang="en-US" dirty="0" smtClean="0"/>
            <a:t>ROLES</a:t>
          </a:r>
          <a:endParaRPr lang="en-US" dirty="0"/>
        </a:p>
      </dgm:t>
    </dgm:pt>
    <dgm:pt modelId="{3B39FC7E-D212-449B-AFFE-CB7672F6FE59}" type="parTrans" cxnId="{86E0F808-6EE4-4FD9-8277-488ACBBA0146}">
      <dgm:prSet/>
      <dgm:spPr/>
      <dgm:t>
        <a:bodyPr/>
        <a:lstStyle/>
        <a:p>
          <a:endParaRPr lang="en-US"/>
        </a:p>
      </dgm:t>
    </dgm:pt>
    <dgm:pt modelId="{918F8706-7114-455D-A9DB-C5EA7162AB93}" type="sibTrans" cxnId="{86E0F808-6EE4-4FD9-8277-488ACBBA0146}">
      <dgm:prSet/>
      <dgm:spPr/>
      <dgm:t>
        <a:bodyPr/>
        <a:lstStyle/>
        <a:p>
          <a:endParaRPr lang="en-US"/>
        </a:p>
      </dgm:t>
    </dgm:pt>
    <dgm:pt modelId="{8676C845-033A-4875-8C4C-3A3665ADC54A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9732F40E-4820-4F69-9B98-9F31418E119E}" type="parTrans" cxnId="{714C01A1-7514-48F4-9749-68566A785B2D}">
      <dgm:prSet/>
      <dgm:spPr/>
      <dgm:t>
        <a:bodyPr/>
        <a:lstStyle/>
        <a:p>
          <a:endParaRPr lang="en-US"/>
        </a:p>
      </dgm:t>
    </dgm:pt>
    <dgm:pt modelId="{B2372963-1402-4406-B7D1-2DD18197EEFC}" type="sibTrans" cxnId="{714C01A1-7514-48F4-9749-68566A785B2D}">
      <dgm:prSet/>
      <dgm:spPr/>
      <dgm:t>
        <a:bodyPr/>
        <a:lstStyle/>
        <a:p>
          <a:endParaRPr lang="en-US"/>
        </a:p>
      </dgm:t>
    </dgm:pt>
    <dgm:pt modelId="{C3245249-38D8-4E72-915A-10732C4A112D}">
      <dgm:prSet phldrT="[Text]"/>
      <dgm:spPr/>
      <dgm:t>
        <a:bodyPr/>
        <a:lstStyle/>
        <a:p>
          <a:r>
            <a:rPr lang="en-US" dirty="0" smtClean="0"/>
            <a:t>ARTIFACTS</a:t>
          </a:r>
          <a:endParaRPr lang="en-US" dirty="0"/>
        </a:p>
      </dgm:t>
    </dgm:pt>
    <dgm:pt modelId="{7EDD3D12-B453-426C-A1CE-50BFEDA8B3F3}" type="parTrans" cxnId="{6FFAA9D6-DD5E-4A7D-9140-BDF0F349080B}">
      <dgm:prSet/>
      <dgm:spPr/>
      <dgm:t>
        <a:bodyPr/>
        <a:lstStyle/>
        <a:p>
          <a:endParaRPr lang="en-US"/>
        </a:p>
      </dgm:t>
    </dgm:pt>
    <dgm:pt modelId="{A80701C0-0126-44B7-907C-EB4C72FB878B}" type="sibTrans" cxnId="{6FFAA9D6-DD5E-4A7D-9140-BDF0F349080B}">
      <dgm:prSet/>
      <dgm:spPr/>
      <dgm:t>
        <a:bodyPr/>
        <a:lstStyle/>
        <a:p>
          <a:endParaRPr lang="en-US"/>
        </a:p>
      </dgm:t>
    </dgm:pt>
    <dgm:pt modelId="{9DDE408E-8553-4858-B67B-E86533914B3A}">
      <dgm:prSet phldrT="[Text]"/>
      <dgm:spPr/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0EA91C31-77BF-4AB2-9A3D-B58C91A1E013}" type="parTrans" cxnId="{1B6A9411-1F9F-4559-8FB1-D04B9CAB61EE}">
      <dgm:prSet/>
      <dgm:spPr/>
      <dgm:t>
        <a:bodyPr/>
        <a:lstStyle/>
        <a:p>
          <a:endParaRPr lang="en-US"/>
        </a:p>
      </dgm:t>
    </dgm:pt>
    <dgm:pt modelId="{84907D52-C391-43B0-BBB4-CB6A40803030}" type="sibTrans" cxnId="{1B6A9411-1F9F-4559-8FB1-D04B9CAB61EE}">
      <dgm:prSet/>
      <dgm:spPr/>
      <dgm:t>
        <a:bodyPr/>
        <a:lstStyle/>
        <a:p>
          <a:endParaRPr lang="en-US"/>
        </a:p>
      </dgm:t>
    </dgm:pt>
    <dgm:pt modelId="{014A0556-5DF0-46A7-B53A-8F1705366BAB}" type="pres">
      <dgm:prSet presAssocID="{BF257D39-618A-443C-8D1B-98AA5D17AA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0263AD-6F44-4464-9320-EBF714FC20D0}" type="pres">
      <dgm:prSet presAssocID="{4431BBF2-582F-45C8-871C-57E43DC0B1AD}" presName="centerShape" presStyleLbl="node0" presStyleIdx="0" presStyleCnt="1"/>
      <dgm:spPr/>
      <dgm:t>
        <a:bodyPr/>
        <a:lstStyle/>
        <a:p>
          <a:endParaRPr lang="en-US"/>
        </a:p>
      </dgm:t>
    </dgm:pt>
    <dgm:pt modelId="{D3053E13-14BA-4E0D-B9CD-617F9FA8E9EC}" type="pres">
      <dgm:prSet presAssocID="{5AC4DA4F-C164-4D71-AC7E-7D7CE01322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993F0-E59D-4C0F-BA26-1249A7E423C2}" type="pres">
      <dgm:prSet presAssocID="{5AC4DA4F-C164-4D71-AC7E-7D7CE013227D}" presName="dummy" presStyleCnt="0"/>
      <dgm:spPr/>
    </dgm:pt>
    <dgm:pt modelId="{B2CDED1E-ACBE-4E25-AB0E-0DE2E397CBAD}" type="pres">
      <dgm:prSet presAssocID="{918F8706-7114-455D-A9DB-C5EA7162AB9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7A9E3E4-4041-4B8C-AB0D-9E7C654FD366}" type="pres">
      <dgm:prSet presAssocID="{8676C845-033A-4875-8C4C-3A3665ADC5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B4DDD-253B-4DDE-9D27-B8620270BC46}" type="pres">
      <dgm:prSet presAssocID="{8676C845-033A-4875-8C4C-3A3665ADC54A}" presName="dummy" presStyleCnt="0"/>
      <dgm:spPr/>
    </dgm:pt>
    <dgm:pt modelId="{50AA7A0E-EBD3-42CC-8533-E15B39A5B178}" type="pres">
      <dgm:prSet presAssocID="{B2372963-1402-4406-B7D1-2DD18197EEF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306386A-4C83-47E0-BBC9-CF33BDFFF534}" type="pres">
      <dgm:prSet presAssocID="{C3245249-38D8-4E72-915A-10732C4A11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34223-6F37-4B27-82C0-690051CC6146}" type="pres">
      <dgm:prSet presAssocID="{C3245249-38D8-4E72-915A-10732C4A112D}" presName="dummy" presStyleCnt="0"/>
      <dgm:spPr/>
    </dgm:pt>
    <dgm:pt modelId="{1F96163C-24F7-4537-A615-D544040AA392}" type="pres">
      <dgm:prSet presAssocID="{A80701C0-0126-44B7-907C-EB4C72FB878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83E4B5D-BBC7-48D4-81F3-8A4C3937B1B5}" type="pres">
      <dgm:prSet presAssocID="{9DDE408E-8553-4858-B67B-E86533914B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8BFA-F392-42E3-BC00-8E608D3C5723}" type="pres">
      <dgm:prSet presAssocID="{9DDE408E-8553-4858-B67B-E86533914B3A}" presName="dummy" presStyleCnt="0"/>
      <dgm:spPr/>
    </dgm:pt>
    <dgm:pt modelId="{3B852858-5C74-4F5D-B9F8-8AE2AB0F7277}" type="pres">
      <dgm:prSet presAssocID="{84907D52-C391-43B0-BBB4-CB6A40803030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A715084-1117-4FDF-B39E-766F2AAFC0FA}" type="presOf" srcId="{918F8706-7114-455D-A9DB-C5EA7162AB93}" destId="{B2CDED1E-ACBE-4E25-AB0E-0DE2E397CBAD}" srcOrd="0" destOrd="0" presId="urn:microsoft.com/office/officeart/2005/8/layout/radial6"/>
    <dgm:cxn modelId="{3F6968AD-66DE-4AF1-9CB8-A7C68F474EBE}" type="presOf" srcId="{BF257D39-618A-443C-8D1B-98AA5D17AA04}" destId="{014A0556-5DF0-46A7-B53A-8F1705366BAB}" srcOrd="0" destOrd="0" presId="urn:microsoft.com/office/officeart/2005/8/layout/radial6"/>
    <dgm:cxn modelId="{3879A733-62D5-406A-A15E-53C69F54013B}" type="presOf" srcId="{9DDE408E-8553-4858-B67B-E86533914B3A}" destId="{883E4B5D-BBC7-48D4-81F3-8A4C3937B1B5}" srcOrd="0" destOrd="0" presId="urn:microsoft.com/office/officeart/2005/8/layout/radial6"/>
    <dgm:cxn modelId="{E2E3A7D8-19FB-4C7C-8F96-43ACF6AD5B93}" type="presOf" srcId="{C3245249-38D8-4E72-915A-10732C4A112D}" destId="{8306386A-4C83-47E0-BBC9-CF33BDFFF534}" srcOrd="0" destOrd="0" presId="urn:microsoft.com/office/officeart/2005/8/layout/radial6"/>
    <dgm:cxn modelId="{1B6A9411-1F9F-4559-8FB1-D04B9CAB61EE}" srcId="{4431BBF2-582F-45C8-871C-57E43DC0B1AD}" destId="{9DDE408E-8553-4858-B67B-E86533914B3A}" srcOrd="3" destOrd="0" parTransId="{0EA91C31-77BF-4AB2-9A3D-B58C91A1E013}" sibTransId="{84907D52-C391-43B0-BBB4-CB6A40803030}"/>
    <dgm:cxn modelId="{9D2853F5-5E96-4DE4-9865-A2C5989B0B5C}" type="presOf" srcId="{8676C845-033A-4875-8C4C-3A3665ADC54A}" destId="{A7A9E3E4-4041-4B8C-AB0D-9E7C654FD366}" srcOrd="0" destOrd="0" presId="urn:microsoft.com/office/officeart/2005/8/layout/radial6"/>
    <dgm:cxn modelId="{86E0F808-6EE4-4FD9-8277-488ACBBA0146}" srcId="{4431BBF2-582F-45C8-871C-57E43DC0B1AD}" destId="{5AC4DA4F-C164-4D71-AC7E-7D7CE013227D}" srcOrd="0" destOrd="0" parTransId="{3B39FC7E-D212-449B-AFFE-CB7672F6FE59}" sibTransId="{918F8706-7114-455D-A9DB-C5EA7162AB93}"/>
    <dgm:cxn modelId="{B9C131E8-2FD9-4129-8C71-0768CC5A9B8D}" srcId="{BF257D39-618A-443C-8D1B-98AA5D17AA04}" destId="{4431BBF2-582F-45C8-871C-57E43DC0B1AD}" srcOrd="0" destOrd="0" parTransId="{D91FF9EE-001A-4D5A-90F4-1E368444D68D}" sibTransId="{D33C5FCE-153B-4451-B33C-43E99382E68A}"/>
    <dgm:cxn modelId="{E85F8E46-E250-48F4-BB5D-A9C887C9F86B}" type="presOf" srcId="{4431BBF2-582F-45C8-871C-57E43DC0B1AD}" destId="{160263AD-6F44-4464-9320-EBF714FC20D0}" srcOrd="0" destOrd="0" presId="urn:microsoft.com/office/officeart/2005/8/layout/radial6"/>
    <dgm:cxn modelId="{6FFAA9D6-DD5E-4A7D-9140-BDF0F349080B}" srcId="{4431BBF2-582F-45C8-871C-57E43DC0B1AD}" destId="{C3245249-38D8-4E72-915A-10732C4A112D}" srcOrd="2" destOrd="0" parTransId="{7EDD3D12-B453-426C-A1CE-50BFEDA8B3F3}" sibTransId="{A80701C0-0126-44B7-907C-EB4C72FB878B}"/>
    <dgm:cxn modelId="{7BCAABF9-D462-4483-8A0F-1E346851FE92}" type="presOf" srcId="{5AC4DA4F-C164-4D71-AC7E-7D7CE013227D}" destId="{D3053E13-14BA-4E0D-B9CD-617F9FA8E9EC}" srcOrd="0" destOrd="0" presId="urn:microsoft.com/office/officeart/2005/8/layout/radial6"/>
    <dgm:cxn modelId="{714C01A1-7514-48F4-9749-68566A785B2D}" srcId="{4431BBF2-582F-45C8-871C-57E43DC0B1AD}" destId="{8676C845-033A-4875-8C4C-3A3665ADC54A}" srcOrd="1" destOrd="0" parTransId="{9732F40E-4820-4F69-9B98-9F31418E119E}" sibTransId="{B2372963-1402-4406-B7D1-2DD18197EEFC}"/>
    <dgm:cxn modelId="{F42A2A62-F095-456F-840F-97321F3BA5F1}" type="presOf" srcId="{A80701C0-0126-44B7-907C-EB4C72FB878B}" destId="{1F96163C-24F7-4537-A615-D544040AA392}" srcOrd="0" destOrd="0" presId="urn:microsoft.com/office/officeart/2005/8/layout/radial6"/>
    <dgm:cxn modelId="{A5461833-5EFF-409A-A215-6B10F03299DD}" type="presOf" srcId="{84907D52-C391-43B0-BBB4-CB6A40803030}" destId="{3B852858-5C74-4F5D-B9F8-8AE2AB0F7277}" srcOrd="0" destOrd="0" presId="urn:microsoft.com/office/officeart/2005/8/layout/radial6"/>
    <dgm:cxn modelId="{D08E96EA-BDD7-4369-84AF-039A41C3280B}" type="presOf" srcId="{B2372963-1402-4406-B7D1-2DD18197EEFC}" destId="{50AA7A0E-EBD3-42CC-8533-E15B39A5B178}" srcOrd="0" destOrd="0" presId="urn:microsoft.com/office/officeart/2005/8/layout/radial6"/>
    <dgm:cxn modelId="{37FE5520-0881-4B0D-AD19-E52DD2FE3FC3}" type="presParOf" srcId="{014A0556-5DF0-46A7-B53A-8F1705366BAB}" destId="{160263AD-6F44-4464-9320-EBF714FC20D0}" srcOrd="0" destOrd="0" presId="urn:microsoft.com/office/officeart/2005/8/layout/radial6"/>
    <dgm:cxn modelId="{4C843AEE-C2F9-45EC-AACD-7BC4DEDF2D61}" type="presParOf" srcId="{014A0556-5DF0-46A7-B53A-8F1705366BAB}" destId="{D3053E13-14BA-4E0D-B9CD-617F9FA8E9EC}" srcOrd="1" destOrd="0" presId="urn:microsoft.com/office/officeart/2005/8/layout/radial6"/>
    <dgm:cxn modelId="{4A57AB5E-CC9F-4E33-A2C2-4BE8AD5F00CB}" type="presParOf" srcId="{014A0556-5DF0-46A7-B53A-8F1705366BAB}" destId="{C53993F0-E59D-4C0F-BA26-1249A7E423C2}" srcOrd="2" destOrd="0" presId="urn:microsoft.com/office/officeart/2005/8/layout/radial6"/>
    <dgm:cxn modelId="{CF680554-8268-4396-AA0B-BA7CC7BE8398}" type="presParOf" srcId="{014A0556-5DF0-46A7-B53A-8F1705366BAB}" destId="{B2CDED1E-ACBE-4E25-AB0E-0DE2E397CBAD}" srcOrd="3" destOrd="0" presId="urn:microsoft.com/office/officeart/2005/8/layout/radial6"/>
    <dgm:cxn modelId="{887651BC-ACF3-40B2-B5F6-32AB268E2F6F}" type="presParOf" srcId="{014A0556-5DF0-46A7-B53A-8F1705366BAB}" destId="{A7A9E3E4-4041-4B8C-AB0D-9E7C654FD366}" srcOrd="4" destOrd="0" presId="urn:microsoft.com/office/officeart/2005/8/layout/radial6"/>
    <dgm:cxn modelId="{E4A928EA-0173-43A0-A0EF-E3453EA9E9CF}" type="presParOf" srcId="{014A0556-5DF0-46A7-B53A-8F1705366BAB}" destId="{035B4DDD-253B-4DDE-9D27-B8620270BC46}" srcOrd="5" destOrd="0" presId="urn:microsoft.com/office/officeart/2005/8/layout/radial6"/>
    <dgm:cxn modelId="{D938DC7A-64C8-4218-96FB-5C973C87B968}" type="presParOf" srcId="{014A0556-5DF0-46A7-B53A-8F1705366BAB}" destId="{50AA7A0E-EBD3-42CC-8533-E15B39A5B178}" srcOrd="6" destOrd="0" presId="urn:microsoft.com/office/officeart/2005/8/layout/radial6"/>
    <dgm:cxn modelId="{91A0F600-8935-47C5-A4C6-FE5C02785A23}" type="presParOf" srcId="{014A0556-5DF0-46A7-B53A-8F1705366BAB}" destId="{8306386A-4C83-47E0-BBC9-CF33BDFFF534}" srcOrd="7" destOrd="0" presId="urn:microsoft.com/office/officeart/2005/8/layout/radial6"/>
    <dgm:cxn modelId="{817C6FC4-14D2-43F3-8C54-C8B5A801AFFE}" type="presParOf" srcId="{014A0556-5DF0-46A7-B53A-8F1705366BAB}" destId="{CC134223-6F37-4B27-82C0-690051CC6146}" srcOrd="8" destOrd="0" presId="urn:microsoft.com/office/officeart/2005/8/layout/radial6"/>
    <dgm:cxn modelId="{3536C87A-FB91-4763-972B-82FC396617E7}" type="presParOf" srcId="{014A0556-5DF0-46A7-B53A-8F1705366BAB}" destId="{1F96163C-24F7-4537-A615-D544040AA392}" srcOrd="9" destOrd="0" presId="urn:microsoft.com/office/officeart/2005/8/layout/radial6"/>
    <dgm:cxn modelId="{D9296D6E-B67D-45B3-B21C-E898A6E03973}" type="presParOf" srcId="{014A0556-5DF0-46A7-B53A-8F1705366BAB}" destId="{883E4B5D-BBC7-48D4-81F3-8A4C3937B1B5}" srcOrd="10" destOrd="0" presId="urn:microsoft.com/office/officeart/2005/8/layout/radial6"/>
    <dgm:cxn modelId="{DCCD35B3-2478-4A09-B3EE-41D0F7377610}" type="presParOf" srcId="{014A0556-5DF0-46A7-B53A-8F1705366BAB}" destId="{14A28BFA-F392-42E3-BC00-8E608D3C5723}" srcOrd="11" destOrd="0" presId="urn:microsoft.com/office/officeart/2005/8/layout/radial6"/>
    <dgm:cxn modelId="{D1703D65-8774-4FA0-88EC-7D5ECE4AFBBF}" type="presParOf" srcId="{014A0556-5DF0-46A7-B53A-8F1705366BAB}" destId="{3B852858-5C74-4F5D-B9F8-8AE2AB0F727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3B3B1-5A3C-42CF-8F13-83D148772BBE}" type="doc">
      <dgm:prSet loTypeId="urn:microsoft.com/office/officeart/2005/8/layout/venn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7ADD7-B1AA-41E5-AFF1-167C38E58A39}">
      <dgm:prSet phldrT="[Text]" custT="1"/>
      <dgm:spPr/>
      <dgm:t>
        <a:bodyPr/>
        <a:lstStyle/>
        <a:p>
          <a:r>
            <a:rPr lang="en-US" sz="2000" dirty="0" smtClean="0"/>
            <a:t>TRANSPARENCY</a:t>
          </a:r>
          <a:endParaRPr lang="en-US" sz="2000" dirty="0"/>
        </a:p>
      </dgm:t>
    </dgm:pt>
    <dgm:pt modelId="{46BCDF4B-97B7-40EB-B7C4-76BED10FC0FB}" type="parTrans" cxnId="{56B39E9C-F626-468A-B2B0-1FABF2BF980B}">
      <dgm:prSet/>
      <dgm:spPr/>
      <dgm:t>
        <a:bodyPr/>
        <a:lstStyle/>
        <a:p>
          <a:endParaRPr lang="en-US"/>
        </a:p>
      </dgm:t>
    </dgm:pt>
    <dgm:pt modelId="{F67BA736-CC69-41D5-A24F-82ED870D8804}" type="sibTrans" cxnId="{56B39E9C-F626-468A-B2B0-1FABF2BF980B}">
      <dgm:prSet/>
      <dgm:spPr/>
      <dgm:t>
        <a:bodyPr/>
        <a:lstStyle/>
        <a:p>
          <a:endParaRPr lang="en-US"/>
        </a:p>
      </dgm:t>
    </dgm:pt>
    <dgm:pt modelId="{FDE92FA1-8AFC-4A02-9AED-748CBDDEF3B5}">
      <dgm:prSet phldrT="[Text]"/>
      <dgm:spPr/>
      <dgm:t>
        <a:bodyPr/>
        <a:lstStyle/>
        <a:p>
          <a:r>
            <a:rPr lang="en-US" dirty="0" smtClean="0"/>
            <a:t>INSPECTION</a:t>
          </a:r>
          <a:endParaRPr lang="en-US" dirty="0"/>
        </a:p>
      </dgm:t>
    </dgm:pt>
    <dgm:pt modelId="{FE807178-CFA1-4050-AB1D-C79586B475BC}" type="parTrans" cxnId="{AB8B34A3-C96A-4902-85F5-4EB5E129CC54}">
      <dgm:prSet/>
      <dgm:spPr/>
      <dgm:t>
        <a:bodyPr/>
        <a:lstStyle/>
        <a:p>
          <a:endParaRPr lang="en-US"/>
        </a:p>
      </dgm:t>
    </dgm:pt>
    <dgm:pt modelId="{7F982C56-EF1E-41BC-BAD3-30142BC55E0A}" type="sibTrans" cxnId="{AB8B34A3-C96A-4902-85F5-4EB5E129CC54}">
      <dgm:prSet/>
      <dgm:spPr/>
      <dgm:t>
        <a:bodyPr/>
        <a:lstStyle/>
        <a:p>
          <a:endParaRPr lang="en-US"/>
        </a:p>
      </dgm:t>
    </dgm:pt>
    <dgm:pt modelId="{3E8C6DAA-AB09-4DC6-9EF7-B78EAB2F15AB}">
      <dgm:prSet phldrT="[Text]"/>
      <dgm:spPr/>
      <dgm:t>
        <a:bodyPr/>
        <a:lstStyle/>
        <a:p>
          <a:r>
            <a:rPr lang="en-US" dirty="0" smtClean="0"/>
            <a:t>ADAPTATION</a:t>
          </a:r>
          <a:endParaRPr lang="en-US" dirty="0"/>
        </a:p>
      </dgm:t>
    </dgm:pt>
    <dgm:pt modelId="{5399DAA4-D872-4509-8CE4-09D9A3A3DB90}" type="parTrans" cxnId="{337D3DF9-B657-4392-B6FF-89686BEC9636}">
      <dgm:prSet/>
      <dgm:spPr/>
      <dgm:t>
        <a:bodyPr/>
        <a:lstStyle/>
        <a:p>
          <a:endParaRPr lang="en-US"/>
        </a:p>
      </dgm:t>
    </dgm:pt>
    <dgm:pt modelId="{0FCDE701-63CF-49B0-A13A-5FF1A9AC257A}" type="sibTrans" cxnId="{337D3DF9-B657-4392-B6FF-89686BEC9636}">
      <dgm:prSet/>
      <dgm:spPr/>
      <dgm:t>
        <a:bodyPr/>
        <a:lstStyle/>
        <a:p>
          <a:endParaRPr lang="en-US"/>
        </a:p>
      </dgm:t>
    </dgm:pt>
    <dgm:pt modelId="{9BDE7AA3-653D-4FDA-A87A-0A4ED73089DF}" type="pres">
      <dgm:prSet presAssocID="{91E3B3B1-5A3C-42CF-8F13-83D148772B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DF7E8C-C8C9-4504-BC72-6FBDD6E27A76}" type="pres">
      <dgm:prSet presAssocID="{0747ADD7-B1AA-41E5-AFF1-167C38E58A39}" presName="circ1" presStyleLbl="vennNode1" presStyleIdx="0" presStyleCnt="3"/>
      <dgm:spPr/>
      <dgm:t>
        <a:bodyPr/>
        <a:lstStyle/>
        <a:p>
          <a:endParaRPr lang="en-US"/>
        </a:p>
      </dgm:t>
    </dgm:pt>
    <dgm:pt modelId="{F2CD055A-EEFB-4706-A239-50AAE927855F}" type="pres">
      <dgm:prSet presAssocID="{0747ADD7-B1AA-41E5-AFF1-167C38E58A3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E3167-E9E7-440E-9F60-61224656C1CA}" type="pres">
      <dgm:prSet presAssocID="{FDE92FA1-8AFC-4A02-9AED-748CBDDEF3B5}" presName="circ2" presStyleLbl="vennNode1" presStyleIdx="1" presStyleCnt="3"/>
      <dgm:spPr/>
      <dgm:t>
        <a:bodyPr/>
        <a:lstStyle/>
        <a:p>
          <a:endParaRPr lang="en-US"/>
        </a:p>
      </dgm:t>
    </dgm:pt>
    <dgm:pt modelId="{F79E2BA7-00A9-49C0-AB70-532A2AD3D6B1}" type="pres">
      <dgm:prSet presAssocID="{FDE92FA1-8AFC-4A02-9AED-748CBDDEF3B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58658-1890-496A-BC6C-132241B5EB45}" type="pres">
      <dgm:prSet presAssocID="{3E8C6DAA-AB09-4DC6-9EF7-B78EAB2F15AB}" presName="circ3" presStyleLbl="vennNode1" presStyleIdx="2" presStyleCnt="3"/>
      <dgm:spPr/>
      <dgm:t>
        <a:bodyPr/>
        <a:lstStyle/>
        <a:p>
          <a:endParaRPr lang="en-US"/>
        </a:p>
      </dgm:t>
    </dgm:pt>
    <dgm:pt modelId="{53DC8E67-CA9F-4D79-9F4F-2E479A174B5B}" type="pres">
      <dgm:prSet presAssocID="{3E8C6DAA-AB09-4DC6-9EF7-B78EAB2F15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27AEBC-7128-435C-A881-B7B66AB2C84E}" type="presOf" srcId="{91E3B3B1-5A3C-42CF-8F13-83D148772BBE}" destId="{9BDE7AA3-653D-4FDA-A87A-0A4ED73089DF}" srcOrd="0" destOrd="0" presId="urn:microsoft.com/office/officeart/2005/8/layout/venn1"/>
    <dgm:cxn modelId="{337D3DF9-B657-4392-B6FF-89686BEC9636}" srcId="{91E3B3B1-5A3C-42CF-8F13-83D148772BBE}" destId="{3E8C6DAA-AB09-4DC6-9EF7-B78EAB2F15AB}" srcOrd="2" destOrd="0" parTransId="{5399DAA4-D872-4509-8CE4-09D9A3A3DB90}" sibTransId="{0FCDE701-63CF-49B0-A13A-5FF1A9AC257A}"/>
    <dgm:cxn modelId="{E75AE134-0B07-4546-95A1-097FCCD4E33E}" type="presOf" srcId="{0747ADD7-B1AA-41E5-AFF1-167C38E58A39}" destId="{73DF7E8C-C8C9-4504-BC72-6FBDD6E27A76}" srcOrd="0" destOrd="0" presId="urn:microsoft.com/office/officeart/2005/8/layout/venn1"/>
    <dgm:cxn modelId="{24CB6E32-F88D-4CF6-A1C7-1C38CCD909A3}" type="presOf" srcId="{3E8C6DAA-AB09-4DC6-9EF7-B78EAB2F15AB}" destId="{F0558658-1890-496A-BC6C-132241B5EB45}" srcOrd="0" destOrd="0" presId="urn:microsoft.com/office/officeart/2005/8/layout/venn1"/>
    <dgm:cxn modelId="{8B9D8C31-1916-43CC-8DE1-B2BE83B27E3B}" type="presOf" srcId="{FDE92FA1-8AFC-4A02-9AED-748CBDDEF3B5}" destId="{3ECE3167-E9E7-440E-9F60-61224656C1CA}" srcOrd="0" destOrd="0" presId="urn:microsoft.com/office/officeart/2005/8/layout/venn1"/>
    <dgm:cxn modelId="{FF714CFC-9035-4038-B433-5CE65FC05B8A}" type="presOf" srcId="{0747ADD7-B1AA-41E5-AFF1-167C38E58A39}" destId="{F2CD055A-EEFB-4706-A239-50AAE927855F}" srcOrd="1" destOrd="0" presId="urn:microsoft.com/office/officeart/2005/8/layout/venn1"/>
    <dgm:cxn modelId="{AB8B34A3-C96A-4902-85F5-4EB5E129CC54}" srcId="{91E3B3B1-5A3C-42CF-8F13-83D148772BBE}" destId="{FDE92FA1-8AFC-4A02-9AED-748CBDDEF3B5}" srcOrd="1" destOrd="0" parTransId="{FE807178-CFA1-4050-AB1D-C79586B475BC}" sibTransId="{7F982C56-EF1E-41BC-BAD3-30142BC55E0A}"/>
    <dgm:cxn modelId="{FDDACBA7-C5B2-421F-AFA0-4738FAA711B5}" type="presOf" srcId="{FDE92FA1-8AFC-4A02-9AED-748CBDDEF3B5}" destId="{F79E2BA7-00A9-49C0-AB70-532A2AD3D6B1}" srcOrd="1" destOrd="0" presId="urn:microsoft.com/office/officeart/2005/8/layout/venn1"/>
    <dgm:cxn modelId="{56EB878F-2AEB-4EB7-A393-A5D3EBCB2340}" type="presOf" srcId="{3E8C6DAA-AB09-4DC6-9EF7-B78EAB2F15AB}" destId="{53DC8E67-CA9F-4D79-9F4F-2E479A174B5B}" srcOrd="1" destOrd="0" presId="urn:microsoft.com/office/officeart/2005/8/layout/venn1"/>
    <dgm:cxn modelId="{56B39E9C-F626-468A-B2B0-1FABF2BF980B}" srcId="{91E3B3B1-5A3C-42CF-8F13-83D148772BBE}" destId="{0747ADD7-B1AA-41E5-AFF1-167C38E58A39}" srcOrd="0" destOrd="0" parTransId="{46BCDF4B-97B7-40EB-B7C4-76BED10FC0FB}" sibTransId="{F67BA736-CC69-41D5-A24F-82ED870D8804}"/>
    <dgm:cxn modelId="{595F6616-AC8F-4D0F-86FB-FC7BA042D9C5}" type="presParOf" srcId="{9BDE7AA3-653D-4FDA-A87A-0A4ED73089DF}" destId="{73DF7E8C-C8C9-4504-BC72-6FBDD6E27A76}" srcOrd="0" destOrd="0" presId="urn:microsoft.com/office/officeart/2005/8/layout/venn1"/>
    <dgm:cxn modelId="{04A7120E-F8BD-464B-B0C2-56A7619917C2}" type="presParOf" srcId="{9BDE7AA3-653D-4FDA-A87A-0A4ED73089DF}" destId="{F2CD055A-EEFB-4706-A239-50AAE927855F}" srcOrd="1" destOrd="0" presId="urn:microsoft.com/office/officeart/2005/8/layout/venn1"/>
    <dgm:cxn modelId="{2DB77626-257D-4492-BC5E-9D3289845F51}" type="presParOf" srcId="{9BDE7AA3-653D-4FDA-A87A-0A4ED73089DF}" destId="{3ECE3167-E9E7-440E-9F60-61224656C1CA}" srcOrd="2" destOrd="0" presId="urn:microsoft.com/office/officeart/2005/8/layout/venn1"/>
    <dgm:cxn modelId="{56CE15AC-7A24-4E77-8A6B-FC293F0C6C1E}" type="presParOf" srcId="{9BDE7AA3-653D-4FDA-A87A-0A4ED73089DF}" destId="{F79E2BA7-00A9-49C0-AB70-532A2AD3D6B1}" srcOrd="3" destOrd="0" presId="urn:microsoft.com/office/officeart/2005/8/layout/venn1"/>
    <dgm:cxn modelId="{8822CCCA-D564-4E11-94FD-72F968679D3C}" type="presParOf" srcId="{9BDE7AA3-653D-4FDA-A87A-0A4ED73089DF}" destId="{F0558658-1890-496A-BC6C-132241B5EB45}" srcOrd="4" destOrd="0" presId="urn:microsoft.com/office/officeart/2005/8/layout/venn1"/>
    <dgm:cxn modelId="{72C2B5D0-3405-4937-95DD-B533AC210B8E}" type="presParOf" srcId="{9BDE7AA3-653D-4FDA-A87A-0A4ED73089DF}" destId="{53DC8E67-CA9F-4D79-9F4F-2E479A174B5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AE6A7E-DDB2-42E4-8F87-25AD298B86A6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6C3BF-6F9A-4B5F-8339-888BDA874B48}">
      <dgm:prSet phldrT="[Text]"/>
      <dgm:spPr/>
      <dgm:t>
        <a:bodyPr/>
        <a:lstStyle/>
        <a:p>
          <a:r>
            <a:rPr lang="en-US" dirty="0" smtClean="0"/>
            <a:t>SPRINT GOAL</a:t>
          </a:r>
          <a:endParaRPr lang="en-US" dirty="0"/>
        </a:p>
      </dgm:t>
    </dgm:pt>
    <dgm:pt modelId="{4DE0284D-D802-436A-8334-6216BC78795E}" type="parTrans" cxnId="{3C90BEB3-6E18-4052-BE13-73CAB8DC53D7}">
      <dgm:prSet/>
      <dgm:spPr/>
      <dgm:t>
        <a:bodyPr/>
        <a:lstStyle/>
        <a:p>
          <a:endParaRPr lang="en-US"/>
        </a:p>
      </dgm:t>
    </dgm:pt>
    <dgm:pt modelId="{1BF508A4-2D3B-4E60-9E08-F049B6E7F30D}" type="sibTrans" cxnId="{3C90BEB3-6E18-4052-BE13-73CAB8DC53D7}">
      <dgm:prSet/>
      <dgm:spPr/>
      <dgm:t>
        <a:bodyPr/>
        <a:lstStyle/>
        <a:p>
          <a:endParaRPr lang="en-US"/>
        </a:p>
      </dgm:t>
    </dgm:pt>
    <dgm:pt modelId="{E4A666F4-A7AB-4866-98BE-C82863555080}">
      <dgm:prSet phldrT="[Text]"/>
      <dgm:spPr/>
      <dgm:t>
        <a:bodyPr/>
        <a:lstStyle/>
        <a:p>
          <a:r>
            <a:rPr lang="en-US" dirty="0" smtClean="0"/>
            <a:t>Purpose</a:t>
          </a:r>
          <a:endParaRPr lang="en-US" dirty="0"/>
        </a:p>
      </dgm:t>
    </dgm:pt>
    <dgm:pt modelId="{5F81D702-4A94-4CBD-929B-B648D0FB6B1E}" type="parTrans" cxnId="{6A6A8193-8403-474B-9AB7-C945ACA26C0D}">
      <dgm:prSet/>
      <dgm:spPr/>
      <dgm:t>
        <a:bodyPr/>
        <a:lstStyle/>
        <a:p>
          <a:endParaRPr lang="en-US"/>
        </a:p>
      </dgm:t>
    </dgm:pt>
    <dgm:pt modelId="{63901D05-5C69-40DE-A07F-5DE3814878B5}" type="sibTrans" cxnId="{6A6A8193-8403-474B-9AB7-C945ACA26C0D}">
      <dgm:prSet/>
      <dgm:spPr/>
      <dgm:t>
        <a:bodyPr/>
        <a:lstStyle/>
        <a:p>
          <a:endParaRPr lang="en-US"/>
        </a:p>
      </dgm:t>
    </dgm:pt>
    <dgm:pt modelId="{205AE0A2-9897-4C27-A2F6-260A46FBA412}">
      <dgm:prSet phldrT="[Text]"/>
      <dgm:spPr/>
      <dgm:t>
        <a:bodyPr/>
        <a:lstStyle/>
        <a:p>
          <a:r>
            <a:rPr lang="en-US" dirty="0" smtClean="0"/>
            <a:t>Vague</a:t>
          </a:r>
          <a:endParaRPr lang="en-US" dirty="0"/>
        </a:p>
      </dgm:t>
    </dgm:pt>
    <dgm:pt modelId="{61EA4756-F6AD-4786-9B3C-C9ECECF8E3DF}" type="parTrans" cxnId="{55EE1BCB-5747-4947-85E8-503730BAC4B9}">
      <dgm:prSet/>
      <dgm:spPr/>
      <dgm:t>
        <a:bodyPr/>
        <a:lstStyle/>
        <a:p>
          <a:endParaRPr lang="en-US"/>
        </a:p>
      </dgm:t>
    </dgm:pt>
    <dgm:pt modelId="{D24DD919-DA7D-47EE-89E1-2FE454B91E8C}" type="sibTrans" cxnId="{55EE1BCB-5747-4947-85E8-503730BAC4B9}">
      <dgm:prSet/>
      <dgm:spPr/>
      <dgm:t>
        <a:bodyPr/>
        <a:lstStyle/>
        <a:p>
          <a:endParaRPr lang="en-US"/>
        </a:p>
      </dgm:t>
    </dgm:pt>
    <dgm:pt modelId="{69C4C55F-23A6-4039-A2AA-31DF9A9C524E}">
      <dgm:prSet phldrT="[Text]"/>
      <dgm:spPr/>
      <dgm:t>
        <a:bodyPr/>
        <a:lstStyle/>
        <a:p>
          <a:r>
            <a:rPr lang="en-US" dirty="0" smtClean="0"/>
            <a:t>Big</a:t>
          </a:r>
          <a:endParaRPr lang="en-US" dirty="0"/>
        </a:p>
      </dgm:t>
    </dgm:pt>
    <dgm:pt modelId="{CA7EC84B-5B0A-45CC-A5C9-39F2B5E93579}" type="parTrans" cxnId="{CE851A49-BABE-488F-ABCA-0B3C286CAA62}">
      <dgm:prSet/>
      <dgm:spPr/>
      <dgm:t>
        <a:bodyPr/>
        <a:lstStyle/>
        <a:p>
          <a:endParaRPr lang="en-US"/>
        </a:p>
      </dgm:t>
    </dgm:pt>
    <dgm:pt modelId="{C76CA715-87A0-4C42-823F-3B37B093386A}" type="sibTrans" cxnId="{CE851A49-BABE-488F-ABCA-0B3C286CAA62}">
      <dgm:prSet/>
      <dgm:spPr/>
      <dgm:t>
        <a:bodyPr/>
        <a:lstStyle/>
        <a:p>
          <a:endParaRPr lang="en-US"/>
        </a:p>
      </dgm:t>
    </dgm:pt>
    <dgm:pt modelId="{307CDDE8-EBAA-4134-A4B3-00E3383FEE54}">
      <dgm:prSet phldrT="[Text]"/>
      <dgm:spPr/>
      <dgm:t>
        <a:bodyPr/>
        <a:lstStyle/>
        <a:p>
          <a:endParaRPr lang="en-US"/>
        </a:p>
      </dgm:t>
    </dgm:pt>
    <dgm:pt modelId="{D9645034-F50F-461B-AEF6-12EE04367D32}" type="parTrans" cxnId="{C22A2B74-DB9A-4381-A4A1-759AF4225FA4}">
      <dgm:prSet/>
      <dgm:spPr/>
      <dgm:t>
        <a:bodyPr/>
        <a:lstStyle/>
        <a:p>
          <a:endParaRPr lang="en-US"/>
        </a:p>
      </dgm:t>
    </dgm:pt>
    <dgm:pt modelId="{B62DE5F1-A84F-4A86-81D4-4D2F822B3243}" type="sibTrans" cxnId="{C22A2B74-DB9A-4381-A4A1-759AF4225FA4}">
      <dgm:prSet/>
      <dgm:spPr/>
      <dgm:t>
        <a:bodyPr/>
        <a:lstStyle/>
        <a:p>
          <a:endParaRPr lang="en-US"/>
        </a:p>
      </dgm:t>
    </dgm:pt>
    <dgm:pt modelId="{EF373E0F-DCB9-4125-B7C9-B0D433F1A600}" type="pres">
      <dgm:prSet presAssocID="{C2AE6A7E-DDB2-42E4-8F87-25AD298B86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2305C3-E7A5-426C-A4E4-F63814C38729}" type="pres">
      <dgm:prSet presAssocID="{2906C3BF-6F9A-4B5F-8339-888BDA874B48}" presName="centerShape" presStyleLbl="node0" presStyleIdx="0" presStyleCnt="1"/>
      <dgm:spPr/>
    </dgm:pt>
    <dgm:pt modelId="{1A5317DD-FFFD-4236-BB31-4466225F2260}" type="pres">
      <dgm:prSet presAssocID="{5F81D702-4A94-4CBD-929B-B648D0FB6B1E}" presName="parTrans" presStyleLbl="sibTrans2D1" presStyleIdx="0" presStyleCnt="3"/>
      <dgm:spPr/>
    </dgm:pt>
    <dgm:pt modelId="{A8BC4A6C-8CB3-48F5-B92B-1BD34ACA4167}" type="pres">
      <dgm:prSet presAssocID="{5F81D702-4A94-4CBD-929B-B648D0FB6B1E}" presName="connectorText" presStyleLbl="sibTrans2D1" presStyleIdx="0" presStyleCnt="3"/>
      <dgm:spPr/>
    </dgm:pt>
    <dgm:pt modelId="{A83CDA18-3FF9-493C-AE94-D33A5D14434F}" type="pres">
      <dgm:prSet presAssocID="{E4A666F4-A7AB-4866-98BE-C82863555080}" presName="node" presStyleLbl="node1" presStyleIdx="0" presStyleCnt="3">
        <dgm:presLayoutVars>
          <dgm:bulletEnabled val="1"/>
        </dgm:presLayoutVars>
      </dgm:prSet>
      <dgm:spPr/>
    </dgm:pt>
    <dgm:pt modelId="{D7F12B09-241E-4645-9C63-0167A9E20654}" type="pres">
      <dgm:prSet presAssocID="{61EA4756-F6AD-4786-9B3C-C9ECECF8E3DF}" presName="parTrans" presStyleLbl="sibTrans2D1" presStyleIdx="1" presStyleCnt="3"/>
      <dgm:spPr/>
    </dgm:pt>
    <dgm:pt modelId="{3FCADFE1-232C-455C-B7D1-0AD251ED2EBA}" type="pres">
      <dgm:prSet presAssocID="{61EA4756-F6AD-4786-9B3C-C9ECECF8E3DF}" presName="connectorText" presStyleLbl="sibTrans2D1" presStyleIdx="1" presStyleCnt="3"/>
      <dgm:spPr/>
    </dgm:pt>
    <dgm:pt modelId="{77A6A6FF-AE70-4884-9C48-0927A731410B}" type="pres">
      <dgm:prSet presAssocID="{205AE0A2-9897-4C27-A2F6-260A46FBA41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3A3DE-A54C-4C5E-9FB7-68BF97238880}" type="pres">
      <dgm:prSet presAssocID="{CA7EC84B-5B0A-45CC-A5C9-39F2B5E93579}" presName="parTrans" presStyleLbl="sibTrans2D1" presStyleIdx="2" presStyleCnt="3"/>
      <dgm:spPr/>
    </dgm:pt>
    <dgm:pt modelId="{C63B5964-0A23-48CF-9EEA-C009309CFDBE}" type="pres">
      <dgm:prSet presAssocID="{CA7EC84B-5B0A-45CC-A5C9-39F2B5E93579}" presName="connectorText" presStyleLbl="sibTrans2D1" presStyleIdx="2" presStyleCnt="3"/>
      <dgm:spPr/>
    </dgm:pt>
    <dgm:pt modelId="{9AD0B442-3710-4DF6-A7AB-E72AE33BDAAA}" type="pres">
      <dgm:prSet presAssocID="{69C4C55F-23A6-4039-A2AA-31DF9A9C524E}" presName="node" presStyleLbl="node1" presStyleIdx="2" presStyleCnt="3">
        <dgm:presLayoutVars>
          <dgm:bulletEnabled val="1"/>
        </dgm:presLayoutVars>
      </dgm:prSet>
      <dgm:spPr/>
    </dgm:pt>
  </dgm:ptLst>
  <dgm:cxnLst>
    <dgm:cxn modelId="{CAD52949-415D-4A68-B8B7-A8FD8651CAE4}" type="presOf" srcId="{5F81D702-4A94-4CBD-929B-B648D0FB6B1E}" destId="{1A5317DD-FFFD-4236-BB31-4466225F2260}" srcOrd="0" destOrd="0" presId="urn:microsoft.com/office/officeart/2005/8/layout/radial5"/>
    <dgm:cxn modelId="{B3164CCF-5DFB-4C8E-BFFE-DC0C2A318040}" type="presOf" srcId="{61EA4756-F6AD-4786-9B3C-C9ECECF8E3DF}" destId="{3FCADFE1-232C-455C-B7D1-0AD251ED2EBA}" srcOrd="1" destOrd="0" presId="urn:microsoft.com/office/officeart/2005/8/layout/radial5"/>
    <dgm:cxn modelId="{2A173FCB-23BB-4DF1-9A8F-2A8B6EAD4DC2}" type="presOf" srcId="{2906C3BF-6F9A-4B5F-8339-888BDA874B48}" destId="{A22305C3-E7A5-426C-A4E4-F63814C38729}" srcOrd="0" destOrd="0" presId="urn:microsoft.com/office/officeart/2005/8/layout/radial5"/>
    <dgm:cxn modelId="{9DACCE57-5D45-4BED-9771-6EEC81E2C8C7}" type="presOf" srcId="{205AE0A2-9897-4C27-A2F6-260A46FBA412}" destId="{77A6A6FF-AE70-4884-9C48-0927A731410B}" srcOrd="0" destOrd="0" presId="urn:microsoft.com/office/officeart/2005/8/layout/radial5"/>
    <dgm:cxn modelId="{0FF91479-1CE6-4C95-96E9-768B1C19DA56}" type="presOf" srcId="{CA7EC84B-5B0A-45CC-A5C9-39F2B5E93579}" destId="{B9E3A3DE-A54C-4C5E-9FB7-68BF97238880}" srcOrd="0" destOrd="0" presId="urn:microsoft.com/office/officeart/2005/8/layout/radial5"/>
    <dgm:cxn modelId="{4C964044-A66A-4EE2-92E8-5D6983EB4C32}" type="presOf" srcId="{61EA4756-F6AD-4786-9B3C-C9ECECF8E3DF}" destId="{D7F12B09-241E-4645-9C63-0167A9E20654}" srcOrd="0" destOrd="0" presId="urn:microsoft.com/office/officeart/2005/8/layout/radial5"/>
    <dgm:cxn modelId="{32082C58-044C-4895-AA70-847BB8BBF8DE}" type="presOf" srcId="{C2AE6A7E-DDB2-42E4-8F87-25AD298B86A6}" destId="{EF373E0F-DCB9-4125-B7C9-B0D433F1A600}" srcOrd="0" destOrd="0" presId="urn:microsoft.com/office/officeart/2005/8/layout/radial5"/>
    <dgm:cxn modelId="{C22A2B74-DB9A-4381-A4A1-759AF4225FA4}" srcId="{C2AE6A7E-DDB2-42E4-8F87-25AD298B86A6}" destId="{307CDDE8-EBAA-4134-A4B3-00E3383FEE54}" srcOrd="1" destOrd="0" parTransId="{D9645034-F50F-461B-AEF6-12EE04367D32}" sibTransId="{B62DE5F1-A84F-4A86-81D4-4D2F822B3243}"/>
    <dgm:cxn modelId="{CE851A49-BABE-488F-ABCA-0B3C286CAA62}" srcId="{2906C3BF-6F9A-4B5F-8339-888BDA874B48}" destId="{69C4C55F-23A6-4039-A2AA-31DF9A9C524E}" srcOrd="2" destOrd="0" parTransId="{CA7EC84B-5B0A-45CC-A5C9-39F2B5E93579}" sibTransId="{C76CA715-87A0-4C42-823F-3B37B093386A}"/>
    <dgm:cxn modelId="{6A6A8193-8403-474B-9AB7-C945ACA26C0D}" srcId="{2906C3BF-6F9A-4B5F-8339-888BDA874B48}" destId="{E4A666F4-A7AB-4866-98BE-C82863555080}" srcOrd="0" destOrd="0" parTransId="{5F81D702-4A94-4CBD-929B-B648D0FB6B1E}" sibTransId="{63901D05-5C69-40DE-A07F-5DE3814878B5}"/>
    <dgm:cxn modelId="{6C95C1F8-F682-4A1D-88AE-3A0184E093EF}" type="presOf" srcId="{CA7EC84B-5B0A-45CC-A5C9-39F2B5E93579}" destId="{C63B5964-0A23-48CF-9EEA-C009309CFDBE}" srcOrd="1" destOrd="0" presId="urn:microsoft.com/office/officeart/2005/8/layout/radial5"/>
    <dgm:cxn modelId="{3C90BEB3-6E18-4052-BE13-73CAB8DC53D7}" srcId="{C2AE6A7E-DDB2-42E4-8F87-25AD298B86A6}" destId="{2906C3BF-6F9A-4B5F-8339-888BDA874B48}" srcOrd="0" destOrd="0" parTransId="{4DE0284D-D802-436A-8334-6216BC78795E}" sibTransId="{1BF508A4-2D3B-4E60-9E08-F049B6E7F30D}"/>
    <dgm:cxn modelId="{34E7B330-5DDC-43E3-AA8D-D89CFB1B27D6}" type="presOf" srcId="{E4A666F4-A7AB-4866-98BE-C82863555080}" destId="{A83CDA18-3FF9-493C-AE94-D33A5D14434F}" srcOrd="0" destOrd="0" presId="urn:microsoft.com/office/officeart/2005/8/layout/radial5"/>
    <dgm:cxn modelId="{EE165EE7-C081-466C-864C-0C905AC625D8}" type="presOf" srcId="{69C4C55F-23A6-4039-A2AA-31DF9A9C524E}" destId="{9AD0B442-3710-4DF6-A7AB-E72AE33BDAAA}" srcOrd="0" destOrd="0" presId="urn:microsoft.com/office/officeart/2005/8/layout/radial5"/>
    <dgm:cxn modelId="{55EE1BCB-5747-4947-85E8-503730BAC4B9}" srcId="{2906C3BF-6F9A-4B5F-8339-888BDA874B48}" destId="{205AE0A2-9897-4C27-A2F6-260A46FBA412}" srcOrd="1" destOrd="0" parTransId="{61EA4756-F6AD-4786-9B3C-C9ECECF8E3DF}" sibTransId="{D24DD919-DA7D-47EE-89E1-2FE454B91E8C}"/>
    <dgm:cxn modelId="{6F496615-26F5-43AE-BA7B-C0B892295220}" type="presOf" srcId="{5F81D702-4A94-4CBD-929B-B648D0FB6B1E}" destId="{A8BC4A6C-8CB3-48F5-B92B-1BD34ACA4167}" srcOrd="1" destOrd="0" presId="urn:microsoft.com/office/officeart/2005/8/layout/radial5"/>
    <dgm:cxn modelId="{02606DA8-D0AC-42BA-8AEF-DACB6C9C47ED}" type="presParOf" srcId="{EF373E0F-DCB9-4125-B7C9-B0D433F1A600}" destId="{A22305C3-E7A5-426C-A4E4-F63814C38729}" srcOrd="0" destOrd="0" presId="urn:microsoft.com/office/officeart/2005/8/layout/radial5"/>
    <dgm:cxn modelId="{5558BDB0-2649-4F2B-8327-26F25E6B04F5}" type="presParOf" srcId="{EF373E0F-DCB9-4125-B7C9-B0D433F1A600}" destId="{1A5317DD-FFFD-4236-BB31-4466225F2260}" srcOrd="1" destOrd="0" presId="urn:microsoft.com/office/officeart/2005/8/layout/radial5"/>
    <dgm:cxn modelId="{1A876BF3-E432-4D72-977E-D537BD26AF58}" type="presParOf" srcId="{1A5317DD-FFFD-4236-BB31-4466225F2260}" destId="{A8BC4A6C-8CB3-48F5-B92B-1BD34ACA4167}" srcOrd="0" destOrd="0" presId="urn:microsoft.com/office/officeart/2005/8/layout/radial5"/>
    <dgm:cxn modelId="{CF0EACE5-2489-4F31-82C2-10C5A133288C}" type="presParOf" srcId="{EF373E0F-DCB9-4125-B7C9-B0D433F1A600}" destId="{A83CDA18-3FF9-493C-AE94-D33A5D14434F}" srcOrd="2" destOrd="0" presId="urn:microsoft.com/office/officeart/2005/8/layout/radial5"/>
    <dgm:cxn modelId="{02C87D25-3DEE-4300-B4F2-776D19DCC770}" type="presParOf" srcId="{EF373E0F-DCB9-4125-B7C9-B0D433F1A600}" destId="{D7F12B09-241E-4645-9C63-0167A9E20654}" srcOrd="3" destOrd="0" presId="urn:microsoft.com/office/officeart/2005/8/layout/radial5"/>
    <dgm:cxn modelId="{68B3505E-DD44-4557-ADB5-C55A25A2D356}" type="presParOf" srcId="{D7F12B09-241E-4645-9C63-0167A9E20654}" destId="{3FCADFE1-232C-455C-B7D1-0AD251ED2EBA}" srcOrd="0" destOrd="0" presId="urn:microsoft.com/office/officeart/2005/8/layout/radial5"/>
    <dgm:cxn modelId="{7ADC9773-13B8-4BA1-AD19-A951DD64E4D5}" type="presParOf" srcId="{EF373E0F-DCB9-4125-B7C9-B0D433F1A600}" destId="{77A6A6FF-AE70-4884-9C48-0927A731410B}" srcOrd="4" destOrd="0" presId="urn:microsoft.com/office/officeart/2005/8/layout/radial5"/>
    <dgm:cxn modelId="{5AA44ED2-E75F-455D-B086-5FC174E64DCD}" type="presParOf" srcId="{EF373E0F-DCB9-4125-B7C9-B0D433F1A600}" destId="{B9E3A3DE-A54C-4C5E-9FB7-68BF97238880}" srcOrd="5" destOrd="0" presId="urn:microsoft.com/office/officeart/2005/8/layout/radial5"/>
    <dgm:cxn modelId="{555F4E23-9AFF-43D7-ABCE-C2AF8EC42254}" type="presParOf" srcId="{B9E3A3DE-A54C-4C5E-9FB7-68BF97238880}" destId="{C63B5964-0A23-48CF-9EEA-C009309CFDBE}" srcOrd="0" destOrd="0" presId="urn:microsoft.com/office/officeart/2005/8/layout/radial5"/>
    <dgm:cxn modelId="{89B406A3-9C66-465C-BA93-8066DBE11D64}" type="presParOf" srcId="{EF373E0F-DCB9-4125-B7C9-B0D433F1A600}" destId="{9AD0B442-3710-4DF6-A7AB-E72AE33BDAA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52858-5C74-4F5D-B9F8-8AE2AB0F7277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6163C-24F7-4537-A615-D544040AA392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A7A0E-EBD3-42CC-8533-E15B39A5B178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ED1E-ACBE-4E25-AB0E-0DE2E397CBAD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263AD-6F44-4464-9320-EBF714FC20D0}">
      <dsp:nvSpPr>
        <dsp:cNvPr id="0" name=""/>
        <dsp:cNvSpPr/>
      </dsp:nvSpPr>
      <dsp:spPr>
        <a:xfrm>
          <a:off x="4251656" y="1532699"/>
          <a:ext cx="1680771" cy="1680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SCRUM</a:t>
          </a:r>
        </a:p>
      </dsp:txBody>
      <dsp:txXfrm>
        <a:off x="4497799" y="1778842"/>
        <a:ext cx="1188485" cy="1188485"/>
      </dsp:txXfrm>
    </dsp:sp>
    <dsp:sp modelId="{D3053E13-14BA-4E0D-B9CD-617F9FA8E9EC}">
      <dsp:nvSpPr>
        <dsp:cNvPr id="0" name=""/>
        <dsp:cNvSpPr/>
      </dsp:nvSpPr>
      <dsp:spPr>
        <a:xfrm>
          <a:off x="4503771" y="38"/>
          <a:ext cx="1176540" cy="11765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ROLES</a:t>
          </a:r>
          <a:endParaRPr lang="en-US" sz="1100" kern="1200" dirty="0"/>
        </a:p>
      </dsp:txBody>
      <dsp:txXfrm>
        <a:off x="4676071" y="172338"/>
        <a:ext cx="831940" cy="831940"/>
      </dsp:txXfrm>
    </dsp:sp>
    <dsp:sp modelId="{A7A9E3E4-4041-4B8C-AB0D-9E7C654FD366}">
      <dsp:nvSpPr>
        <dsp:cNvPr id="0" name=""/>
        <dsp:cNvSpPr/>
      </dsp:nvSpPr>
      <dsp:spPr>
        <a:xfrm>
          <a:off x="6288548" y="1784815"/>
          <a:ext cx="1176540" cy="11765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EVENTS</a:t>
          </a:r>
          <a:endParaRPr lang="en-US" sz="1100" kern="1200" dirty="0"/>
        </a:p>
      </dsp:txBody>
      <dsp:txXfrm>
        <a:off x="6460848" y="1957115"/>
        <a:ext cx="831940" cy="831940"/>
      </dsp:txXfrm>
    </dsp:sp>
    <dsp:sp modelId="{8306386A-4C83-47E0-BBC9-CF33BDFFF534}">
      <dsp:nvSpPr>
        <dsp:cNvPr id="0" name=""/>
        <dsp:cNvSpPr/>
      </dsp:nvSpPr>
      <dsp:spPr>
        <a:xfrm>
          <a:off x="4503771" y="3569592"/>
          <a:ext cx="1176540" cy="11765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ARTIFACTS</a:t>
          </a:r>
          <a:endParaRPr lang="en-US" sz="1100" kern="1200" dirty="0"/>
        </a:p>
      </dsp:txBody>
      <dsp:txXfrm>
        <a:off x="4676071" y="3741892"/>
        <a:ext cx="831940" cy="831940"/>
      </dsp:txXfrm>
    </dsp:sp>
    <dsp:sp modelId="{883E4B5D-BBC7-48D4-81F3-8A4C3937B1B5}">
      <dsp:nvSpPr>
        <dsp:cNvPr id="0" name=""/>
        <dsp:cNvSpPr/>
      </dsp:nvSpPr>
      <dsp:spPr>
        <a:xfrm>
          <a:off x="2718994" y="1784815"/>
          <a:ext cx="1176540" cy="11765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RULES</a:t>
          </a:r>
          <a:endParaRPr lang="en-US" sz="1100" kern="1200" dirty="0"/>
        </a:p>
      </dsp:txBody>
      <dsp:txXfrm>
        <a:off x="2891294" y="1957115"/>
        <a:ext cx="831940" cy="831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F7E8C-C8C9-4504-BC72-6FBDD6E27A76}">
      <dsp:nvSpPr>
        <dsp:cNvPr id="0" name=""/>
        <dsp:cNvSpPr/>
      </dsp:nvSpPr>
      <dsp:spPr>
        <a:xfrm>
          <a:off x="3460949" y="62346"/>
          <a:ext cx="2992616" cy="299261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TRANSPARENCY</a:t>
          </a:r>
          <a:endParaRPr lang="en-US" sz="2000" kern="1200" dirty="0"/>
        </a:p>
      </dsp:txBody>
      <dsp:txXfrm>
        <a:off x="3859965" y="586054"/>
        <a:ext cx="2194585" cy="1346677"/>
      </dsp:txXfrm>
    </dsp:sp>
    <dsp:sp modelId="{3ECE3167-E9E7-440E-9F60-61224656C1CA}">
      <dsp:nvSpPr>
        <dsp:cNvPr id="0" name=""/>
        <dsp:cNvSpPr/>
      </dsp:nvSpPr>
      <dsp:spPr>
        <a:xfrm>
          <a:off x="4540785" y="1932731"/>
          <a:ext cx="2992616" cy="2992616"/>
        </a:xfrm>
        <a:prstGeom prst="ellipse">
          <a:avLst/>
        </a:prstGeom>
        <a:solidFill>
          <a:schemeClr val="accent2">
            <a:alpha val="50000"/>
            <a:hueOff val="-734515"/>
            <a:satOff val="-16247"/>
            <a:lumOff val="-323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INSPECTION</a:t>
          </a:r>
          <a:endParaRPr lang="en-US" sz="2100" kern="1200" dirty="0"/>
        </a:p>
      </dsp:txBody>
      <dsp:txXfrm>
        <a:off x="5456027" y="2705823"/>
        <a:ext cx="1795569" cy="1645939"/>
      </dsp:txXfrm>
    </dsp:sp>
    <dsp:sp modelId="{F0558658-1890-496A-BC6C-132241B5EB45}">
      <dsp:nvSpPr>
        <dsp:cNvPr id="0" name=""/>
        <dsp:cNvSpPr/>
      </dsp:nvSpPr>
      <dsp:spPr>
        <a:xfrm>
          <a:off x="2381114" y="1932731"/>
          <a:ext cx="2992616" cy="2992616"/>
        </a:xfrm>
        <a:prstGeom prst="ellipse">
          <a:avLst/>
        </a:prstGeom>
        <a:solidFill>
          <a:schemeClr val="accent2">
            <a:alpha val="50000"/>
            <a:hueOff val="-1469031"/>
            <a:satOff val="-32495"/>
            <a:lumOff val="-647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ADAPTATION</a:t>
          </a:r>
          <a:endParaRPr lang="en-US" sz="2100" kern="1200" dirty="0"/>
        </a:p>
      </dsp:txBody>
      <dsp:txXfrm>
        <a:off x="2662918" y="2705823"/>
        <a:ext cx="1795569" cy="1645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305C3-E7A5-426C-A4E4-F63814C38729}">
      <dsp:nvSpPr>
        <dsp:cNvPr id="0" name=""/>
        <dsp:cNvSpPr/>
      </dsp:nvSpPr>
      <dsp:spPr>
        <a:xfrm>
          <a:off x="2941321" y="2031788"/>
          <a:ext cx="1450073" cy="14500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SPRINT GOAL</a:t>
          </a:r>
          <a:endParaRPr lang="en-US" sz="2200" kern="1200" dirty="0"/>
        </a:p>
      </dsp:txBody>
      <dsp:txXfrm>
        <a:off x="3153679" y="2244146"/>
        <a:ext cx="1025357" cy="1025357"/>
      </dsp:txXfrm>
    </dsp:sp>
    <dsp:sp modelId="{1A5317DD-FFFD-4236-BB31-4466225F2260}">
      <dsp:nvSpPr>
        <dsp:cNvPr id="0" name=""/>
        <dsp:cNvSpPr/>
      </dsp:nvSpPr>
      <dsp:spPr>
        <a:xfrm rot="16200000">
          <a:off x="3512714" y="1504078"/>
          <a:ext cx="307287" cy="493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58807" y="1648776"/>
        <a:ext cx="215101" cy="295814"/>
      </dsp:txXfrm>
    </dsp:sp>
    <dsp:sp modelId="{A83CDA18-3FF9-493C-AE94-D33A5D14434F}">
      <dsp:nvSpPr>
        <dsp:cNvPr id="0" name=""/>
        <dsp:cNvSpPr/>
      </dsp:nvSpPr>
      <dsp:spPr>
        <a:xfrm>
          <a:off x="2941321" y="1926"/>
          <a:ext cx="1450073" cy="14500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Purpose</a:t>
          </a:r>
          <a:endParaRPr lang="en-US" sz="1900" kern="1200" dirty="0"/>
        </a:p>
      </dsp:txBody>
      <dsp:txXfrm>
        <a:off x="3153679" y="214284"/>
        <a:ext cx="1025357" cy="1025357"/>
      </dsp:txXfrm>
    </dsp:sp>
    <dsp:sp modelId="{D7F12B09-241E-4645-9C63-0167A9E20654}">
      <dsp:nvSpPr>
        <dsp:cNvPr id="0" name=""/>
        <dsp:cNvSpPr/>
      </dsp:nvSpPr>
      <dsp:spPr>
        <a:xfrm rot="1800000">
          <a:off x="4384138" y="3013429"/>
          <a:ext cx="307287" cy="493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390313" y="3088988"/>
        <a:ext cx="215101" cy="295814"/>
      </dsp:txXfrm>
    </dsp:sp>
    <dsp:sp modelId="{77A6A6FF-AE70-4884-9C48-0927A731410B}">
      <dsp:nvSpPr>
        <dsp:cNvPr id="0" name=""/>
        <dsp:cNvSpPr/>
      </dsp:nvSpPr>
      <dsp:spPr>
        <a:xfrm>
          <a:off x="4699233" y="3046719"/>
          <a:ext cx="1450073" cy="145007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Vague</a:t>
          </a:r>
          <a:endParaRPr lang="en-US" sz="1900" kern="1200" dirty="0"/>
        </a:p>
      </dsp:txBody>
      <dsp:txXfrm>
        <a:off x="4911591" y="3259077"/>
        <a:ext cx="1025357" cy="1025357"/>
      </dsp:txXfrm>
    </dsp:sp>
    <dsp:sp modelId="{B9E3A3DE-A54C-4C5E-9FB7-68BF97238880}">
      <dsp:nvSpPr>
        <dsp:cNvPr id="0" name=""/>
        <dsp:cNvSpPr/>
      </dsp:nvSpPr>
      <dsp:spPr>
        <a:xfrm rot="9000000">
          <a:off x="2641290" y="3013429"/>
          <a:ext cx="307287" cy="493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727301" y="3088988"/>
        <a:ext cx="215101" cy="295814"/>
      </dsp:txXfrm>
    </dsp:sp>
    <dsp:sp modelId="{9AD0B442-3710-4DF6-A7AB-E72AE33BDAAA}">
      <dsp:nvSpPr>
        <dsp:cNvPr id="0" name=""/>
        <dsp:cNvSpPr/>
      </dsp:nvSpPr>
      <dsp:spPr>
        <a:xfrm>
          <a:off x="1183409" y="3046719"/>
          <a:ext cx="1450073" cy="145007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Big</a:t>
          </a:r>
          <a:endParaRPr lang="en-US" sz="1900" kern="1200" dirty="0"/>
        </a:p>
      </dsp:txBody>
      <dsp:txXfrm>
        <a:off x="1395767" y="3259077"/>
        <a:ext cx="1025357" cy="102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4DF4-B908-45F6-B34A-114A112538C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8BE6-869E-4805-8FDD-E2E3730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within the framework serves a specific purpose and is essential to Scrum’s success and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five values are easy to remember, but it can be difficult to understand what they mean, how to apply them, and how to recognize them in teams and individuals.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Openness is essential when we are dealing with complexity and unpredictability.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Courage is essential in solving complex problems and growing high performing teams.</a:t>
            </a:r>
          </a:p>
          <a:p>
            <a:endParaRPr lang="en-US" dirty="0" smtClean="0"/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Time-box of Sprint</a:t>
            </a:r>
          </a:p>
          <a:p>
            <a:r>
              <a:rPr lang="en-US" dirty="0" smtClean="0"/>
              <a:t>Team order Sprint Backlog</a:t>
            </a:r>
          </a:p>
          <a:p>
            <a:r>
              <a:rPr lang="en-US" dirty="0" smtClean="0"/>
              <a:t>Retrospective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 is essential in solving complex problems and growing high performing teams.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are dealing with complexity and unpredictability, focus is essential in order to get anything meaningful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 is essential in solving complex problems and growing high performing teams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to delivering 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feel a greater sense of shared purpose that drives our motivation to collaborate.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9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02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6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7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9" y="2012495"/>
            <a:ext cx="1884417" cy="14949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1973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02" y="4133846"/>
            <a:ext cx="2435444" cy="1934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41761" y="2166029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Roles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2712582"/>
            <a:ext cx="6381750" cy="28479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41761" y="3151866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41761" y="4136570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462410"/>
            <a:ext cx="6271591" cy="352777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63631" y="4247851"/>
            <a:ext cx="1966223" cy="993913"/>
          </a:xfrm>
          <a:prstGeom prst="ellipse">
            <a:avLst/>
          </a:prstGeom>
          <a:solidFill>
            <a:srgbClr val="7BDD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43014" y="4247850"/>
            <a:ext cx="1966223" cy="993913"/>
          </a:xfrm>
          <a:prstGeom prst="ellipse">
            <a:avLst/>
          </a:prstGeom>
          <a:solidFill>
            <a:srgbClr val="7BDD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98472" y="5499433"/>
            <a:ext cx="2295939" cy="993913"/>
          </a:xfrm>
          <a:prstGeom prst="ellipse">
            <a:avLst/>
          </a:prstGeom>
          <a:solidFill>
            <a:srgbClr val="7BDD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02950" y="1245432"/>
            <a:ext cx="1413876" cy="17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Product Owner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333203"/>
            <a:ext cx="6271591" cy="352777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0962" y="1233577"/>
            <a:ext cx="1785334" cy="248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Development Team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1172" y="4267728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Cross-functional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43629" y="4267728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Self-organizing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333203"/>
            <a:ext cx="6271591" cy="352777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1153" y="1109352"/>
            <a:ext cx="1785334" cy="248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Scrum Master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0708" y="4267724"/>
            <a:ext cx="1966223" cy="993913"/>
          </a:xfrm>
          <a:prstGeom prst="ellipse">
            <a:avLst/>
          </a:prstGeom>
          <a:solidFill>
            <a:srgbClr val="578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Promoter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10948" y="4267724"/>
            <a:ext cx="1966223" cy="993913"/>
          </a:xfrm>
          <a:prstGeom prst="ellipse">
            <a:avLst/>
          </a:prstGeom>
          <a:solidFill>
            <a:srgbClr val="578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Servant Leader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7343" y="5668393"/>
            <a:ext cx="2070515" cy="99391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Transparency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5942147" y="5668392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Self-organizing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8502403" y="5668391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Scrum adaption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3381891" y="5668392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impediments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39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1" y="270648"/>
            <a:ext cx="9472199" cy="51726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16617" y="4256381"/>
            <a:ext cx="268357" cy="24354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96208" y="4915676"/>
            <a:ext cx="268357" cy="24354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45554" y="4256381"/>
            <a:ext cx="139148" cy="141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58311" y="5943600"/>
            <a:ext cx="241189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/o PO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053575" y="5943600"/>
            <a:ext cx="2411896" cy="347870"/>
          </a:xfrm>
          <a:prstGeom prst="rect">
            <a:avLst/>
          </a:prstGeom>
          <a:solidFill>
            <a:srgbClr val="B258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/o Development Team</a:t>
            </a:r>
            <a:endParaRPr lang="en-US" sz="1400" dirty="0"/>
          </a:p>
        </p:txBody>
      </p:sp>
      <p:sp>
        <p:nvSpPr>
          <p:cNvPr id="14" name="Freeform 13"/>
          <p:cNvSpPr/>
          <p:nvPr/>
        </p:nvSpPr>
        <p:spPr>
          <a:xfrm>
            <a:off x="5754700" y="3051313"/>
            <a:ext cx="3051370" cy="1500809"/>
          </a:xfrm>
          <a:custGeom>
            <a:avLst/>
            <a:gdLst>
              <a:gd name="connsiteX0" fmla="*/ 3051370 w 3051370"/>
              <a:gd name="connsiteY0" fmla="*/ 1391478 h 1500809"/>
              <a:gd name="connsiteX1" fmla="*/ 3011613 w 3051370"/>
              <a:gd name="connsiteY1" fmla="*/ 1451113 h 1500809"/>
              <a:gd name="connsiteX2" fmla="*/ 3001674 w 3051370"/>
              <a:gd name="connsiteY2" fmla="*/ 1480930 h 1500809"/>
              <a:gd name="connsiteX3" fmla="*/ 2971857 w 3051370"/>
              <a:gd name="connsiteY3" fmla="*/ 1500809 h 1500809"/>
              <a:gd name="connsiteX4" fmla="*/ 2693561 w 3051370"/>
              <a:gd name="connsiteY4" fmla="*/ 1490870 h 1500809"/>
              <a:gd name="connsiteX5" fmla="*/ 2594170 w 3051370"/>
              <a:gd name="connsiteY5" fmla="*/ 1470991 h 1500809"/>
              <a:gd name="connsiteX6" fmla="*/ 2574291 w 3051370"/>
              <a:gd name="connsiteY6" fmla="*/ 1451113 h 1500809"/>
              <a:gd name="connsiteX7" fmla="*/ 2484839 w 3051370"/>
              <a:gd name="connsiteY7" fmla="*/ 1401417 h 1500809"/>
              <a:gd name="connsiteX8" fmla="*/ 2435143 w 3051370"/>
              <a:gd name="connsiteY8" fmla="*/ 1351722 h 1500809"/>
              <a:gd name="connsiteX9" fmla="*/ 2395387 w 3051370"/>
              <a:gd name="connsiteY9" fmla="*/ 1321904 h 1500809"/>
              <a:gd name="connsiteX10" fmla="*/ 2345691 w 3051370"/>
              <a:gd name="connsiteY10" fmla="*/ 1272209 h 1500809"/>
              <a:gd name="connsiteX11" fmla="*/ 2315874 w 3051370"/>
              <a:gd name="connsiteY11" fmla="*/ 1242391 h 1500809"/>
              <a:gd name="connsiteX12" fmla="*/ 2256239 w 3051370"/>
              <a:gd name="connsiteY12" fmla="*/ 1162878 h 1500809"/>
              <a:gd name="connsiteX13" fmla="*/ 2196604 w 3051370"/>
              <a:gd name="connsiteY13" fmla="*/ 1083365 h 1500809"/>
              <a:gd name="connsiteX14" fmla="*/ 2186665 w 3051370"/>
              <a:gd name="connsiteY14" fmla="*/ 1053548 h 1500809"/>
              <a:gd name="connsiteX15" fmla="*/ 2127030 w 3051370"/>
              <a:gd name="connsiteY15" fmla="*/ 983974 h 1500809"/>
              <a:gd name="connsiteX16" fmla="*/ 2097213 w 3051370"/>
              <a:gd name="connsiteY16" fmla="*/ 924339 h 1500809"/>
              <a:gd name="connsiteX17" fmla="*/ 2087274 w 3051370"/>
              <a:gd name="connsiteY17" fmla="*/ 894522 h 1500809"/>
              <a:gd name="connsiteX18" fmla="*/ 2067396 w 3051370"/>
              <a:gd name="connsiteY18" fmla="*/ 854765 h 1500809"/>
              <a:gd name="connsiteX19" fmla="*/ 2047517 w 3051370"/>
              <a:gd name="connsiteY19" fmla="*/ 795130 h 1500809"/>
              <a:gd name="connsiteX20" fmla="*/ 2027639 w 3051370"/>
              <a:gd name="connsiteY20" fmla="*/ 765313 h 1500809"/>
              <a:gd name="connsiteX21" fmla="*/ 2007761 w 3051370"/>
              <a:gd name="connsiteY21" fmla="*/ 705678 h 1500809"/>
              <a:gd name="connsiteX22" fmla="*/ 1987883 w 3051370"/>
              <a:gd name="connsiteY22" fmla="*/ 626165 h 1500809"/>
              <a:gd name="connsiteX23" fmla="*/ 1968004 w 3051370"/>
              <a:gd name="connsiteY23" fmla="*/ 606287 h 1500809"/>
              <a:gd name="connsiteX24" fmla="*/ 1938187 w 3051370"/>
              <a:gd name="connsiteY24" fmla="*/ 536713 h 1500809"/>
              <a:gd name="connsiteX25" fmla="*/ 1928248 w 3051370"/>
              <a:gd name="connsiteY25" fmla="*/ 506896 h 1500809"/>
              <a:gd name="connsiteX26" fmla="*/ 1888491 w 3051370"/>
              <a:gd name="connsiteY26" fmla="*/ 457200 h 1500809"/>
              <a:gd name="connsiteX27" fmla="*/ 1868613 w 3051370"/>
              <a:gd name="connsiteY27" fmla="*/ 417444 h 1500809"/>
              <a:gd name="connsiteX28" fmla="*/ 1858674 w 3051370"/>
              <a:gd name="connsiteY28" fmla="*/ 377687 h 1500809"/>
              <a:gd name="connsiteX29" fmla="*/ 1828857 w 3051370"/>
              <a:gd name="connsiteY29" fmla="*/ 347870 h 1500809"/>
              <a:gd name="connsiteX30" fmla="*/ 1799039 w 3051370"/>
              <a:gd name="connsiteY30" fmla="*/ 278296 h 1500809"/>
              <a:gd name="connsiteX31" fmla="*/ 1759283 w 3051370"/>
              <a:gd name="connsiteY31" fmla="*/ 218661 h 1500809"/>
              <a:gd name="connsiteX32" fmla="*/ 1739404 w 3051370"/>
              <a:gd name="connsiteY32" fmla="*/ 188844 h 1500809"/>
              <a:gd name="connsiteX33" fmla="*/ 1719526 w 3051370"/>
              <a:gd name="connsiteY33" fmla="*/ 168965 h 1500809"/>
              <a:gd name="connsiteX34" fmla="*/ 1699648 w 3051370"/>
              <a:gd name="connsiteY34" fmla="*/ 139148 h 1500809"/>
              <a:gd name="connsiteX35" fmla="*/ 1669830 w 3051370"/>
              <a:gd name="connsiteY35" fmla="*/ 119270 h 1500809"/>
              <a:gd name="connsiteX36" fmla="*/ 1610196 w 3051370"/>
              <a:gd name="connsiteY36" fmla="*/ 59635 h 1500809"/>
              <a:gd name="connsiteX37" fmla="*/ 1580378 w 3051370"/>
              <a:gd name="connsiteY37" fmla="*/ 39757 h 1500809"/>
              <a:gd name="connsiteX38" fmla="*/ 1560500 w 3051370"/>
              <a:gd name="connsiteY38" fmla="*/ 19878 h 1500809"/>
              <a:gd name="connsiteX39" fmla="*/ 1490926 w 3051370"/>
              <a:gd name="connsiteY39" fmla="*/ 0 h 1500809"/>
              <a:gd name="connsiteX40" fmla="*/ 1182813 w 3051370"/>
              <a:gd name="connsiteY40" fmla="*/ 9939 h 1500809"/>
              <a:gd name="connsiteX41" fmla="*/ 1152996 w 3051370"/>
              <a:gd name="connsiteY41" fmla="*/ 19878 h 1500809"/>
              <a:gd name="connsiteX42" fmla="*/ 1133117 w 3051370"/>
              <a:gd name="connsiteY42" fmla="*/ 39757 h 1500809"/>
              <a:gd name="connsiteX43" fmla="*/ 1033726 w 3051370"/>
              <a:gd name="connsiteY43" fmla="*/ 119270 h 1500809"/>
              <a:gd name="connsiteX44" fmla="*/ 993970 w 3051370"/>
              <a:gd name="connsiteY44" fmla="*/ 178904 h 1500809"/>
              <a:gd name="connsiteX45" fmla="*/ 954213 w 3051370"/>
              <a:gd name="connsiteY45" fmla="*/ 228600 h 1500809"/>
              <a:gd name="connsiteX46" fmla="*/ 944274 w 3051370"/>
              <a:gd name="connsiteY46" fmla="*/ 258417 h 1500809"/>
              <a:gd name="connsiteX47" fmla="*/ 924396 w 3051370"/>
              <a:gd name="connsiteY47" fmla="*/ 278296 h 1500809"/>
              <a:gd name="connsiteX48" fmla="*/ 884639 w 3051370"/>
              <a:gd name="connsiteY48" fmla="*/ 337930 h 1500809"/>
              <a:gd name="connsiteX49" fmla="*/ 834943 w 3051370"/>
              <a:gd name="connsiteY49" fmla="*/ 397565 h 1500809"/>
              <a:gd name="connsiteX50" fmla="*/ 795187 w 3051370"/>
              <a:gd name="connsiteY50" fmla="*/ 457200 h 1500809"/>
              <a:gd name="connsiteX51" fmla="*/ 765370 w 3051370"/>
              <a:gd name="connsiteY51" fmla="*/ 487017 h 1500809"/>
              <a:gd name="connsiteX52" fmla="*/ 745491 w 3051370"/>
              <a:gd name="connsiteY52" fmla="*/ 516835 h 1500809"/>
              <a:gd name="connsiteX53" fmla="*/ 685857 w 3051370"/>
              <a:gd name="connsiteY53" fmla="*/ 556591 h 1500809"/>
              <a:gd name="connsiteX54" fmla="*/ 626222 w 3051370"/>
              <a:gd name="connsiteY54" fmla="*/ 616226 h 1500809"/>
              <a:gd name="connsiteX55" fmla="*/ 586465 w 3051370"/>
              <a:gd name="connsiteY55" fmla="*/ 655983 h 1500809"/>
              <a:gd name="connsiteX56" fmla="*/ 526830 w 3051370"/>
              <a:gd name="connsiteY56" fmla="*/ 735496 h 1500809"/>
              <a:gd name="connsiteX57" fmla="*/ 497013 w 3051370"/>
              <a:gd name="connsiteY57" fmla="*/ 755374 h 1500809"/>
              <a:gd name="connsiteX58" fmla="*/ 457257 w 3051370"/>
              <a:gd name="connsiteY58" fmla="*/ 805070 h 1500809"/>
              <a:gd name="connsiteX59" fmla="*/ 427439 w 3051370"/>
              <a:gd name="connsiteY59" fmla="*/ 824948 h 1500809"/>
              <a:gd name="connsiteX60" fmla="*/ 377743 w 3051370"/>
              <a:gd name="connsiteY60" fmla="*/ 874644 h 1500809"/>
              <a:gd name="connsiteX61" fmla="*/ 347926 w 3051370"/>
              <a:gd name="connsiteY61" fmla="*/ 914400 h 1500809"/>
              <a:gd name="connsiteX62" fmla="*/ 298230 w 3051370"/>
              <a:gd name="connsiteY62" fmla="*/ 954157 h 1500809"/>
              <a:gd name="connsiteX63" fmla="*/ 238596 w 3051370"/>
              <a:gd name="connsiteY63" fmla="*/ 1053548 h 1500809"/>
              <a:gd name="connsiteX64" fmla="*/ 228657 w 3051370"/>
              <a:gd name="connsiteY64" fmla="*/ 1083365 h 1500809"/>
              <a:gd name="connsiteX65" fmla="*/ 208778 w 3051370"/>
              <a:gd name="connsiteY65" fmla="*/ 1103244 h 1500809"/>
              <a:gd name="connsiteX66" fmla="*/ 188900 w 3051370"/>
              <a:gd name="connsiteY66" fmla="*/ 1133061 h 1500809"/>
              <a:gd name="connsiteX67" fmla="*/ 178961 w 3051370"/>
              <a:gd name="connsiteY67" fmla="*/ 1162878 h 1500809"/>
              <a:gd name="connsiteX68" fmla="*/ 159083 w 3051370"/>
              <a:gd name="connsiteY68" fmla="*/ 1192696 h 1500809"/>
              <a:gd name="connsiteX69" fmla="*/ 149143 w 3051370"/>
              <a:gd name="connsiteY69" fmla="*/ 1222513 h 1500809"/>
              <a:gd name="connsiteX70" fmla="*/ 109387 w 3051370"/>
              <a:gd name="connsiteY70" fmla="*/ 1282148 h 1500809"/>
              <a:gd name="connsiteX71" fmla="*/ 89509 w 3051370"/>
              <a:gd name="connsiteY71" fmla="*/ 1311965 h 1500809"/>
              <a:gd name="connsiteX72" fmla="*/ 69630 w 3051370"/>
              <a:gd name="connsiteY72" fmla="*/ 1331844 h 1500809"/>
              <a:gd name="connsiteX73" fmla="*/ 29874 w 3051370"/>
              <a:gd name="connsiteY73" fmla="*/ 1391478 h 1500809"/>
              <a:gd name="connsiteX74" fmla="*/ 57 w 3051370"/>
              <a:gd name="connsiteY74" fmla="*/ 1421296 h 150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051370" h="1500809">
                <a:moveTo>
                  <a:pt x="3051370" y="1391478"/>
                </a:moveTo>
                <a:cubicBezTo>
                  <a:pt x="3038118" y="1411356"/>
                  <a:pt x="3023215" y="1430229"/>
                  <a:pt x="3011613" y="1451113"/>
                </a:cubicBezTo>
                <a:cubicBezTo>
                  <a:pt x="3006525" y="1460271"/>
                  <a:pt x="3008219" y="1472749"/>
                  <a:pt x="3001674" y="1480930"/>
                </a:cubicBezTo>
                <a:cubicBezTo>
                  <a:pt x="2994212" y="1490258"/>
                  <a:pt x="2981796" y="1494183"/>
                  <a:pt x="2971857" y="1500809"/>
                </a:cubicBezTo>
                <a:cubicBezTo>
                  <a:pt x="2879092" y="1497496"/>
                  <a:pt x="2786098" y="1498176"/>
                  <a:pt x="2693561" y="1490870"/>
                </a:cubicBezTo>
                <a:cubicBezTo>
                  <a:pt x="2659879" y="1488211"/>
                  <a:pt x="2594170" y="1470991"/>
                  <a:pt x="2594170" y="1470991"/>
                </a:cubicBezTo>
                <a:cubicBezTo>
                  <a:pt x="2587544" y="1464365"/>
                  <a:pt x="2582326" y="1455934"/>
                  <a:pt x="2574291" y="1451113"/>
                </a:cubicBezTo>
                <a:cubicBezTo>
                  <a:pt x="2511799" y="1413618"/>
                  <a:pt x="2576018" y="1492595"/>
                  <a:pt x="2484839" y="1401417"/>
                </a:cubicBezTo>
                <a:cubicBezTo>
                  <a:pt x="2468274" y="1384852"/>
                  <a:pt x="2453884" y="1365778"/>
                  <a:pt x="2435143" y="1351722"/>
                </a:cubicBezTo>
                <a:cubicBezTo>
                  <a:pt x="2421891" y="1341783"/>
                  <a:pt x="2407768" y="1332909"/>
                  <a:pt x="2395387" y="1321904"/>
                </a:cubicBezTo>
                <a:cubicBezTo>
                  <a:pt x="2377878" y="1306340"/>
                  <a:pt x="2362256" y="1288774"/>
                  <a:pt x="2345691" y="1272209"/>
                </a:cubicBezTo>
                <a:lnTo>
                  <a:pt x="2315874" y="1242391"/>
                </a:lnTo>
                <a:cubicBezTo>
                  <a:pt x="2290014" y="1164812"/>
                  <a:pt x="2332378" y="1277086"/>
                  <a:pt x="2256239" y="1162878"/>
                </a:cubicBezTo>
                <a:cubicBezTo>
                  <a:pt x="2211285" y="1095447"/>
                  <a:pt x="2233376" y="1120137"/>
                  <a:pt x="2196604" y="1083365"/>
                </a:cubicBezTo>
                <a:cubicBezTo>
                  <a:pt x="2193291" y="1073426"/>
                  <a:pt x="2191350" y="1062919"/>
                  <a:pt x="2186665" y="1053548"/>
                </a:cubicBezTo>
                <a:cubicBezTo>
                  <a:pt x="2171527" y="1023271"/>
                  <a:pt x="2151488" y="1008431"/>
                  <a:pt x="2127030" y="983974"/>
                </a:cubicBezTo>
                <a:cubicBezTo>
                  <a:pt x="2102048" y="909029"/>
                  <a:pt x="2135747" y="1001408"/>
                  <a:pt x="2097213" y="924339"/>
                </a:cubicBezTo>
                <a:cubicBezTo>
                  <a:pt x="2092528" y="914968"/>
                  <a:pt x="2091401" y="904152"/>
                  <a:pt x="2087274" y="894522"/>
                </a:cubicBezTo>
                <a:cubicBezTo>
                  <a:pt x="2081438" y="880903"/>
                  <a:pt x="2072899" y="868522"/>
                  <a:pt x="2067396" y="854765"/>
                </a:cubicBezTo>
                <a:cubicBezTo>
                  <a:pt x="2059614" y="835310"/>
                  <a:pt x="2059140" y="812565"/>
                  <a:pt x="2047517" y="795130"/>
                </a:cubicBezTo>
                <a:cubicBezTo>
                  <a:pt x="2040891" y="785191"/>
                  <a:pt x="2032490" y="776229"/>
                  <a:pt x="2027639" y="765313"/>
                </a:cubicBezTo>
                <a:cubicBezTo>
                  <a:pt x="2019129" y="746165"/>
                  <a:pt x="2012843" y="726006"/>
                  <a:pt x="2007761" y="705678"/>
                </a:cubicBezTo>
                <a:cubicBezTo>
                  <a:pt x="2001135" y="679174"/>
                  <a:pt x="2007202" y="645483"/>
                  <a:pt x="1987883" y="626165"/>
                </a:cubicBezTo>
                <a:lnTo>
                  <a:pt x="1968004" y="606287"/>
                </a:lnTo>
                <a:cubicBezTo>
                  <a:pt x="1944695" y="536361"/>
                  <a:pt x="1975032" y="622685"/>
                  <a:pt x="1938187" y="536713"/>
                </a:cubicBezTo>
                <a:cubicBezTo>
                  <a:pt x="1934060" y="527083"/>
                  <a:pt x="1932933" y="516267"/>
                  <a:pt x="1928248" y="506896"/>
                </a:cubicBezTo>
                <a:cubicBezTo>
                  <a:pt x="1915709" y="481817"/>
                  <a:pt x="1906983" y="475691"/>
                  <a:pt x="1888491" y="457200"/>
                </a:cubicBezTo>
                <a:cubicBezTo>
                  <a:pt x="1881865" y="443948"/>
                  <a:pt x="1873815" y="431317"/>
                  <a:pt x="1868613" y="417444"/>
                </a:cubicBezTo>
                <a:cubicBezTo>
                  <a:pt x="1863817" y="404654"/>
                  <a:pt x="1865451" y="389547"/>
                  <a:pt x="1858674" y="377687"/>
                </a:cubicBezTo>
                <a:cubicBezTo>
                  <a:pt x="1851700" y="365483"/>
                  <a:pt x="1837027" y="359308"/>
                  <a:pt x="1828857" y="347870"/>
                </a:cubicBezTo>
                <a:cubicBezTo>
                  <a:pt x="1779091" y="278198"/>
                  <a:pt x="1831483" y="336696"/>
                  <a:pt x="1799039" y="278296"/>
                </a:cubicBezTo>
                <a:cubicBezTo>
                  <a:pt x="1787437" y="257412"/>
                  <a:pt x="1772535" y="238539"/>
                  <a:pt x="1759283" y="218661"/>
                </a:cubicBezTo>
                <a:cubicBezTo>
                  <a:pt x="1752657" y="208722"/>
                  <a:pt x="1747850" y="197291"/>
                  <a:pt x="1739404" y="188844"/>
                </a:cubicBezTo>
                <a:cubicBezTo>
                  <a:pt x="1732778" y="182218"/>
                  <a:pt x="1725380" y="176282"/>
                  <a:pt x="1719526" y="168965"/>
                </a:cubicBezTo>
                <a:cubicBezTo>
                  <a:pt x="1712064" y="159637"/>
                  <a:pt x="1708095" y="147594"/>
                  <a:pt x="1699648" y="139148"/>
                </a:cubicBezTo>
                <a:cubicBezTo>
                  <a:pt x="1691201" y="130701"/>
                  <a:pt x="1678758" y="127206"/>
                  <a:pt x="1669830" y="119270"/>
                </a:cubicBezTo>
                <a:cubicBezTo>
                  <a:pt x="1648819" y="100593"/>
                  <a:pt x="1633587" y="75228"/>
                  <a:pt x="1610196" y="59635"/>
                </a:cubicBezTo>
                <a:cubicBezTo>
                  <a:pt x="1600257" y="53009"/>
                  <a:pt x="1589706" y="47219"/>
                  <a:pt x="1580378" y="39757"/>
                </a:cubicBezTo>
                <a:cubicBezTo>
                  <a:pt x="1573061" y="33903"/>
                  <a:pt x="1568535" y="24699"/>
                  <a:pt x="1560500" y="19878"/>
                </a:cubicBezTo>
                <a:cubicBezTo>
                  <a:pt x="1550315" y="13767"/>
                  <a:pt x="1498352" y="1856"/>
                  <a:pt x="1490926" y="0"/>
                </a:cubicBezTo>
                <a:cubicBezTo>
                  <a:pt x="1388222" y="3313"/>
                  <a:pt x="1285393" y="3905"/>
                  <a:pt x="1182813" y="9939"/>
                </a:cubicBezTo>
                <a:cubicBezTo>
                  <a:pt x="1172354" y="10554"/>
                  <a:pt x="1161980" y="14488"/>
                  <a:pt x="1152996" y="19878"/>
                </a:cubicBezTo>
                <a:cubicBezTo>
                  <a:pt x="1144960" y="24699"/>
                  <a:pt x="1140614" y="34134"/>
                  <a:pt x="1133117" y="39757"/>
                </a:cubicBezTo>
                <a:cubicBezTo>
                  <a:pt x="1097672" y="66341"/>
                  <a:pt x="1059167" y="81109"/>
                  <a:pt x="1033726" y="119270"/>
                </a:cubicBezTo>
                <a:cubicBezTo>
                  <a:pt x="1020474" y="139148"/>
                  <a:pt x="1010863" y="162011"/>
                  <a:pt x="993970" y="178904"/>
                </a:cubicBezTo>
                <a:cubicBezTo>
                  <a:pt x="975481" y="197393"/>
                  <a:pt x="966751" y="203524"/>
                  <a:pt x="954213" y="228600"/>
                </a:cubicBezTo>
                <a:cubicBezTo>
                  <a:pt x="949528" y="237971"/>
                  <a:pt x="949664" y="249433"/>
                  <a:pt x="944274" y="258417"/>
                </a:cubicBezTo>
                <a:cubicBezTo>
                  <a:pt x="939453" y="266452"/>
                  <a:pt x="930019" y="270799"/>
                  <a:pt x="924396" y="278296"/>
                </a:cubicBezTo>
                <a:cubicBezTo>
                  <a:pt x="910062" y="297408"/>
                  <a:pt x="901532" y="321036"/>
                  <a:pt x="884639" y="337930"/>
                </a:cubicBezTo>
                <a:cubicBezTo>
                  <a:pt x="857506" y="365065"/>
                  <a:pt x="862504" y="358193"/>
                  <a:pt x="834943" y="397565"/>
                </a:cubicBezTo>
                <a:cubicBezTo>
                  <a:pt x="821243" y="417137"/>
                  <a:pt x="812080" y="440307"/>
                  <a:pt x="795187" y="457200"/>
                </a:cubicBezTo>
                <a:cubicBezTo>
                  <a:pt x="785248" y="467139"/>
                  <a:pt x="774368" y="476219"/>
                  <a:pt x="765370" y="487017"/>
                </a:cubicBezTo>
                <a:cubicBezTo>
                  <a:pt x="757723" y="496194"/>
                  <a:pt x="754481" y="508969"/>
                  <a:pt x="745491" y="516835"/>
                </a:cubicBezTo>
                <a:cubicBezTo>
                  <a:pt x="727512" y="532567"/>
                  <a:pt x="702750" y="539698"/>
                  <a:pt x="685857" y="556591"/>
                </a:cubicBezTo>
                <a:lnTo>
                  <a:pt x="626222" y="616226"/>
                </a:lnTo>
                <a:lnTo>
                  <a:pt x="586465" y="655983"/>
                </a:lnTo>
                <a:cubicBezTo>
                  <a:pt x="568295" y="683238"/>
                  <a:pt x="553096" y="714483"/>
                  <a:pt x="526830" y="735496"/>
                </a:cubicBezTo>
                <a:cubicBezTo>
                  <a:pt x="517502" y="742958"/>
                  <a:pt x="506952" y="748748"/>
                  <a:pt x="497013" y="755374"/>
                </a:cubicBezTo>
                <a:cubicBezTo>
                  <a:pt x="482255" y="777510"/>
                  <a:pt x="477487" y="788886"/>
                  <a:pt x="457257" y="805070"/>
                </a:cubicBezTo>
                <a:cubicBezTo>
                  <a:pt x="447929" y="812532"/>
                  <a:pt x="436429" y="817082"/>
                  <a:pt x="427439" y="824948"/>
                </a:cubicBezTo>
                <a:cubicBezTo>
                  <a:pt x="409808" y="840375"/>
                  <a:pt x="391799" y="855902"/>
                  <a:pt x="377743" y="874644"/>
                </a:cubicBezTo>
                <a:cubicBezTo>
                  <a:pt x="367804" y="887896"/>
                  <a:pt x="359639" y="902687"/>
                  <a:pt x="347926" y="914400"/>
                </a:cubicBezTo>
                <a:cubicBezTo>
                  <a:pt x="308803" y="953523"/>
                  <a:pt x="327739" y="914812"/>
                  <a:pt x="298230" y="954157"/>
                </a:cubicBezTo>
                <a:cubicBezTo>
                  <a:pt x="274676" y="985563"/>
                  <a:pt x="254013" y="1017575"/>
                  <a:pt x="238596" y="1053548"/>
                </a:cubicBezTo>
                <a:cubicBezTo>
                  <a:pt x="234469" y="1063178"/>
                  <a:pt x="234047" y="1074381"/>
                  <a:pt x="228657" y="1083365"/>
                </a:cubicBezTo>
                <a:cubicBezTo>
                  <a:pt x="223836" y="1091401"/>
                  <a:pt x="214632" y="1095926"/>
                  <a:pt x="208778" y="1103244"/>
                </a:cubicBezTo>
                <a:cubicBezTo>
                  <a:pt x="201316" y="1112572"/>
                  <a:pt x="194242" y="1122377"/>
                  <a:pt x="188900" y="1133061"/>
                </a:cubicBezTo>
                <a:cubicBezTo>
                  <a:pt x="184215" y="1142432"/>
                  <a:pt x="183646" y="1153507"/>
                  <a:pt x="178961" y="1162878"/>
                </a:cubicBezTo>
                <a:cubicBezTo>
                  <a:pt x="173619" y="1173562"/>
                  <a:pt x="164425" y="1182012"/>
                  <a:pt x="159083" y="1192696"/>
                </a:cubicBezTo>
                <a:cubicBezTo>
                  <a:pt x="154398" y="1202067"/>
                  <a:pt x="154231" y="1213355"/>
                  <a:pt x="149143" y="1222513"/>
                </a:cubicBezTo>
                <a:cubicBezTo>
                  <a:pt x="137541" y="1243397"/>
                  <a:pt x="122639" y="1262270"/>
                  <a:pt x="109387" y="1282148"/>
                </a:cubicBezTo>
                <a:cubicBezTo>
                  <a:pt x="102761" y="1292087"/>
                  <a:pt x="97956" y="1303518"/>
                  <a:pt x="89509" y="1311965"/>
                </a:cubicBezTo>
                <a:cubicBezTo>
                  <a:pt x="82883" y="1318591"/>
                  <a:pt x="75253" y="1324347"/>
                  <a:pt x="69630" y="1331844"/>
                </a:cubicBezTo>
                <a:cubicBezTo>
                  <a:pt x="55296" y="1350956"/>
                  <a:pt x="49752" y="1378226"/>
                  <a:pt x="29874" y="1391478"/>
                </a:cubicBezTo>
                <a:cubicBezTo>
                  <a:pt x="-2700" y="1413195"/>
                  <a:pt x="57" y="1399412"/>
                  <a:pt x="57" y="1421296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2083" y="5943600"/>
            <a:ext cx="2411896" cy="347870"/>
          </a:xfrm>
          <a:prstGeom prst="rect">
            <a:avLst/>
          </a:prstGeom>
          <a:solidFill>
            <a:srgbClr val="E185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/o Scrum Master</a:t>
            </a:r>
            <a:endParaRPr lang="en-US" sz="1400" dirty="0"/>
          </a:p>
        </p:txBody>
      </p:sp>
      <p:sp>
        <p:nvSpPr>
          <p:cNvPr id="16" name="Freeform 15"/>
          <p:cNvSpPr/>
          <p:nvPr/>
        </p:nvSpPr>
        <p:spPr>
          <a:xfrm>
            <a:off x="3003550" y="3098800"/>
            <a:ext cx="5740400" cy="1930400"/>
          </a:xfrm>
          <a:custGeom>
            <a:avLst/>
            <a:gdLst>
              <a:gd name="connsiteX0" fmla="*/ 0 w 5740400"/>
              <a:gd name="connsiteY0" fmla="*/ 1930400 h 1930400"/>
              <a:gd name="connsiteX1" fmla="*/ 95250 w 5740400"/>
              <a:gd name="connsiteY1" fmla="*/ 1924050 h 1930400"/>
              <a:gd name="connsiteX2" fmla="*/ 165100 w 5740400"/>
              <a:gd name="connsiteY2" fmla="*/ 1911350 h 1930400"/>
              <a:gd name="connsiteX3" fmla="*/ 203200 w 5740400"/>
              <a:gd name="connsiteY3" fmla="*/ 1892300 h 1930400"/>
              <a:gd name="connsiteX4" fmla="*/ 241300 w 5740400"/>
              <a:gd name="connsiteY4" fmla="*/ 1879600 h 1930400"/>
              <a:gd name="connsiteX5" fmla="*/ 311150 w 5740400"/>
              <a:gd name="connsiteY5" fmla="*/ 1835150 h 1930400"/>
              <a:gd name="connsiteX6" fmla="*/ 323850 w 5740400"/>
              <a:gd name="connsiteY6" fmla="*/ 1816100 h 1930400"/>
              <a:gd name="connsiteX7" fmla="*/ 361950 w 5740400"/>
              <a:gd name="connsiteY7" fmla="*/ 1803400 h 1930400"/>
              <a:gd name="connsiteX8" fmla="*/ 374650 w 5740400"/>
              <a:gd name="connsiteY8" fmla="*/ 1784350 h 1930400"/>
              <a:gd name="connsiteX9" fmla="*/ 387350 w 5740400"/>
              <a:gd name="connsiteY9" fmla="*/ 1746250 h 1930400"/>
              <a:gd name="connsiteX10" fmla="*/ 381000 w 5740400"/>
              <a:gd name="connsiteY10" fmla="*/ 1708150 h 1930400"/>
              <a:gd name="connsiteX11" fmla="*/ 368300 w 5740400"/>
              <a:gd name="connsiteY11" fmla="*/ 1670050 h 1930400"/>
              <a:gd name="connsiteX12" fmla="*/ 349250 w 5740400"/>
              <a:gd name="connsiteY12" fmla="*/ 1612900 h 1930400"/>
              <a:gd name="connsiteX13" fmla="*/ 336550 w 5740400"/>
              <a:gd name="connsiteY13" fmla="*/ 1574800 h 1930400"/>
              <a:gd name="connsiteX14" fmla="*/ 330200 w 5740400"/>
              <a:gd name="connsiteY14" fmla="*/ 1555750 h 1930400"/>
              <a:gd name="connsiteX15" fmla="*/ 311150 w 5740400"/>
              <a:gd name="connsiteY15" fmla="*/ 1536700 h 1930400"/>
              <a:gd name="connsiteX16" fmla="*/ 298450 w 5740400"/>
              <a:gd name="connsiteY16" fmla="*/ 1492250 h 1930400"/>
              <a:gd name="connsiteX17" fmla="*/ 285750 w 5740400"/>
              <a:gd name="connsiteY17" fmla="*/ 1473200 h 1930400"/>
              <a:gd name="connsiteX18" fmla="*/ 273050 w 5740400"/>
              <a:gd name="connsiteY18" fmla="*/ 1435100 h 1930400"/>
              <a:gd name="connsiteX19" fmla="*/ 279400 w 5740400"/>
              <a:gd name="connsiteY19" fmla="*/ 1352550 h 1930400"/>
              <a:gd name="connsiteX20" fmla="*/ 298450 w 5740400"/>
              <a:gd name="connsiteY20" fmla="*/ 1333500 h 1930400"/>
              <a:gd name="connsiteX21" fmla="*/ 368300 w 5740400"/>
              <a:gd name="connsiteY21" fmla="*/ 1320800 h 1930400"/>
              <a:gd name="connsiteX22" fmla="*/ 679450 w 5740400"/>
              <a:gd name="connsiteY22" fmla="*/ 1314450 h 1930400"/>
              <a:gd name="connsiteX23" fmla="*/ 742950 w 5740400"/>
              <a:gd name="connsiteY23" fmla="*/ 1308100 h 1930400"/>
              <a:gd name="connsiteX24" fmla="*/ 781050 w 5740400"/>
              <a:gd name="connsiteY24" fmla="*/ 1282700 h 1930400"/>
              <a:gd name="connsiteX25" fmla="*/ 812800 w 5740400"/>
              <a:gd name="connsiteY25" fmla="*/ 1270000 h 1930400"/>
              <a:gd name="connsiteX26" fmla="*/ 831850 w 5740400"/>
              <a:gd name="connsiteY26" fmla="*/ 1250950 h 1930400"/>
              <a:gd name="connsiteX27" fmla="*/ 850900 w 5740400"/>
              <a:gd name="connsiteY27" fmla="*/ 1238250 h 1930400"/>
              <a:gd name="connsiteX28" fmla="*/ 863600 w 5740400"/>
              <a:gd name="connsiteY28" fmla="*/ 1219200 h 1930400"/>
              <a:gd name="connsiteX29" fmla="*/ 882650 w 5740400"/>
              <a:gd name="connsiteY29" fmla="*/ 1212850 h 1930400"/>
              <a:gd name="connsiteX30" fmla="*/ 920750 w 5740400"/>
              <a:gd name="connsiteY30" fmla="*/ 1187450 h 1930400"/>
              <a:gd name="connsiteX31" fmla="*/ 946150 w 5740400"/>
              <a:gd name="connsiteY31" fmla="*/ 1174750 h 1930400"/>
              <a:gd name="connsiteX32" fmla="*/ 965200 w 5740400"/>
              <a:gd name="connsiteY32" fmla="*/ 1162050 h 1930400"/>
              <a:gd name="connsiteX33" fmla="*/ 990600 w 5740400"/>
              <a:gd name="connsiteY33" fmla="*/ 1149350 h 1930400"/>
              <a:gd name="connsiteX34" fmla="*/ 1009650 w 5740400"/>
              <a:gd name="connsiteY34" fmla="*/ 1136650 h 1930400"/>
              <a:gd name="connsiteX35" fmla="*/ 1035050 w 5740400"/>
              <a:gd name="connsiteY35" fmla="*/ 1130300 h 1930400"/>
              <a:gd name="connsiteX36" fmla="*/ 1073150 w 5740400"/>
              <a:gd name="connsiteY36" fmla="*/ 1111250 h 1930400"/>
              <a:gd name="connsiteX37" fmla="*/ 1111250 w 5740400"/>
              <a:gd name="connsiteY37" fmla="*/ 1092200 h 1930400"/>
              <a:gd name="connsiteX38" fmla="*/ 1162050 w 5740400"/>
              <a:gd name="connsiteY38" fmla="*/ 1060450 h 1930400"/>
              <a:gd name="connsiteX39" fmla="*/ 1187450 w 5740400"/>
              <a:gd name="connsiteY39" fmla="*/ 1041400 h 1930400"/>
              <a:gd name="connsiteX40" fmla="*/ 1206500 w 5740400"/>
              <a:gd name="connsiteY40" fmla="*/ 1035050 h 1930400"/>
              <a:gd name="connsiteX41" fmla="*/ 1244600 w 5740400"/>
              <a:gd name="connsiteY41" fmla="*/ 1009650 h 1930400"/>
              <a:gd name="connsiteX42" fmla="*/ 1282700 w 5740400"/>
              <a:gd name="connsiteY42" fmla="*/ 984250 h 1930400"/>
              <a:gd name="connsiteX43" fmla="*/ 1308100 w 5740400"/>
              <a:gd name="connsiteY43" fmla="*/ 958850 h 1930400"/>
              <a:gd name="connsiteX44" fmla="*/ 1346200 w 5740400"/>
              <a:gd name="connsiteY44" fmla="*/ 933450 h 1930400"/>
              <a:gd name="connsiteX45" fmla="*/ 1365250 w 5740400"/>
              <a:gd name="connsiteY45" fmla="*/ 920750 h 1930400"/>
              <a:gd name="connsiteX46" fmla="*/ 1384300 w 5740400"/>
              <a:gd name="connsiteY46" fmla="*/ 908050 h 1930400"/>
              <a:gd name="connsiteX47" fmla="*/ 1403350 w 5740400"/>
              <a:gd name="connsiteY47" fmla="*/ 889000 h 1930400"/>
              <a:gd name="connsiteX48" fmla="*/ 1428750 w 5740400"/>
              <a:gd name="connsiteY48" fmla="*/ 876300 h 1930400"/>
              <a:gd name="connsiteX49" fmla="*/ 1466850 w 5740400"/>
              <a:gd name="connsiteY49" fmla="*/ 838200 h 1930400"/>
              <a:gd name="connsiteX50" fmla="*/ 1485900 w 5740400"/>
              <a:gd name="connsiteY50" fmla="*/ 825500 h 1930400"/>
              <a:gd name="connsiteX51" fmla="*/ 1498600 w 5740400"/>
              <a:gd name="connsiteY51" fmla="*/ 806450 h 1930400"/>
              <a:gd name="connsiteX52" fmla="*/ 1517650 w 5740400"/>
              <a:gd name="connsiteY52" fmla="*/ 781050 h 1930400"/>
              <a:gd name="connsiteX53" fmla="*/ 1543050 w 5740400"/>
              <a:gd name="connsiteY53" fmla="*/ 749300 h 1930400"/>
              <a:gd name="connsiteX54" fmla="*/ 1587500 w 5740400"/>
              <a:gd name="connsiteY54" fmla="*/ 692150 h 1930400"/>
              <a:gd name="connsiteX55" fmla="*/ 1606550 w 5740400"/>
              <a:gd name="connsiteY55" fmla="*/ 628650 h 1930400"/>
              <a:gd name="connsiteX56" fmla="*/ 1612900 w 5740400"/>
              <a:gd name="connsiteY56" fmla="*/ 590550 h 1930400"/>
              <a:gd name="connsiteX57" fmla="*/ 1631950 w 5740400"/>
              <a:gd name="connsiteY57" fmla="*/ 546100 h 1930400"/>
              <a:gd name="connsiteX58" fmla="*/ 1651000 w 5740400"/>
              <a:gd name="connsiteY58" fmla="*/ 495300 h 1930400"/>
              <a:gd name="connsiteX59" fmla="*/ 1657350 w 5740400"/>
              <a:gd name="connsiteY59" fmla="*/ 463550 h 1930400"/>
              <a:gd name="connsiteX60" fmla="*/ 1663700 w 5740400"/>
              <a:gd name="connsiteY60" fmla="*/ 419100 h 1930400"/>
              <a:gd name="connsiteX61" fmla="*/ 1670050 w 5740400"/>
              <a:gd name="connsiteY61" fmla="*/ 393700 h 1930400"/>
              <a:gd name="connsiteX62" fmla="*/ 1695450 w 5740400"/>
              <a:gd name="connsiteY62" fmla="*/ 355600 h 1930400"/>
              <a:gd name="connsiteX63" fmla="*/ 1714500 w 5740400"/>
              <a:gd name="connsiteY63" fmla="*/ 298450 h 1930400"/>
              <a:gd name="connsiteX64" fmla="*/ 1720850 w 5740400"/>
              <a:gd name="connsiteY64" fmla="*/ 279400 h 1930400"/>
              <a:gd name="connsiteX65" fmla="*/ 1727200 w 5740400"/>
              <a:gd name="connsiteY65" fmla="*/ 254000 h 1930400"/>
              <a:gd name="connsiteX66" fmla="*/ 1746250 w 5740400"/>
              <a:gd name="connsiteY66" fmla="*/ 234950 h 1930400"/>
              <a:gd name="connsiteX67" fmla="*/ 1758950 w 5740400"/>
              <a:gd name="connsiteY67" fmla="*/ 196850 h 1930400"/>
              <a:gd name="connsiteX68" fmla="*/ 1809750 w 5740400"/>
              <a:gd name="connsiteY68" fmla="*/ 133350 h 1930400"/>
              <a:gd name="connsiteX69" fmla="*/ 1828800 w 5740400"/>
              <a:gd name="connsiteY69" fmla="*/ 120650 h 1930400"/>
              <a:gd name="connsiteX70" fmla="*/ 1847850 w 5740400"/>
              <a:gd name="connsiteY70" fmla="*/ 101600 h 1930400"/>
              <a:gd name="connsiteX71" fmla="*/ 1873250 w 5740400"/>
              <a:gd name="connsiteY71" fmla="*/ 95250 h 1930400"/>
              <a:gd name="connsiteX72" fmla="*/ 1898650 w 5740400"/>
              <a:gd name="connsiteY72" fmla="*/ 82550 h 1930400"/>
              <a:gd name="connsiteX73" fmla="*/ 1949450 w 5740400"/>
              <a:gd name="connsiteY73" fmla="*/ 69850 h 1930400"/>
              <a:gd name="connsiteX74" fmla="*/ 2038350 w 5740400"/>
              <a:gd name="connsiteY74" fmla="*/ 50800 h 1930400"/>
              <a:gd name="connsiteX75" fmla="*/ 2057400 w 5740400"/>
              <a:gd name="connsiteY75" fmla="*/ 44450 h 1930400"/>
              <a:gd name="connsiteX76" fmla="*/ 2120900 w 5740400"/>
              <a:gd name="connsiteY76" fmla="*/ 50800 h 1930400"/>
              <a:gd name="connsiteX77" fmla="*/ 2178050 w 5740400"/>
              <a:gd name="connsiteY77" fmla="*/ 88900 h 1930400"/>
              <a:gd name="connsiteX78" fmla="*/ 2190750 w 5740400"/>
              <a:gd name="connsiteY78" fmla="*/ 107950 h 1930400"/>
              <a:gd name="connsiteX79" fmla="*/ 2209800 w 5740400"/>
              <a:gd name="connsiteY79" fmla="*/ 127000 h 1930400"/>
              <a:gd name="connsiteX80" fmla="*/ 2228850 w 5740400"/>
              <a:gd name="connsiteY80" fmla="*/ 196850 h 1930400"/>
              <a:gd name="connsiteX81" fmla="*/ 2247900 w 5740400"/>
              <a:gd name="connsiteY81" fmla="*/ 279400 h 1930400"/>
              <a:gd name="connsiteX82" fmla="*/ 2266950 w 5740400"/>
              <a:gd name="connsiteY82" fmla="*/ 463550 h 1930400"/>
              <a:gd name="connsiteX83" fmla="*/ 2273300 w 5740400"/>
              <a:gd name="connsiteY83" fmla="*/ 508000 h 1930400"/>
              <a:gd name="connsiteX84" fmla="*/ 2279650 w 5740400"/>
              <a:gd name="connsiteY84" fmla="*/ 577850 h 1930400"/>
              <a:gd name="connsiteX85" fmla="*/ 2292350 w 5740400"/>
              <a:gd name="connsiteY85" fmla="*/ 641350 h 1930400"/>
              <a:gd name="connsiteX86" fmla="*/ 2311400 w 5740400"/>
              <a:gd name="connsiteY86" fmla="*/ 800100 h 1930400"/>
              <a:gd name="connsiteX87" fmla="*/ 2317750 w 5740400"/>
              <a:gd name="connsiteY87" fmla="*/ 863600 h 1930400"/>
              <a:gd name="connsiteX88" fmla="*/ 2324100 w 5740400"/>
              <a:gd name="connsiteY88" fmla="*/ 889000 h 1930400"/>
              <a:gd name="connsiteX89" fmla="*/ 2336800 w 5740400"/>
              <a:gd name="connsiteY89" fmla="*/ 977900 h 1930400"/>
              <a:gd name="connsiteX90" fmla="*/ 2355850 w 5740400"/>
              <a:gd name="connsiteY90" fmla="*/ 1073150 h 1930400"/>
              <a:gd name="connsiteX91" fmla="*/ 2374900 w 5740400"/>
              <a:gd name="connsiteY91" fmla="*/ 1111250 h 1930400"/>
              <a:gd name="connsiteX92" fmla="*/ 2406650 w 5740400"/>
              <a:gd name="connsiteY92" fmla="*/ 1149350 h 1930400"/>
              <a:gd name="connsiteX93" fmla="*/ 2432050 w 5740400"/>
              <a:gd name="connsiteY93" fmla="*/ 1187450 h 1930400"/>
              <a:gd name="connsiteX94" fmla="*/ 2470150 w 5740400"/>
              <a:gd name="connsiteY94" fmla="*/ 1206500 h 1930400"/>
              <a:gd name="connsiteX95" fmla="*/ 2533650 w 5740400"/>
              <a:gd name="connsiteY95" fmla="*/ 1244600 h 1930400"/>
              <a:gd name="connsiteX96" fmla="*/ 2559050 w 5740400"/>
              <a:gd name="connsiteY96" fmla="*/ 1250950 h 1930400"/>
              <a:gd name="connsiteX97" fmla="*/ 2603500 w 5740400"/>
              <a:gd name="connsiteY97" fmla="*/ 1263650 h 1930400"/>
              <a:gd name="connsiteX98" fmla="*/ 2774950 w 5740400"/>
              <a:gd name="connsiteY98" fmla="*/ 1257300 h 1930400"/>
              <a:gd name="connsiteX99" fmla="*/ 2800350 w 5740400"/>
              <a:gd name="connsiteY99" fmla="*/ 1244600 h 1930400"/>
              <a:gd name="connsiteX100" fmla="*/ 2838450 w 5740400"/>
              <a:gd name="connsiteY100" fmla="*/ 1238250 h 1930400"/>
              <a:gd name="connsiteX101" fmla="*/ 2901950 w 5740400"/>
              <a:gd name="connsiteY101" fmla="*/ 1219200 h 1930400"/>
              <a:gd name="connsiteX102" fmla="*/ 2921000 w 5740400"/>
              <a:gd name="connsiteY102" fmla="*/ 1212850 h 1930400"/>
              <a:gd name="connsiteX103" fmla="*/ 2959100 w 5740400"/>
              <a:gd name="connsiteY103" fmla="*/ 1187450 h 1930400"/>
              <a:gd name="connsiteX104" fmla="*/ 2978150 w 5740400"/>
              <a:gd name="connsiteY104" fmla="*/ 1181100 h 1930400"/>
              <a:gd name="connsiteX105" fmla="*/ 3016250 w 5740400"/>
              <a:gd name="connsiteY105" fmla="*/ 1155700 h 1930400"/>
              <a:gd name="connsiteX106" fmla="*/ 3054350 w 5740400"/>
              <a:gd name="connsiteY106" fmla="*/ 1117600 h 1930400"/>
              <a:gd name="connsiteX107" fmla="*/ 3079750 w 5740400"/>
              <a:gd name="connsiteY107" fmla="*/ 1073150 h 1930400"/>
              <a:gd name="connsiteX108" fmla="*/ 3098800 w 5740400"/>
              <a:gd name="connsiteY108" fmla="*/ 1060450 h 1930400"/>
              <a:gd name="connsiteX109" fmla="*/ 3117850 w 5740400"/>
              <a:gd name="connsiteY109" fmla="*/ 1022350 h 1930400"/>
              <a:gd name="connsiteX110" fmla="*/ 3130550 w 5740400"/>
              <a:gd name="connsiteY110" fmla="*/ 996950 h 1930400"/>
              <a:gd name="connsiteX111" fmla="*/ 3155950 w 5740400"/>
              <a:gd name="connsiteY111" fmla="*/ 958850 h 1930400"/>
              <a:gd name="connsiteX112" fmla="*/ 3175000 w 5740400"/>
              <a:gd name="connsiteY112" fmla="*/ 920750 h 1930400"/>
              <a:gd name="connsiteX113" fmla="*/ 3187700 w 5740400"/>
              <a:gd name="connsiteY113" fmla="*/ 863600 h 1930400"/>
              <a:gd name="connsiteX114" fmla="*/ 3200400 w 5740400"/>
              <a:gd name="connsiteY114" fmla="*/ 825500 h 1930400"/>
              <a:gd name="connsiteX115" fmla="*/ 3213100 w 5740400"/>
              <a:gd name="connsiteY115" fmla="*/ 781050 h 1930400"/>
              <a:gd name="connsiteX116" fmla="*/ 3219450 w 5740400"/>
              <a:gd name="connsiteY116" fmla="*/ 755650 h 1930400"/>
              <a:gd name="connsiteX117" fmla="*/ 3232150 w 5740400"/>
              <a:gd name="connsiteY117" fmla="*/ 736600 h 1930400"/>
              <a:gd name="connsiteX118" fmla="*/ 3238500 w 5740400"/>
              <a:gd name="connsiteY118" fmla="*/ 717550 h 1930400"/>
              <a:gd name="connsiteX119" fmla="*/ 3251200 w 5740400"/>
              <a:gd name="connsiteY119" fmla="*/ 698500 h 1930400"/>
              <a:gd name="connsiteX120" fmla="*/ 3263900 w 5740400"/>
              <a:gd name="connsiteY120" fmla="*/ 673100 h 1930400"/>
              <a:gd name="connsiteX121" fmla="*/ 3276600 w 5740400"/>
              <a:gd name="connsiteY121" fmla="*/ 654050 h 1930400"/>
              <a:gd name="connsiteX122" fmla="*/ 3282950 w 5740400"/>
              <a:gd name="connsiteY122" fmla="*/ 635000 h 1930400"/>
              <a:gd name="connsiteX123" fmla="*/ 3295650 w 5740400"/>
              <a:gd name="connsiteY123" fmla="*/ 615950 h 1930400"/>
              <a:gd name="connsiteX124" fmla="*/ 3321050 w 5740400"/>
              <a:gd name="connsiteY124" fmla="*/ 571500 h 1930400"/>
              <a:gd name="connsiteX125" fmla="*/ 3352800 w 5740400"/>
              <a:gd name="connsiteY125" fmla="*/ 539750 h 1930400"/>
              <a:gd name="connsiteX126" fmla="*/ 3403600 w 5740400"/>
              <a:gd name="connsiteY126" fmla="*/ 476250 h 1930400"/>
              <a:gd name="connsiteX127" fmla="*/ 3441700 w 5740400"/>
              <a:gd name="connsiteY127" fmla="*/ 431800 h 1930400"/>
              <a:gd name="connsiteX128" fmla="*/ 3467100 w 5740400"/>
              <a:gd name="connsiteY128" fmla="*/ 412750 h 1930400"/>
              <a:gd name="connsiteX129" fmla="*/ 3492500 w 5740400"/>
              <a:gd name="connsiteY129" fmla="*/ 406400 h 1930400"/>
              <a:gd name="connsiteX130" fmla="*/ 3524250 w 5740400"/>
              <a:gd name="connsiteY130" fmla="*/ 368300 h 1930400"/>
              <a:gd name="connsiteX131" fmla="*/ 3543300 w 5740400"/>
              <a:gd name="connsiteY131" fmla="*/ 355600 h 1930400"/>
              <a:gd name="connsiteX132" fmla="*/ 3568700 w 5740400"/>
              <a:gd name="connsiteY132" fmla="*/ 330200 h 1930400"/>
              <a:gd name="connsiteX133" fmla="*/ 3594100 w 5740400"/>
              <a:gd name="connsiteY133" fmla="*/ 317500 h 1930400"/>
              <a:gd name="connsiteX134" fmla="*/ 3632200 w 5740400"/>
              <a:gd name="connsiteY134" fmla="*/ 292100 h 1930400"/>
              <a:gd name="connsiteX135" fmla="*/ 3689350 w 5740400"/>
              <a:gd name="connsiteY135" fmla="*/ 241300 h 1930400"/>
              <a:gd name="connsiteX136" fmla="*/ 3714750 w 5740400"/>
              <a:gd name="connsiteY136" fmla="*/ 228600 h 1930400"/>
              <a:gd name="connsiteX137" fmla="*/ 3771900 w 5740400"/>
              <a:gd name="connsiteY137" fmla="*/ 184150 h 1930400"/>
              <a:gd name="connsiteX138" fmla="*/ 3822700 w 5740400"/>
              <a:gd name="connsiteY138" fmla="*/ 139700 h 1930400"/>
              <a:gd name="connsiteX139" fmla="*/ 3854450 w 5740400"/>
              <a:gd name="connsiteY139" fmla="*/ 127000 h 1930400"/>
              <a:gd name="connsiteX140" fmla="*/ 3886200 w 5740400"/>
              <a:gd name="connsiteY140" fmla="*/ 107950 h 1930400"/>
              <a:gd name="connsiteX141" fmla="*/ 3924300 w 5740400"/>
              <a:gd name="connsiteY141" fmla="*/ 82550 h 1930400"/>
              <a:gd name="connsiteX142" fmla="*/ 3956050 w 5740400"/>
              <a:gd name="connsiteY142" fmla="*/ 69850 h 1930400"/>
              <a:gd name="connsiteX143" fmla="*/ 4038600 w 5740400"/>
              <a:gd name="connsiteY143" fmla="*/ 31750 h 1930400"/>
              <a:gd name="connsiteX144" fmla="*/ 4089400 w 5740400"/>
              <a:gd name="connsiteY144" fmla="*/ 12700 h 1930400"/>
              <a:gd name="connsiteX145" fmla="*/ 4114800 w 5740400"/>
              <a:gd name="connsiteY145" fmla="*/ 0 h 1930400"/>
              <a:gd name="connsiteX146" fmla="*/ 4216400 w 5740400"/>
              <a:gd name="connsiteY146" fmla="*/ 6350 h 1930400"/>
              <a:gd name="connsiteX147" fmla="*/ 4292600 w 5740400"/>
              <a:gd name="connsiteY147" fmla="*/ 25400 h 1930400"/>
              <a:gd name="connsiteX148" fmla="*/ 4324350 w 5740400"/>
              <a:gd name="connsiteY148" fmla="*/ 31750 h 1930400"/>
              <a:gd name="connsiteX149" fmla="*/ 4343400 w 5740400"/>
              <a:gd name="connsiteY149" fmla="*/ 44450 h 1930400"/>
              <a:gd name="connsiteX150" fmla="*/ 4362450 w 5740400"/>
              <a:gd name="connsiteY150" fmla="*/ 63500 h 1930400"/>
              <a:gd name="connsiteX151" fmla="*/ 4419600 w 5740400"/>
              <a:gd name="connsiteY151" fmla="*/ 127000 h 1930400"/>
              <a:gd name="connsiteX152" fmla="*/ 4445000 w 5740400"/>
              <a:gd name="connsiteY152" fmla="*/ 146050 h 1930400"/>
              <a:gd name="connsiteX153" fmla="*/ 4470400 w 5740400"/>
              <a:gd name="connsiteY153" fmla="*/ 171450 h 1930400"/>
              <a:gd name="connsiteX154" fmla="*/ 4508500 w 5740400"/>
              <a:gd name="connsiteY154" fmla="*/ 196850 h 1930400"/>
              <a:gd name="connsiteX155" fmla="*/ 4559300 w 5740400"/>
              <a:gd name="connsiteY155" fmla="*/ 247650 h 1930400"/>
              <a:gd name="connsiteX156" fmla="*/ 4597400 w 5740400"/>
              <a:gd name="connsiteY156" fmla="*/ 342900 h 1930400"/>
              <a:gd name="connsiteX157" fmla="*/ 4616450 w 5740400"/>
              <a:gd name="connsiteY157" fmla="*/ 374650 h 1930400"/>
              <a:gd name="connsiteX158" fmla="*/ 4622800 w 5740400"/>
              <a:gd name="connsiteY158" fmla="*/ 393700 h 1930400"/>
              <a:gd name="connsiteX159" fmla="*/ 4641850 w 5740400"/>
              <a:gd name="connsiteY159" fmla="*/ 419100 h 1930400"/>
              <a:gd name="connsiteX160" fmla="*/ 4654550 w 5740400"/>
              <a:gd name="connsiteY160" fmla="*/ 444500 h 1930400"/>
              <a:gd name="connsiteX161" fmla="*/ 4673600 w 5740400"/>
              <a:gd name="connsiteY161" fmla="*/ 476250 h 1930400"/>
              <a:gd name="connsiteX162" fmla="*/ 4686300 w 5740400"/>
              <a:gd name="connsiteY162" fmla="*/ 501650 h 1930400"/>
              <a:gd name="connsiteX163" fmla="*/ 4705350 w 5740400"/>
              <a:gd name="connsiteY163" fmla="*/ 527050 h 1930400"/>
              <a:gd name="connsiteX164" fmla="*/ 4724400 w 5740400"/>
              <a:gd name="connsiteY164" fmla="*/ 565150 h 1930400"/>
              <a:gd name="connsiteX165" fmla="*/ 4756150 w 5740400"/>
              <a:gd name="connsiteY165" fmla="*/ 609600 h 1930400"/>
              <a:gd name="connsiteX166" fmla="*/ 4832350 w 5740400"/>
              <a:gd name="connsiteY166" fmla="*/ 711200 h 1930400"/>
              <a:gd name="connsiteX167" fmla="*/ 4883150 w 5740400"/>
              <a:gd name="connsiteY167" fmla="*/ 762000 h 1930400"/>
              <a:gd name="connsiteX168" fmla="*/ 4908550 w 5740400"/>
              <a:gd name="connsiteY168" fmla="*/ 787400 h 1930400"/>
              <a:gd name="connsiteX169" fmla="*/ 4921250 w 5740400"/>
              <a:gd name="connsiteY169" fmla="*/ 812800 h 1930400"/>
              <a:gd name="connsiteX170" fmla="*/ 4978400 w 5740400"/>
              <a:gd name="connsiteY170" fmla="*/ 857250 h 1930400"/>
              <a:gd name="connsiteX171" fmla="*/ 5029200 w 5740400"/>
              <a:gd name="connsiteY171" fmla="*/ 895350 h 1930400"/>
              <a:gd name="connsiteX172" fmla="*/ 5048250 w 5740400"/>
              <a:gd name="connsiteY172" fmla="*/ 908050 h 1930400"/>
              <a:gd name="connsiteX173" fmla="*/ 5086350 w 5740400"/>
              <a:gd name="connsiteY173" fmla="*/ 927100 h 1930400"/>
              <a:gd name="connsiteX174" fmla="*/ 5105400 w 5740400"/>
              <a:gd name="connsiteY174" fmla="*/ 933450 h 1930400"/>
              <a:gd name="connsiteX175" fmla="*/ 5124450 w 5740400"/>
              <a:gd name="connsiteY175" fmla="*/ 946150 h 1930400"/>
              <a:gd name="connsiteX176" fmla="*/ 5175250 w 5740400"/>
              <a:gd name="connsiteY176" fmla="*/ 958850 h 1930400"/>
              <a:gd name="connsiteX177" fmla="*/ 5213350 w 5740400"/>
              <a:gd name="connsiteY177" fmla="*/ 984250 h 1930400"/>
              <a:gd name="connsiteX178" fmla="*/ 5232400 w 5740400"/>
              <a:gd name="connsiteY178" fmla="*/ 996950 h 1930400"/>
              <a:gd name="connsiteX179" fmla="*/ 5251450 w 5740400"/>
              <a:gd name="connsiteY179" fmla="*/ 1003300 h 1930400"/>
              <a:gd name="connsiteX180" fmla="*/ 5283200 w 5740400"/>
              <a:gd name="connsiteY180" fmla="*/ 1016000 h 1930400"/>
              <a:gd name="connsiteX181" fmla="*/ 5308600 w 5740400"/>
              <a:gd name="connsiteY181" fmla="*/ 1022350 h 1930400"/>
              <a:gd name="connsiteX182" fmla="*/ 5384800 w 5740400"/>
              <a:gd name="connsiteY182" fmla="*/ 1060450 h 1930400"/>
              <a:gd name="connsiteX183" fmla="*/ 5441950 w 5740400"/>
              <a:gd name="connsiteY183" fmla="*/ 1073150 h 1930400"/>
              <a:gd name="connsiteX184" fmla="*/ 5473700 w 5740400"/>
              <a:gd name="connsiteY184" fmla="*/ 1085850 h 1930400"/>
              <a:gd name="connsiteX185" fmla="*/ 5518150 w 5740400"/>
              <a:gd name="connsiteY185" fmla="*/ 1098550 h 1930400"/>
              <a:gd name="connsiteX186" fmla="*/ 5568950 w 5740400"/>
              <a:gd name="connsiteY186" fmla="*/ 1123950 h 1930400"/>
              <a:gd name="connsiteX187" fmla="*/ 5607050 w 5740400"/>
              <a:gd name="connsiteY187" fmla="*/ 1136650 h 1930400"/>
              <a:gd name="connsiteX188" fmla="*/ 5632450 w 5740400"/>
              <a:gd name="connsiteY188" fmla="*/ 1155700 h 1930400"/>
              <a:gd name="connsiteX189" fmla="*/ 5651500 w 5740400"/>
              <a:gd name="connsiteY189" fmla="*/ 1162050 h 1930400"/>
              <a:gd name="connsiteX190" fmla="*/ 5708650 w 5740400"/>
              <a:gd name="connsiteY190" fmla="*/ 1212850 h 1930400"/>
              <a:gd name="connsiteX191" fmla="*/ 5721350 w 5740400"/>
              <a:gd name="connsiteY191" fmla="*/ 1238250 h 1930400"/>
              <a:gd name="connsiteX192" fmla="*/ 5740400 w 5740400"/>
              <a:gd name="connsiteY192" fmla="*/ 12573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40400" h="1930400">
                <a:moveTo>
                  <a:pt x="0" y="1930400"/>
                </a:moveTo>
                <a:cubicBezTo>
                  <a:pt x="31750" y="1928283"/>
                  <a:pt x="63573" y="1927067"/>
                  <a:pt x="95250" y="1924050"/>
                </a:cubicBezTo>
                <a:cubicBezTo>
                  <a:pt x="104395" y="1923179"/>
                  <a:pt x="153921" y="1914145"/>
                  <a:pt x="165100" y="1911350"/>
                </a:cubicBezTo>
                <a:cubicBezTo>
                  <a:pt x="204800" y="1901425"/>
                  <a:pt x="163291" y="1910037"/>
                  <a:pt x="203200" y="1892300"/>
                </a:cubicBezTo>
                <a:cubicBezTo>
                  <a:pt x="215433" y="1886863"/>
                  <a:pt x="229948" y="1886695"/>
                  <a:pt x="241300" y="1879600"/>
                </a:cubicBezTo>
                <a:cubicBezTo>
                  <a:pt x="298572" y="1843805"/>
                  <a:pt x="275485" y="1858927"/>
                  <a:pt x="311150" y="1835150"/>
                </a:cubicBezTo>
                <a:cubicBezTo>
                  <a:pt x="315383" y="1828800"/>
                  <a:pt x="317378" y="1820145"/>
                  <a:pt x="323850" y="1816100"/>
                </a:cubicBezTo>
                <a:cubicBezTo>
                  <a:pt x="335202" y="1809005"/>
                  <a:pt x="361950" y="1803400"/>
                  <a:pt x="361950" y="1803400"/>
                </a:cubicBezTo>
                <a:cubicBezTo>
                  <a:pt x="366183" y="1797050"/>
                  <a:pt x="371550" y="1791324"/>
                  <a:pt x="374650" y="1784350"/>
                </a:cubicBezTo>
                <a:cubicBezTo>
                  <a:pt x="380087" y="1772117"/>
                  <a:pt x="387350" y="1746250"/>
                  <a:pt x="387350" y="1746250"/>
                </a:cubicBezTo>
                <a:cubicBezTo>
                  <a:pt x="385233" y="1733550"/>
                  <a:pt x="384123" y="1720641"/>
                  <a:pt x="381000" y="1708150"/>
                </a:cubicBezTo>
                <a:cubicBezTo>
                  <a:pt x="377753" y="1695163"/>
                  <a:pt x="372533" y="1682750"/>
                  <a:pt x="368300" y="1670050"/>
                </a:cubicBezTo>
                <a:lnTo>
                  <a:pt x="349250" y="1612900"/>
                </a:lnTo>
                <a:lnTo>
                  <a:pt x="336550" y="1574800"/>
                </a:lnTo>
                <a:cubicBezTo>
                  <a:pt x="334433" y="1568450"/>
                  <a:pt x="334933" y="1560483"/>
                  <a:pt x="330200" y="1555750"/>
                </a:cubicBezTo>
                <a:lnTo>
                  <a:pt x="311150" y="1536700"/>
                </a:lnTo>
                <a:cubicBezTo>
                  <a:pt x="309115" y="1528562"/>
                  <a:pt x="303005" y="1501360"/>
                  <a:pt x="298450" y="1492250"/>
                </a:cubicBezTo>
                <a:cubicBezTo>
                  <a:pt x="295037" y="1485424"/>
                  <a:pt x="288850" y="1480174"/>
                  <a:pt x="285750" y="1473200"/>
                </a:cubicBezTo>
                <a:cubicBezTo>
                  <a:pt x="280313" y="1460967"/>
                  <a:pt x="273050" y="1435100"/>
                  <a:pt x="273050" y="1435100"/>
                </a:cubicBezTo>
                <a:cubicBezTo>
                  <a:pt x="275167" y="1407583"/>
                  <a:pt x="272707" y="1379324"/>
                  <a:pt x="279400" y="1352550"/>
                </a:cubicBezTo>
                <a:cubicBezTo>
                  <a:pt x="281578" y="1343838"/>
                  <a:pt x="290653" y="1337955"/>
                  <a:pt x="298450" y="1333500"/>
                </a:cubicBezTo>
                <a:cubicBezTo>
                  <a:pt x="308227" y="1327913"/>
                  <a:pt x="366906" y="1320850"/>
                  <a:pt x="368300" y="1320800"/>
                </a:cubicBezTo>
                <a:cubicBezTo>
                  <a:pt x="471972" y="1317097"/>
                  <a:pt x="575733" y="1316567"/>
                  <a:pt x="679450" y="1314450"/>
                </a:cubicBezTo>
                <a:cubicBezTo>
                  <a:pt x="700617" y="1312333"/>
                  <a:pt x="722646" y="1314445"/>
                  <a:pt x="742950" y="1308100"/>
                </a:cubicBezTo>
                <a:cubicBezTo>
                  <a:pt x="757519" y="1303547"/>
                  <a:pt x="766878" y="1288369"/>
                  <a:pt x="781050" y="1282700"/>
                </a:cubicBezTo>
                <a:lnTo>
                  <a:pt x="812800" y="1270000"/>
                </a:lnTo>
                <a:cubicBezTo>
                  <a:pt x="819150" y="1263650"/>
                  <a:pt x="824951" y="1256699"/>
                  <a:pt x="831850" y="1250950"/>
                </a:cubicBezTo>
                <a:cubicBezTo>
                  <a:pt x="837713" y="1246064"/>
                  <a:pt x="845504" y="1243646"/>
                  <a:pt x="850900" y="1238250"/>
                </a:cubicBezTo>
                <a:cubicBezTo>
                  <a:pt x="856296" y="1232854"/>
                  <a:pt x="857641" y="1223968"/>
                  <a:pt x="863600" y="1219200"/>
                </a:cubicBezTo>
                <a:cubicBezTo>
                  <a:pt x="868827" y="1215019"/>
                  <a:pt x="876799" y="1216101"/>
                  <a:pt x="882650" y="1212850"/>
                </a:cubicBezTo>
                <a:cubicBezTo>
                  <a:pt x="895993" y="1205437"/>
                  <a:pt x="907098" y="1194276"/>
                  <a:pt x="920750" y="1187450"/>
                </a:cubicBezTo>
                <a:cubicBezTo>
                  <a:pt x="929217" y="1183217"/>
                  <a:pt x="937931" y="1179446"/>
                  <a:pt x="946150" y="1174750"/>
                </a:cubicBezTo>
                <a:cubicBezTo>
                  <a:pt x="952776" y="1170964"/>
                  <a:pt x="958574" y="1165836"/>
                  <a:pt x="965200" y="1162050"/>
                </a:cubicBezTo>
                <a:cubicBezTo>
                  <a:pt x="973419" y="1157354"/>
                  <a:pt x="982381" y="1154046"/>
                  <a:pt x="990600" y="1149350"/>
                </a:cubicBezTo>
                <a:cubicBezTo>
                  <a:pt x="997226" y="1145564"/>
                  <a:pt x="1002635" y="1139656"/>
                  <a:pt x="1009650" y="1136650"/>
                </a:cubicBezTo>
                <a:cubicBezTo>
                  <a:pt x="1017672" y="1133212"/>
                  <a:pt x="1026583" y="1132417"/>
                  <a:pt x="1035050" y="1130300"/>
                </a:cubicBezTo>
                <a:cubicBezTo>
                  <a:pt x="1089645" y="1093904"/>
                  <a:pt x="1020570" y="1137540"/>
                  <a:pt x="1073150" y="1111250"/>
                </a:cubicBezTo>
                <a:cubicBezTo>
                  <a:pt x="1122389" y="1086631"/>
                  <a:pt x="1063367" y="1108161"/>
                  <a:pt x="1111250" y="1092200"/>
                </a:cubicBezTo>
                <a:cubicBezTo>
                  <a:pt x="1183204" y="1038234"/>
                  <a:pt x="1092318" y="1104033"/>
                  <a:pt x="1162050" y="1060450"/>
                </a:cubicBezTo>
                <a:cubicBezTo>
                  <a:pt x="1171025" y="1054841"/>
                  <a:pt x="1178261" y="1046651"/>
                  <a:pt x="1187450" y="1041400"/>
                </a:cubicBezTo>
                <a:cubicBezTo>
                  <a:pt x="1193262" y="1038079"/>
                  <a:pt x="1200649" y="1038301"/>
                  <a:pt x="1206500" y="1035050"/>
                </a:cubicBezTo>
                <a:cubicBezTo>
                  <a:pt x="1219843" y="1027637"/>
                  <a:pt x="1244600" y="1009650"/>
                  <a:pt x="1244600" y="1009650"/>
                </a:cubicBezTo>
                <a:cubicBezTo>
                  <a:pt x="1274435" y="964897"/>
                  <a:pt x="1235837" y="1013539"/>
                  <a:pt x="1282700" y="984250"/>
                </a:cubicBezTo>
                <a:cubicBezTo>
                  <a:pt x="1292854" y="977904"/>
                  <a:pt x="1298750" y="966330"/>
                  <a:pt x="1308100" y="958850"/>
                </a:cubicBezTo>
                <a:cubicBezTo>
                  <a:pt x="1320019" y="949315"/>
                  <a:pt x="1333500" y="941917"/>
                  <a:pt x="1346200" y="933450"/>
                </a:cubicBezTo>
                <a:lnTo>
                  <a:pt x="1365250" y="920750"/>
                </a:lnTo>
                <a:cubicBezTo>
                  <a:pt x="1371600" y="916517"/>
                  <a:pt x="1378904" y="913446"/>
                  <a:pt x="1384300" y="908050"/>
                </a:cubicBezTo>
                <a:cubicBezTo>
                  <a:pt x="1390650" y="901700"/>
                  <a:pt x="1396042" y="894220"/>
                  <a:pt x="1403350" y="889000"/>
                </a:cubicBezTo>
                <a:cubicBezTo>
                  <a:pt x="1411053" y="883498"/>
                  <a:pt x="1421358" y="882213"/>
                  <a:pt x="1428750" y="876300"/>
                </a:cubicBezTo>
                <a:cubicBezTo>
                  <a:pt x="1442775" y="865080"/>
                  <a:pt x="1451906" y="848163"/>
                  <a:pt x="1466850" y="838200"/>
                </a:cubicBezTo>
                <a:lnTo>
                  <a:pt x="1485900" y="825500"/>
                </a:lnTo>
                <a:cubicBezTo>
                  <a:pt x="1490133" y="819150"/>
                  <a:pt x="1494164" y="812660"/>
                  <a:pt x="1498600" y="806450"/>
                </a:cubicBezTo>
                <a:cubicBezTo>
                  <a:pt x="1504751" y="797838"/>
                  <a:pt x="1512399" y="790239"/>
                  <a:pt x="1517650" y="781050"/>
                </a:cubicBezTo>
                <a:cubicBezTo>
                  <a:pt x="1536525" y="748019"/>
                  <a:pt x="1506902" y="773399"/>
                  <a:pt x="1543050" y="749300"/>
                </a:cubicBezTo>
                <a:cubicBezTo>
                  <a:pt x="1573431" y="703728"/>
                  <a:pt x="1557657" y="721993"/>
                  <a:pt x="1587500" y="692150"/>
                </a:cubicBezTo>
                <a:cubicBezTo>
                  <a:pt x="1594776" y="670322"/>
                  <a:pt x="1601098" y="652276"/>
                  <a:pt x="1606550" y="628650"/>
                </a:cubicBezTo>
                <a:cubicBezTo>
                  <a:pt x="1609445" y="616105"/>
                  <a:pt x="1609200" y="602882"/>
                  <a:pt x="1612900" y="590550"/>
                </a:cubicBezTo>
                <a:cubicBezTo>
                  <a:pt x="1640160" y="499684"/>
                  <a:pt x="1614428" y="616189"/>
                  <a:pt x="1631950" y="546100"/>
                </a:cubicBezTo>
                <a:cubicBezTo>
                  <a:pt x="1642935" y="502158"/>
                  <a:pt x="1630094" y="526659"/>
                  <a:pt x="1651000" y="495300"/>
                </a:cubicBezTo>
                <a:cubicBezTo>
                  <a:pt x="1653117" y="484717"/>
                  <a:pt x="1655576" y="474196"/>
                  <a:pt x="1657350" y="463550"/>
                </a:cubicBezTo>
                <a:cubicBezTo>
                  <a:pt x="1659811" y="448787"/>
                  <a:pt x="1661023" y="433826"/>
                  <a:pt x="1663700" y="419100"/>
                </a:cubicBezTo>
                <a:cubicBezTo>
                  <a:pt x="1665261" y="410514"/>
                  <a:pt x="1666147" y="401506"/>
                  <a:pt x="1670050" y="393700"/>
                </a:cubicBezTo>
                <a:cubicBezTo>
                  <a:pt x="1676876" y="380048"/>
                  <a:pt x="1695450" y="355600"/>
                  <a:pt x="1695450" y="355600"/>
                </a:cubicBezTo>
                <a:cubicBezTo>
                  <a:pt x="1706154" y="302078"/>
                  <a:pt x="1694782" y="344458"/>
                  <a:pt x="1714500" y="298450"/>
                </a:cubicBezTo>
                <a:cubicBezTo>
                  <a:pt x="1717137" y="292298"/>
                  <a:pt x="1719011" y="285836"/>
                  <a:pt x="1720850" y="279400"/>
                </a:cubicBezTo>
                <a:cubicBezTo>
                  <a:pt x="1723248" y="271009"/>
                  <a:pt x="1722870" y="261577"/>
                  <a:pt x="1727200" y="254000"/>
                </a:cubicBezTo>
                <a:cubicBezTo>
                  <a:pt x="1731655" y="246203"/>
                  <a:pt x="1739900" y="241300"/>
                  <a:pt x="1746250" y="234950"/>
                </a:cubicBezTo>
                <a:cubicBezTo>
                  <a:pt x="1750483" y="222250"/>
                  <a:pt x="1751524" y="207989"/>
                  <a:pt x="1758950" y="196850"/>
                </a:cubicBezTo>
                <a:cubicBezTo>
                  <a:pt x="1773996" y="174281"/>
                  <a:pt x="1788649" y="150934"/>
                  <a:pt x="1809750" y="133350"/>
                </a:cubicBezTo>
                <a:cubicBezTo>
                  <a:pt x="1815613" y="128464"/>
                  <a:pt x="1822937" y="125536"/>
                  <a:pt x="1828800" y="120650"/>
                </a:cubicBezTo>
                <a:cubicBezTo>
                  <a:pt x="1835699" y="114901"/>
                  <a:pt x="1840053" y="106055"/>
                  <a:pt x="1847850" y="101600"/>
                </a:cubicBezTo>
                <a:cubicBezTo>
                  <a:pt x="1855427" y="97270"/>
                  <a:pt x="1865078" y="98314"/>
                  <a:pt x="1873250" y="95250"/>
                </a:cubicBezTo>
                <a:cubicBezTo>
                  <a:pt x="1882113" y="91926"/>
                  <a:pt x="1889949" y="86279"/>
                  <a:pt x="1898650" y="82550"/>
                </a:cubicBezTo>
                <a:cubicBezTo>
                  <a:pt x="1921129" y="72916"/>
                  <a:pt x="1922118" y="77304"/>
                  <a:pt x="1949450" y="69850"/>
                </a:cubicBezTo>
                <a:cubicBezTo>
                  <a:pt x="2026012" y="48969"/>
                  <a:pt x="1945874" y="62359"/>
                  <a:pt x="2038350" y="50800"/>
                </a:cubicBezTo>
                <a:cubicBezTo>
                  <a:pt x="2044700" y="48683"/>
                  <a:pt x="2050707" y="44450"/>
                  <a:pt x="2057400" y="44450"/>
                </a:cubicBezTo>
                <a:cubicBezTo>
                  <a:pt x="2078672" y="44450"/>
                  <a:pt x="2099875" y="47565"/>
                  <a:pt x="2120900" y="50800"/>
                </a:cubicBezTo>
                <a:cubicBezTo>
                  <a:pt x="2143496" y="54276"/>
                  <a:pt x="2164029" y="72075"/>
                  <a:pt x="2178050" y="88900"/>
                </a:cubicBezTo>
                <a:cubicBezTo>
                  <a:pt x="2182936" y="94763"/>
                  <a:pt x="2185864" y="102087"/>
                  <a:pt x="2190750" y="107950"/>
                </a:cubicBezTo>
                <a:cubicBezTo>
                  <a:pt x="2196499" y="114849"/>
                  <a:pt x="2203450" y="120650"/>
                  <a:pt x="2209800" y="127000"/>
                </a:cubicBezTo>
                <a:cubicBezTo>
                  <a:pt x="2221670" y="162609"/>
                  <a:pt x="2214527" y="139556"/>
                  <a:pt x="2228850" y="196850"/>
                </a:cubicBezTo>
                <a:cubicBezTo>
                  <a:pt x="2239933" y="241182"/>
                  <a:pt x="2233307" y="213731"/>
                  <a:pt x="2247900" y="279400"/>
                </a:cubicBezTo>
                <a:cubicBezTo>
                  <a:pt x="2255880" y="375163"/>
                  <a:pt x="2253232" y="353804"/>
                  <a:pt x="2266950" y="463550"/>
                </a:cubicBezTo>
                <a:cubicBezTo>
                  <a:pt x="2268806" y="478402"/>
                  <a:pt x="2271647" y="493124"/>
                  <a:pt x="2273300" y="508000"/>
                </a:cubicBezTo>
                <a:cubicBezTo>
                  <a:pt x="2275882" y="531236"/>
                  <a:pt x="2276918" y="554631"/>
                  <a:pt x="2279650" y="577850"/>
                </a:cubicBezTo>
                <a:cubicBezTo>
                  <a:pt x="2283110" y="607259"/>
                  <a:pt x="2285809" y="615185"/>
                  <a:pt x="2292350" y="641350"/>
                </a:cubicBezTo>
                <a:cubicBezTo>
                  <a:pt x="2305232" y="821700"/>
                  <a:pt x="2289525" y="646977"/>
                  <a:pt x="2311400" y="800100"/>
                </a:cubicBezTo>
                <a:cubicBezTo>
                  <a:pt x="2314408" y="821158"/>
                  <a:pt x="2314742" y="842542"/>
                  <a:pt x="2317750" y="863600"/>
                </a:cubicBezTo>
                <a:cubicBezTo>
                  <a:pt x="2318984" y="872240"/>
                  <a:pt x="2322665" y="880392"/>
                  <a:pt x="2324100" y="889000"/>
                </a:cubicBezTo>
                <a:cubicBezTo>
                  <a:pt x="2329021" y="918527"/>
                  <a:pt x="2333494" y="948149"/>
                  <a:pt x="2336800" y="977900"/>
                </a:cubicBezTo>
                <a:cubicBezTo>
                  <a:pt x="2339256" y="1000004"/>
                  <a:pt x="2340841" y="1050637"/>
                  <a:pt x="2355850" y="1073150"/>
                </a:cubicBezTo>
                <a:cubicBezTo>
                  <a:pt x="2392246" y="1127745"/>
                  <a:pt x="2348610" y="1058670"/>
                  <a:pt x="2374900" y="1111250"/>
                </a:cubicBezTo>
                <a:cubicBezTo>
                  <a:pt x="2388515" y="1138479"/>
                  <a:pt x="2386989" y="1124071"/>
                  <a:pt x="2406650" y="1149350"/>
                </a:cubicBezTo>
                <a:cubicBezTo>
                  <a:pt x="2416021" y="1161398"/>
                  <a:pt x="2419350" y="1178983"/>
                  <a:pt x="2432050" y="1187450"/>
                </a:cubicBezTo>
                <a:cubicBezTo>
                  <a:pt x="2516620" y="1243830"/>
                  <a:pt x="2391280" y="1162683"/>
                  <a:pt x="2470150" y="1206500"/>
                </a:cubicBezTo>
                <a:cubicBezTo>
                  <a:pt x="2500825" y="1223542"/>
                  <a:pt x="2504087" y="1233514"/>
                  <a:pt x="2533650" y="1244600"/>
                </a:cubicBezTo>
                <a:cubicBezTo>
                  <a:pt x="2541822" y="1247664"/>
                  <a:pt x="2550659" y="1248552"/>
                  <a:pt x="2559050" y="1250950"/>
                </a:cubicBezTo>
                <a:cubicBezTo>
                  <a:pt x="2622819" y="1269170"/>
                  <a:pt x="2524095" y="1243799"/>
                  <a:pt x="2603500" y="1263650"/>
                </a:cubicBezTo>
                <a:cubicBezTo>
                  <a:pt x="2660650" y="1261533"/>
                  <a:pt x="2718027" y="1262809"/>
                  <a:pt x="2774950" y="1257300"/>
                </a:cubicBezTo>
                <a:cubicBezTo>
                  <a:pt x="2784372" y="1256388"/>
                  <a:pt x="2791283" y="1247320"/>
                  <a:pt x="2800350" y="1244600"/>
                </a:cubicBezTo>
                <a:cubicBezTo>
                  <a:pt x="2812682" y="1240900"/>
                  <a:pt x="2825825" y="1240775"/>
                  <a:pt x="2838450" y="1238250"/>
                </a:cubicBezTo>
                <a:cubicBezTo>
                  <a:pt x="2862442" y="1233452"/>
                  <a:pt x="2877652" y="1227299"/>
                  <a:pt x="2901950" y="1219200"/>
                </a:cubicBezTo>
                <a:cubicBezTo>
                  <a:pt x="2908300" y="1217083"/>
                  <a:pt x="2915431" y="1216563"/>
                  <a:pt x="2921000" y="1212850"/>
                </a:cubicBezTo>
                <a:cubicBezTo>
                  <a:pt x="2933700" y="1204383"/>
                  <a:pt x="2944620" y="1192277"/>
                  <a:pt x="2959100" y="1187450"/>
                </a:cubicBezTo>
                <a:cubicBezTo>
                  <a:pt x="2965450" y="1185333"/>
                  <a:pt x="2972299" y="1184351"/>
                  <a:pt x="2978150" y="1181100"/>
                </a:cubicBezTo>
                <a:cubicBezTo>
                  <a:pt x="2991493" y="1173687"/>
                  <a:pt x="3016250" y="1155700"/>
                  <a:pt x="3016250" y="1155700"/>
                </a:cubicBezTo>
                <a:cubicBezTo>
                  <a:pt x="3046180" y="1110805"/>
                  <a:pt x="3007092" y="1164858"/>
                  <a:pt x="3054350" y="1117600"/>
                </a:cubicBezTo>
                <a:cubicBezTo>
                  <a:pt x="3079387" y="1092563"/>
                  <a:pt x="3054848" y="1103032"/>
                  <a:pt x="3079750" y="1073150"/>
                </a:cubicBezTo>
                <a:cubicBezTo>
                  <a:pt x="3084636" y="1067287"/>
                  <a:pt x="3092450" y="1064683"/>
                  <a:pt x="3098800" y="1060450"/>
                </a:cubicBezTo>
                <a:cubicBezTo>
                  <a:pt x="3110442" y="1025523"/>
                  <a:pt x="3098155" y="1056817"/>
                  <a:pt x="3117850" y="1022350"/>
                </a:cubicBezTo>
                <a:cubicBezTo>
                  <a:pt x="3122546" y="1014131"/>
                  <a:pt x="3125680" y="1005067"/>
                  <a:pt x="3130550" y="996950"/>
                </a:cubicBezTo>
                <a:cubicBezTo>
                  <a:pt x="3138403" y="983862"/>
                  <a:pt x="3151123" y="973330"/>
                  <a:pt x="3155950" y="958850"/>
                </a:cubicBezTo>
                <a:cubicBezTo>
                  <a:pt x="3164713" y="932560"/>
                  <a:pt x="3158587" y="945369"/>
                  <a:pt x="3175000" y="920750"/>
                </a:cubicBezTo>
                <a:cubicBezTo>
                  <a:pt x="3178625" y="902623"/>
                  <a:pt x="3182319" y="881535"/>
                  <a:pt x="3187700" y="863600"/>
                </a:cubicBezTo>
                <a:cubicBezTo>
                  <a:pt x="3191547" y="850778"/>
                  <a:pt x="3197153" y="838487"/>
                  <a:pt x="3200400" y="825500"/>
                </a:cubicBezTo>
                <a:cubicBezTo>
                  <a:pt x="3220251" y="746095"/>
                  <a:pt x="3194880" y="844819"/>
                  <a:pt x="3213100" y="781050"/>
                </a:cubicBezTo>
                <a:cubicBezTo>
                  <a:pt x="3215498" y="772659"/>
                  <a:pt x="3216012" y="763672"/>
                  <a:pt x="3219450" y="755650"/>
                </a:cubicBezTo>
                <a:cubicBezTo>
                  <a:pt x="3222456" y="748635"/>
                  <a:pt x="3228737" y="743426"/>
                  <a:pt x="3232150" y="736600"/>
                </a:cubicBezTo>
                <a:cubicBezTo>
                  <a:pt x="3235143" y="730613"/>
                  <a:pt x="3235507" y="723537"/>
                  <a:pt x="3238500" y="717550"/>
                </a:cubicBezTo>
                <a:cubicBezTo>
                  <a:pt x="3241913" y="710724"/>
                  <a:pt x="3247414" y="705126"/>
                  <a:pt x="3251200" y="698500"/>
                </a:cubicBezTo>
                <a:cubicBezTo>
                  <a:pt x="3255896" y="690281"/>
                  <a:pt x="3259204" y="681319"/>
                  <a:pt x="3263900" y="673100"/>
                </a:cubicBezTo>
                <a:cubicBezTo>
                  <a:pt x="3267686" y="666474"/>
                  <a:pt x="3273187" y="660876"/>
                  <a:pt x="3276600" y="654050"/>
                </a:cubicBezTo>
                <a:cubicBezTo>
                  <a:pt x="3279593" y="648063"/>
                  <a:pt x="3279957" y="640987"/>
                  <a:pt x="3282950" y="635000"/>
                </a:cubicBezTo>
                <a:cubicBezTo>
                  <a:pt x="3286363" y="628174"/>
                  <a:pt x="3291864" y="622576"/>
                  <a:pt x="3295650" y="615950"/>
                </a:cubicBezTo>
                <a:cubicBezTo>
                  <a:pt x="3305301" y="599061"/>
                  <a:pt x="3308309" y="586061"/>
                  <a:pt x="3321050" y="571500"/>
                </a:cubicBezTo>
                <a:cubicBezTo>
                  <a:pt x="3330906" y="560236"/>
                  <a:pt x="3342217" y="550333"/>
                  <a:pt x="3352800" y="539750"/>
                </a:cubicBezTo>
                <a:cubicBezTo>
                  <a:pt x="3368918" y="491395"/>
                  <a:pt x="3344580" y="554943"/>
                  <a:pt x="3403600" y="476250"/>
                </a:cubicBezTo>
                <a:cubicBezTo>
                  <a:pt x="3418657" y="456174"/>
                  <a:pt x="3423127" y="447720"/>
                  <a:pt x="3441700" y="431800"/>
                </a:cubicBezTo>
                <a:cubicBezTo>
                  <a:pt x="3449735" y="424912"/>
                  <a:pt x="3457634" y="417483"/>
                  <a:pt x="3467100" y="412750"/>
                </a:cubicBezTo>
                <a:cubicBezTo>
                  <a:pt x="3474906" y="408847"/>
                  <a:pt x="3484033" y="408517"/>
                  <a:pt x="3492500" y="406400"/>
                </a:cubicBezTo>
                <a:cubicBezTo>
                  <a:pt x="3504987" y="387669"/>
                  <a:pt x="3505915" y="383579"/>
                  <a:pt x="3524250" y="368300"/>
                </a:cubicBezTo>
                <a:cubicBezTo>
                  <a:pt x="3530113" y="363414"/>
                  <a:pt x="3537506" y="360567"/>
                  <a:pt x="3543300" y="355600"/>
                </a:cubicBezTo>
                <a:cubicBezTo>
                  <a:pt x="3552391" y="347808"/>
                  <a:pt x="3559121" y="337384"/>
                  <a:pt x="3568700" y="330200"/>
                </a:cubicBezTo>
                <a:cubicBezTo>
                  <a:pt x="3576273" y="324520"/>
                  <a:pt x="3585983" y="322370"/>
                  <a:pt x="3594100" y="317500"/>
                </a:cubicBezTo>
                <a:cubicBezTo>
                  <a:pt x="3607188" y="309647"/>
                  <a:pt x="3620281" y="301635"/>
                  <a:pt x="3632200" y="292100"/>
                </a:cubicBezTo>
                <a:cubicBezTo>
                  <a:pt x="3683349" y="251181"/>
                  <a:pt x="3629952" y="280899"/>
                  <a:pt x="3689350" y="241300"/>
                </a:cubicBezTo>
                <a:cubicBezTo>
                  <a:pt x="3697226" y="236049"/>
                  <a:pt x="3707358" y="234513"/>
                  <a:pt x="3714750" y="228600"/>
                </a:cubicBezTo>
                <a:cubicBezTo>
                  <a:pt x="3775940" y="179648"/>
                  <a:pt x="3728970" y="198460"/>
                  <a:pt x="3771900" y="184150"/>
                </a:cubicBezTo>
                <a:cubicBezTo>
                  <a:pt x="3787692" y="168358"/>
                  <a:pt x="3803319" y="151329"/>
                  <a:pt x="3822700" y="139700"/>
                </a:cubicBezTo>
                <a:cubicBezTo>
                  <a:pt x="3832474" y="133835"/>
                  <a:pt x="3844255" y="132098"/>
                  <a:pt x="3854450" y="127000"/>
                </a:cubicBezTo>
                <a:cubicBezTo>
                  <a:pt x="3865489" y="121480"/>
                  <a:pt x="3875787" y="114576"/>
                  <a:pt x="3886200" y="107950"/>
                </a:cubicBezTo>
                <a:cubicBezTo>
                  <a:pt x="3899077" y="99755"/>
                  <a:pt x="3910128" y="88219"/>
                  <a:pt x="3924300" y="82550"/>
                </a:cubicBezTo>
                <a:cubicBezTo>
                  <a:pt x="3934883" y="78317"/>
                  <a:pt x="3945855" y="74948"/>
                  <a:pt x="3956050" y="69850"/>
                </a:cubicBezTo>
                <a:cubicBezTo>
                  <a:pt x="4035224" y="30263"/>
                  <a:pt x="3986293" y="44827"/>
                  <a:pt x="4038600" y="31750"/>
                </a:cubicBezTo>
                <a:cubicBezTo>
                  <a:pt x="4077727" y="5665"/>
                  <a:pt x="4034473" y="31009"/>
                  <a:pt x="4089400" y="12700"/>
                </a:cubicBezTo>
                <a:cubicBezTo>
                  <a:pt x="4098380" y="9707"/>
                  <a:pt x="4106333" y="4233"/>
                  <a:pt x="4114800" y="0"/>
                </a:cubicBezTo>
                <a:cubicBezTo>
                  <a:pt x="4148667" y="2117"/>
                  <a:pt x="4182808" y="1551"/>
                  <a:pt x="4216400" y="6350"/>
                </a:cubicBezTo>
                <a:cubicBezTo>
                  <a:pt x="4242319" y="10053"/>
                  <a:pt x="4266927" y="20265"/>
                  <a:pt x="4292600" y="25400"/>
                </a:cubicBezTo>
                <a:lnTo>
                  <a:pt x="4324350" y="31750"/>
                </a:lnTo>
                <a:cubicBezTo>
                  <a:pt x="4330700" y="35983"/>
                  <a:pt x="4337537" y="39564"/>
                  <a:pt x="4343400" y="44450"/>
                </a:cubicBezTo>
                <a:cubicBezTo>
                  <a:pt x="4350299" y="50199"/>
                  <a:pt x="4356359" y="56901"/>
                  <a:pt x="4362450" y="63500"/>
                </a:cubicBezTo>
                <a:cubicBezTo>
                  <a:pt x="4381765" y="84425"/>
                  <a:pt x="4399464" y="106864"/>
                  <a:pt x="4419600" y="127000"/>
                </a:cubicBezTo>
                <a:cubicBezTo>
                  <a:pt x="4427084" y="134484"/>
                  <a:pt x="4437035" y="139081"/>
                  <a:pt x="4445000" y="146050"/>
                </a:cubicBezTo>
                <a:cubicBezTo>
                  <a:pt x="4454011" y="153935"/>
                  <a:pt x="4461050" y="163970"/>
                  <a:pt x="4470400" y="171450"/>
                </a:cubicBezTo>
                <a:cubicBezTo>
                  <a:pt x="4482319" y="180985"/>
                  <a:pt x="4496911" y="186917"/>
                  <a:pt x="4508500" y="196850"/>
                </a:cubicBezTo>
                <a:cubicBezTo>
                  <a:pt x="4526682" y="212435"/>
                  <a:pt x="4559300" y="247650"/>
                  <a:pt x="4559300" y="247650"/>
                </a:cubicBezTo>
                <a:cubicBezTo>
                  <a:pt x="4569759" y="279028"/>
                  <a:pt x="4581954" y="317157"/>
                  <a:pt x="4597400" y="342900"/>
                </a:cubicBezTo>
                <a:cubicBezTo>
                  <a:pt x="4603750" y="353483"/>
                  <a:pt x="4610930" y="363611"/>
                  <a:pt x="4616450" y="374650"/>
                </a:cubicBezTo>
                <a:cubicBezTo>
                  <a:pt x="4619443" y="380637"/>
                  <a:pt x="4619479" y="387888"/>
                  <a:pt x="4622800" y="393700"/>
                </a:cubicBezTo>
                <a:cubicBezTo>
                  <a:pt x="4628051" y="402889"/>
                  <a:pt x="4636241" y="410125"/>
                  <a:pt x="4641850" y="419100"/>
                </a:cubicBezTo>
                <a:cubicBezTo>
                  <a:pt x="4646867" y="427127"/>
                  <a:pt x="4649953" y="436225"/>
                  <a:pt x="4654550" y="444500"/>
                </a:cubicBezTo>
                <a:cubicBezTo>
                  <a:pt x="4660544" y="455289"/>
                  <a:pt x="4667606" y="465461"/>
                  <a:pt x="4673600" y="476250"/>
                </a:cubicBezTo>
                <a:cubicBezTo>
                  <a:pt x="4678197" y="484525"/>
                  <a:pt x="4681283" y="493623"/>
                  <a:pt x="4686300" y="501650"/>
                </a:cubicBezTo>
                <a:cubicBezTo>
                  <a:pt x="4691909" y="510625"/>
                  <a:pt x="4699905" y="517975"/>
                  <a:pt x="4705350" y="527050"/>
                </a:cubicBezTo>
                <a:cubicBezTo>
                  <a:pt x="4712655" y="539226"/>
                  <a:pt x="4717504" y="552738"/>
                  <a:pt x="4724400" y="565150"/>
                </a:cubicBezTo>
                <a:cubicBezTo>
                  <a:pt x="4731883" y="578619"/>
                  <a:pt x="4747897" y="598046"/>
                  <a:pt x="4756150" y="609600"/>
                </a:cubicBezTo>
                <a:cubicBezTo>
                  <a:pt x="4784859" y="649793"/>
                  <a:pt x="4778970" y="657820"/>
                  <a:pt x="4832350" y="711200"/>
                </a:cubicBezTo>
                <a:lnTo>
                  <a:pt x="4883150" y="762000"/>
                </a:lnTo>
                <a:cubicBezTo>
                  <a:pt x="4891617" y="770467"/>
                  <a:pt x="4903195" y="776690"/>
                  <a:pt x="4908550" y="787400"/>
                </a:cubicBezTo>
                <a:cubicBezTo>
                  <a:pt x="4912783" y="795867"/>
                  <a:pt x="4915748" y="805097"/>
                  <a:pt x="4921250" y="812800"/>
                </a:cubicBezTo>
                <a:cubicBezTo>
                  <a:pt x="4936166" y="833682"/>
                  <a:pt x="4958200" y="842100"/>
                  <a:pt x="4978400" y="857250"/>
                </a:cubicBezTo>
                <a:cubicBezTo>
                  <a:pt x="4995333" y="869950"/>
                  <a:pt x="5011588" y="883609"/>
                  <a:pt x="5029200" y="895350"/>
                </a:cubicBezTo>
                <a:cubicBezTo>
                  <a:pt x="5035550" y="899583"/>
                  <a:pt x="5041579" y="904344"/>
                  <a:pt x="5048250" y="908050"/>
                </a:cubicBezTo>
                <a:cubicBezTo>
                  <a:pt x="5060662" y="914946"/>
                  <a:pt x="5073375" y="921333"/>
                  <a:pt x="5086350" y="927100"/>
                </a:cubicBezTo>
                <a:cubicBezTo>
                  <a:pt x="5092467" y="929818"/>
                  <a:pt x="5099413" y="930457"/>
                  <a:pt x="5105400" y="933450"/>
                </a:cubicBezTo>
                <a:cubicBezTo>
                  <a:pt x="5112226" y="936863"/>
                  <a:pt x="5117278" y="943542"/>
                  <a:pt x="5124450" y="946150"/>
                </a:cubicBezTo>
                <a:cubicBezTo>
                  <a:pt x="5140854" y="952115"/>
                  <a:pt x="5158317" y="954617"/>
                  <a:pt x="5175250" y="958850"/>
                </a:cubicBezTo>
                <a:lnTo>
                  <a:pt x="5213350" y="984250"/>
                </a:lnTo>
                <a:cubicBezTo>
                  <a:pt x="5219700" y="988483"/>
                  <a:pt x="5225160" y="994537"/>
                  <a:pt x="5232400" y="996950"/>
                </a:cubicBezTo>
                <a:cubicBezTo>
                  <a:pt x="5238750" y="999067"/>
                  <a:pt x="5245183" y="1000950"/>
                  <a:pt x="5251450" y="1003300"/>
                </a:cubicBezTo>
                <a:cubicBezTo>
                  <a:pt x="5262123" y="1007302"/>
                  <a:pt x="5272386" y="1012395"/>
                  <a:pt x="5283200" y="1016000"/>
                </a:cubicBezTo>
                <a:cubicBezTo>
                  <a:pt x="5291479" y="1018760"/>
                  <a:pt x="5300133" y="1020233"/>
                  <a:pt x="5308600" y="1022350"/>
                </a:cubicBezTo>
                <a:cubicBezTo>
                  <a:pt x="5342437" y="1042652"/>
                  <a:pt x="5344334" y="1045735"/>
                  <a:pt x="5384800" y="1060450"/>
                </a:cubicBezTo>
                <a:cubicBezTo>
                  <a:pt x="5407834" y="1068826"/>
                  <a:pt x="5417518" y="1065820"/>
                  <a:pt x="5441950" y="1073150"/>
                </a:cubicBezTo>
                <a:cubicBezTo>
                  <a:pt x="5452868" y="1076425"/>
                  <a:pt x="5462886" y="1082245"/>
                  <a:pt x="5473700" y="1085850"/>
                </a:cubicBezTo>
                <a:cubicBezTo>
                  <a:pt x="5488319" y="1090723"/>
                  <a:pt x="5503843" y="1092827"/>
                  <a:pt x="5518150" y="1098550"/>
                </a:cubicBezTo>
                <a:cubicBezTo>
                  <a:pt x="5535728" y="1105581"/>
                  <a:pt x="5550989" y="1117963"/>
                  <a:pt x="5568950" y="1123950"/>
                </a:cubicBezTo>
                <a:lnTo>
                  <a:pt x="5607050" y="1136650"/>
                </a:lnTo>
                <a:cubicBezTo>
                  <a:pt x="5615517" y="1143000"/>
                  <a:pt x="5623261" y="1150449"/>
                  <a:pt x="5632450" y="1155700"/>
                </a:cubicBezTo>
                <a:cubicBezTo>
                  <a:pt x="5638262" y="1159021"/>
                  <a:pt x="5645513" y="1159057"/>
                  <a:pt x="5651500" y="1162050"/>
                </a:cubicBezTo>
                <a:cubicBezTo>
                  <a:pt x="5669395" y="1170998"/>
                  <a:pt x="5703040" y="1201630"/>
                  <a:pt x="5708650" y="1212850"/>
                </a:cubicBezTo>
                <a:cubicBezTo>
                  <a:pt x="5712883" y="1221317"/>
                  <a:pt x="5715848" y="1230547"/>
                  <a:pt x="5721350" y="1238250"/>
                </a:cubicBezTo>
                <a:cubicBezTo>
                  <a:pt x="5726570" y="1245558"/>
                  <a:pt x="5740400" y="1257300"/>
                  <a:pt x="5740400" y="125730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32807" y="5948570"/>
            <a:ext cx="2411896" cy="347870"/>
          </a:xfrm>
          <a:prstGeom prst="rect">
            <a:avLst/>
          </a:prstGeom>
          <a:solidFill>
            <a:srgbClr val="3B7E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Scrum Team</a:t>
            </a:r>
            <a:endParaRPr lang="en-US" sz="1400" dirty="0"/>
          </a:p>
        </p:txBody>
      </p:sp>
      <p:sp>
        <p:nvSpPr>
          <p:cNvPr id="19" name="Freeform 18"/>
          <p:cNvSpPr/>
          <p:nvPr/>
        </p:nvSpPr>
        <p:spPr>
          <a:xfrm>
            <a:off x="7424530" y="1371600"/>
            <a:ext cx="1461053" cy="3041374"/>
          </a:xfrm>
          <a:custGeom>
            <a:avLst/>
            <a:gdLst>
              <a:gd name="connsiteX0" fmla="*/ 1461053 w 1461053"/>
              <a:gd name="connsiteY0" fmla="*/ 3041374 h 3041374"/>
              <a:gd name="connsiteX1" fmla="*/ 1411357 w 1461053"/>
              <a:gd name="connsiteY1" fmla="*/ 3031435 h 3041374"/>
              <a:gd name="connsiteX2" fmla="*/ 1381540 w 1461053"/>
              <a:gd name="connsiteY2" fmla="*/ 3001617 h 3041374"/>
              <a:gd name="connsiteX3" fmla="*/ 1302027 w 1461053"/>
              <a:gd name="connsiteY3" fmla="*/ 2941983 h 3041374"/>
              <a:gd name="connsiteX4" fmla="*/ 1182757 w 1461053"/>
              <a:gd name="connsiteY4" fmla="*/ 2862470 h 3041374"/>
              <a:gd name="connsiteX5" fmla="*/ 1093305 w 1461053"/>
              <a:gd name="connsiteY5" fmla="*/ 2792896 h 3041374"/>
              <a:gd name="connsiteX6" fmla="*/ 1053548 w 1461053"/>
              <a:gd name="connsiteY6" fmla="*/ 2763078 h 3041374"/>
              <a:gd name="connsiteX7" fmla="*/ 934279 w 1461053"/>
              <a:gd name="connsiteY7" fmla="*/ 2663687 h 3041374"/>
              <a:gd name="connsiteX8" fmla="*/ 874644 w 1461053"/>
              <a:gd name="connsiteY8" fmla="*/ 2643809 h 3041374"/>
              <a:gd name="connsiteX9" fmla="*/ 844827 w 1461053"/>
              <a:gd name="connsiteY9" fmla="*/ 2633870 h 3041374"/>
              <a:gd name="connsiteX10" fmla="*/ 805070 w 1461053"/>
              <a:gd name="connsiteY10" fmla="*/ 2623930 h 3041374"/>
              <a:gd name="connsiteX11" fmla="*/ 755374 w 1461053"/>
              <a:gd name="connsiteY11" fmla="*/ 2604052 h 3041374"/>
              <a:gd name="connsiteX12" fmla="*/ 675861 w 1461053"/>
              <a:gd name="connsiteY12" fmla="*/ 2584174 h 3041374"/>
              <a:gd name="connsiteX13" fmla="*/ 546653 w 1461053"/>
              <a:gd name="connsiteY13" fmla="*/ 2564296 h 3041374"/>
              <a:gd name="connsiteX14" fmla="*/ 467140 w 1461053"/>
              <a:gd name="connsiteY14" fmla="*/ 2584174 h 3041374"/>
              <a:gd name="connsiteX15" fmla="*/ 516835 w 1461053"/>
              <a:gd name="connsiteY15" fmla="*/ 2723322 h 3041374"/>
              <a:gd name="connsiteX16" fmla="*/ 616227 w 1461053"/>
              <a:gd name="connsiteY16" fmla="*/ 2713383 h 3041374"/>
              <a:gd name="connsiteX17" fmla="*/ 675861 w 1461053"/>
              <a:gd name="connsiteY17" fmla="*/ 2673626 h 3041374"/>
              <a:gd name="connsiteX18" fmla="*/ 695740 w 1461053"/>
              <a:gd name="connsiteY18" fmla="*/ 2643809 h 3041374"/>
              <a:gd name="connsiteX19" fmla="*/ 715618 w 1461053"/>
              <a:gd name="connsiteY19" fmla="*/ 2584174 h 3041374"/>
              <a:gd name="connsiteX20" fmla="*/ 705679 w 1461053"/>
              <a:gd name="connsiteY20" fmla="*/ 2295939 h 3041374"/>
              <a:gd name="connsiteX21" fmla="*/ 665922 w 1461053"/>
              <a:gd name="connsiteY21" fmla="*/ 2236304 h 3041374"/>
              <a:gd name="connsiteX22" fmla="*/ 626166 w 1461053"/>
              <a:gd name="connsiteY22" fmla="*/ 2166730 h 3041374"/>
              <a:gd name="connsiteX23" fmla="*/ 566531 w 1461053"/>
              <a:gd name="connsiteY23" fmla="*/ 2126974 h 3041374"/>
              <a:gd name="connsiteX24" fmla="*/ 536713 w 1461053"/>
              <a:gd name="connsiteY24" fmla="*/ 2107096 h 3041374"/>
              <a:gd name="connsiteX25" fmla="*/ 516835 w 1461053"/>
              <a:gd name="connsiteY25" fmla="*/ 2087217 h 3041374"/>
              <a:gd name="connsiteX26" fmla="*/ 487018 w 1461053"/>
              <a:gd name="connsiteY26" fmla="*/ 2077278 h 3041374"/>
              <a:gd name="connsiteX27" fmla="*/ 417444 w 1461053"/>
              <a:gd name="connsiteY27" fmla="*/ 2037522 h 3041374"/>
              <a:gd name="connsiteX28" fmla="*/ 357809 w 1461053"/>
              <a:gd name="connsiteY28" fmla="*/ 2007704 h 3041374"/>
              <a:gd name="connsiteX29" fmla="*/ 327992 w 1461053"/>
              <a:gd name="connsiteY29" fmla="*/ 1987826 h 3041374"/>
              <a:gd name="connsiteX30" fmla="*/ 248479 w 1461053"/>
              <a:gd name="connsiteY30" fmla="*/ 1977887 h 3041374"/>
              <a:gd name="connsiteX31" fmla="*/ 198783 w 1461053"/>
              <a:gd name="connsiteY31" fmla="*/ 1967948 h 3041374"/>
              <a:gd name="connsiteX32" fmla="*/ 139148 w 1461053"/>
              <a:gd name="connsiteY32" fmla="*/ 1948070 h 3041374"/>
              <a:gd name="connsiteX33" fmla="*/ 119270 w 1461053"/>
              <a:gd name="connsiteY33" fmla="*/ 1918252 h 3041374"/>
              <a:gd name="connsiteX34" fmla="*/ 119270 w 1461053"/>
              <a:gd name="connsiteY34" fmla="*/ 1699591 h 3041374"/>
              <a:gd name="connsiteX35" fmla="*/ 129209 w 1461053"/>
              <a:gd name="connsiteY35" fmla="*/ 1669774 h 3041374"/>
              <a:gd name="connsiteX36" fmla="*/ 168966 w 1461053"/>
              <a:gd name="connsiteY36" fmla="*/ 1659835 h 3041374"/>
              <a:gd name="connsiteX37" fmla="*/ 238540 w 1461053"/>
              <a:gd name="connsiteY37" fmla="*/ 1669774 h 3041374"/>
              <a:gd name="connsiteX38" fmla="*/ 258418 w 1461053"/>
              <a:gd name="connsiteY38" fmla="*/ 1719470 h 3041374"/>
              <a:gd name="connsiteX39" fmla="*/ 248479 w 1461053"/>
              <a:gd name="connsiteY39" fmla="*/ 1938130 h 3041374"/>
              <a:gd name="connsiteX40" fmla="*/ 238540 w 1461053"/>
              <a:gd name="connsiteY40" fmla="*/ 1967948 h 3041374"/>
              <a:gd name="connsiteX41" fmla="*/ 178905 w 1461053"/>
              <a:gd name="connsiteY41" fmla="*/ 2027583 h 3041374"/>
              <a:gd name="connsiteX42" fmla="*/ 69574 w 1461053"/>
              <a:gd name="connsiteY42" fmla="*/ 2017643 h 3041374"/>
              <a:gd name="connsiteX43" fmla="*/ 59635 w 1461053"/>
              <a:gd name="connsiteY43" fmla="*/ 1977887 h 3041374"/>
              <a:gd name="connsiteX44" fmla="*/ 29818 w 1461053"/>
              <a:gd name="connsiteY44" fmla="*/ 1958009 h 3041374"/>
              <a:gd name="connsiteX45" fmla="*/ 19879 w 1461053"/>
              <a:gd name="connsiteY45" fmla="*/ 1918252 h 3041374"/>
              <a:gd name="connsiteX46" fmla="*/ 9940 w 1461053"/>
              <a:gd name="connsiteY46" fmla="*/ 1888435 h 3041374"/>
              <a:gd name="connsiteX47" fmla="*/ 0 w 1461053"/>
              <a:gd name="connsiteY47" fmla="*/ 1838739 h 3041374"/>
              <a:gd name="connsiteX48" fmla="*/ 19879 w 1461053"/>
              <a:gd name="connsiteY48" fmla="*/ 1441174 h 3041374"/>
              <a:gd name="connsiteX49" fmla="*/ 29818 w 1461053"/>
              <a:gd name="connsiteY49" fmla="*/ 1391478 h 3041374"/>
              <a:gd name="connsiteX50" fmla="*/ 49696 w 1461053"/>
              <a:gd name="connsiteY50" fmla="*/ 1361661 h 3041374"/>
              <a:gd name="connsiteX51" fmla="*/ 59635 w 1461053"/>
              <a:gd name="connsiteY51" fmla="*/ 1321904 h 3041374"/>
              <a:gd name="connsiteX52" fmla="*/ 99392 w 1461053"/>
              <a:gd name="connsiteY52" fmla="*/ 1252330 h 3041374"/>
              <a:gd name="connsiteX53" fmla="*/ 129209 w 1461053"/>
              <a:gd name="connsiteY53" fmla="*/ 1212574 h 3041374"/>
              <a:gd name="connsiteX54" fmla="*/ 178905 w 1461053"/>
              <a:gd name="connsiteY54" fmla="*/ 1152939 h 3041374"/>
              <a:gd name="connsiteX55" fmla="*/ 188844 w 1461053"/>
              <a:gd name="connsiteY55" fmla="*/ 1123122 h 3041374"/>
              <a:gd name="connsiteX56" fmla="*/ 228600 w 1461053"/>
              <a:gd name="connsiteY56" fmla="*/ 1063487 h 3041374"/>
              <a:gd name="connsiteX57" fmla="*/ 248479 w 1461053"/>
              <a:gd name="connsiteY57" fmla="*/ 1033670 h 3041374"/>
              <a:gd name="connsiteX58" fmla="*/ 278296 w 1461053"/>
              <a:gd name="connsiteY58" fmla="*/ 934278 h 3041374"/>
              <a:gd name="connsiteX59" fmla="*/ 288235 w 1461053"/>
              <a:gd name="connsiteY59" fmla="*/ 884583 h 3041374"/>
              <a:gd name="connsiteX60" fmla="*/ 308113 w 1461053"/>
              <a:gd name="connsiteY60" fmla="*/ 785191 h 3041374"/>
              <a:gd name="connsiteX61" fmla="*/ 298174 w 1461053"/>
              <a:gd name="connsiteY61" fmla="*/ 248478 h 3041374"/>
              <a:gd name="connsiteX62" fmla="*/ 278296 w 1461053"/>
              <a:gd name="connsiteY62" fmla="*/ 208722 h 3041374"/>
              <a:gd name="connsiteX63" fmla="*/ 258418 w 1461053"/>
              <a:gd name="connsiteY63" fmla="*/ 149087 h 3041374"/>
              <a:gd name="connsiteX64" fmla="*/ 248479 w 1461053"/>
              <a:gd name="connsiteY64" fmla="*/ 119270 h 3041374"/>
              <a:gd name="connsiteX65" fmla="*/ 218661 w 1461053"/>
              <a:gd name="connsiteY65" fmla="*/ 19878 h 3041374"/>
              <a:gd name="connsiteX66" fmla="*/ 208722 w 1461053"/>
              <a:gd name="connsiteY66" fmla="*/ 0 h 304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461053" h="3041374">
                <a:moveTo>
                  <a:pt x="1461053" y="3041374"/>
                </a:moveTo>
                <a:cubicBezTo>
                  <a:pt x="1444488" y="3038061"/>
                  <a:pt x="1426467" y="3038990"/>
                  <a:pt x="1411357" y="3031435"/>
                </a:cubicBezTo>
                <a:cubicBezTo>
                  <a:pt x="1398785" y="3025149"/>
                  <a:pt x="1392118" y="3010873"/>
                  <a:pt x="1381540" y="3001617"/>
                </a:cubicBezTo>
                <a:cubicBezTo>
                  <a:pt x="1301743" y="2931794"/>
                  <a:pt x="1361192" y="2986357"/>
                  <a:pt x="1302027" y="2941983"/>
                </a:cubicBezTo>
                <a:cubicBezTo>
                  <a:pt x="1197790" y="2863806"/>
                  <a:pt x="1250217" y="2884957"/>
                  <a:pt x="1182757" y="2862470"/>
                </a:cubicBezTo>
                <a:lnTo>
                  <a:pt x="1093305" y="2792896"/>
                </a:lnTo>
                <a:cubicBezTo>
                  <a:pt x="1080175" y="2782796"/>
                  <a:pt x="1065262" y="2774792"/>
                  <a:pt x="1053548" y="2763078"/>
                </a:cubicBezTo>
                <a:cubicBezTo>
                  <a:pt x="1025869" y="2735399"/>
                  <a:pt x="975791" y="2677524"/>
                  <a:pt x="934279" y="2663687"/>
                </a:cubicBezTo>
                <a:lnTo>
                  <a:pt x="874644" y="2643809"/>
                </a:lnTo>
                <a:cubicBezTo>
                  <a:pt x="864705" y="2640496"/>
                  <a:pt x="854991" y="2636411"/>
                  <a:pt x="844827" y="2633870"/>
                </a:cubicBezTo>
                <a:cubicBezTo>
                  <a:pt x="831575" y="2630557"/>
                  <a:pt x="818029" y="2628250"/>
                  <a:pt x="805070" y="2623930"/>
                </a:cubicBezTo>
                <a:cubicBezTo>
                  <a:pt x="788144" y="2618288"/>
                  <a:pt x="772426" y="2609299"/>
                  <a:pt x="755374" y="2604052"/>
                </a:cubicBezTo>
                <a:cubicBezTo>
                  <a:pt x="729262" y="2596018"/>
                  <a:pt x="702809" y="2588665"/>
                  <a:pt x="675861" y="2584174"/>
                </a:cubicBezTo>
                <a:cubicBezTo>
                  <a:pt x="593119" y="2570384"/>
                  <a:pt x="636177" y="2577085"/>
                  <a:pt x="546653" y="2564296"/>
                </a:cubicBezTo>
                <a:cubicBezTo>
                  <a:pt x="520149" y="2570922"/>
                  <a:pt x="477286" y="2558808"/>
                  <a:pt x="467140" y="2584174"/>
                </a:cubicBezTo>
                <a:cubicBezTo>
                  <a:pt x="420408" y="2701003"/>
                  <a:pt x="462075" y="2705069"/>
                  <a:pt x="516835" y="2723322"/>
                </a:cubicBezTo>
                <a:cubicBezTo>
                  <a:pt x="549966" y="2720009"/>
                  <a:pt x="584447" y="2723314"/>
                  <a:pt x="616227" y="2713383"/>
                </a:cubicBezTo>
                <a:cubicBezTo>
                  <a:pt x="639030" y="2706257"/>
                  <a:pt x="675861" y="2673626"/>
                  <a:pt x="675861" y="2673626"/>
                </a:cubicBezTo>
                <a:cubicBezTo>
                  <a:pt x="682487" y="2663687"/>
                  <a:pt x="690888" y="2654725"/>
                  <a:pt x="695740" y="2643809"/>
                </a:cubicBezTo>
                <a:cubicBezTo>
                  <a:pt x="704250" y="2624661"/>
                  <a:pt x="715618" y="2584174"/>
                  <a:pt x="715618" y="2584174"/>
                </a:cubicBezTo>
                <a:cubicBezTo>
                  <a:pt x="712305" y="2488096"/>
                  <a:pt x="711676" y="2391887"/>
                  <a:pt x="705679" y="2295939"/>
                </a:cubicBezTo>
                <a:cubicBezTo>
                  <a:pt x="703343" y="2258555"/>
                  <a:pt x="686984" y="2265791"/>
                  <a:pt x="665922" y="2236304"/>
                </a:cubicBezTo>
                <a:cubicBezTo>
                  <a:pt x="653368" y="2218729"/>
                  <a:pt x="644050" y="2182379"/>
                  <a:pt x="626166" y="2166730"/>
                </a:cubicBezTo>
                <a:cubicBezTo>
                  <a:pt x="608186" y="2150998"/>
                  <a:pt x="586409" y="2140226"/>
                  <a:pt x="566531" y="2126974"/>
                </a:cubicBezTo>
                <a:cubicBezTo>
                  <a:pt x="556592" y="2120348"/>
                  <a:pt x="545160" y="2115543"/>
                  <a:pt x="536713" y="2107096"/>
                </a:cubicBezTo>
                <a:cubicBezTo>
                  <a:pt x="530087" y="2100470"/>
                  <a:pt x="524870" y="2092038"/>
                  <a:pt x="516835" y="2087217"/>
                </a:cubicBezTo>
                <a:cubicBezTo>
                  <a:pt x="507851" y="2081827"/>
                  <a:pt x="496957" y="2080591"/>
                  <a:pt x="487018" y="2077278"/>
                </a:cubicBezTo>
                <a:cubicBezTo>
                  <a:pt x="390872" y="2005170"/>
                  <a:pt x="493338" y="2075470"/>
                  <a:pt x="417444" y="2037522"/>
                </a:cubicBezTo>
                <a:cubicBezTo>
                  <a:pt x="340378" y="1998988"/>
                  <a:pt x="432754" y="2032685"/>
                  <a:pt x="357809" y="2007704"/>
                </a:cubicBezTo>
                <a:cubicBezTo>
                  <a:pt x="347870" y="2001078"/>
                  <a:pt x="339516" y="1990969"/>
                  <a:pt x="327992" y="1987826"/>
                </a:cubicBezTo>
                <a:cubicBezTo>
                  <a:pt x="302223" y="1980798"/>
                  <a:pt x="274879" y="1981948"/>
                  <a:pt x="248479" y="1977887"/>
                </a:cubicBezTo>
                <a:cubicBezTo>
                  <a:pt x="231782" y="1975318"/>
                  <a:pt x="215081" y="1972393"/>
                  <a:pt x="198783" y="1967948"/>
                </a:cubicBezTo>
                <a:cubicBezTo>
                  <a:pt x="178568" y="1962435"/>
                  <a:pt x="139148" y="1948070"/>
                  <a:pt x="139148" y="1948070"/>
                </a:cubicBezTo>
                <a:cubicBezTo>
                  <a:pt x="132522" y="1938131"/>
                  <a:pt x="123464" y="1929437"/>
                  <a:pt x="119270" y="1918252"/>
                </a:cubicBezTo>
                <a:cubicBezTo>
                  <a:pt x="96206" y="1856747"/>
                  <a:pt x="115220" y="1740093"/>
                  <a:pt x="119270" y="1699591"/>
                </a:cubicBezTo>
                <a:cubicBezTo>
                  <a:pt x="120312" y="1689166"/>
                  <a:pt x="121028" y="1676319"/>
                  <a:pt x="129209" y="1669774"/>
                </a:cubicBezTo>
                <a:cubicBezTo>
                  <a:pt x="139876" y="1661241"/>
                  <a:pt x="155714" y="1663148"/>
                  <a:pt x="168966" y="1659835"/>
                </a:cubicBezTo>
                <a:cubicBezTo>
                  <a:pt x="192157" y="1663148"/>
                  <a:pt x="219048" y="1656779"/>
                  <a:pt x="238540" y="1669774"/>
                </a:cubicBezTo>
                <a:cubicBezTo>
                  <a:pt x="253385" y="1679671"/>
                  <a:pt x="257758" y="1701641"/>
                  <a:pt x="258418" y="1719470"/>
                </a:cubicBezTo>
                <a:cubicBezTo>
                  <a:pt x="261118" y="1792382"/>
                  <a:pt x="254297" y="1865400"/>
                  <a:pt x="248479" y="1938130"/>
                </a:cubicBezTo>
                <a:cubicBezTo>
                  <a:pt x="247644" y="1948574"/>
                  <a:pt x="244972" y="1959678"/>
                  <a:pt x="238540" y="1967948"/>
                </a:cubicBezTo>
                <a:cubicBezTo>
                  <a:pt x="221281" y="1990139"/>
                  <a:pt x="178905" y="2027583"/>
                  <a:pt x="178905" y="2027583"/>
                </a:cubicBezTo>
                <a:cubicBezTo>
                  <a:pt x="142461" y="2024270"/>
                  <a:pt x="103353" y="2031718"/>
                  <a:pt x="69574" y="2017643"/>
                </a:cubicBezTo>
                <a:cubicBezTo>
                  <a:pt x="56965" y="2012389"/>
                  <a:pt x="67212" y="1989253"/>
                  <a:pt x="59635" y="1977887"/>
                </a:cubicBezTo>
                <a:cubicBezTo>
                  <a:pt x="53009" y="1967948"/>
                  <a:pt x="39757" y="1964635"/>
                  <a:pt x="29818" y="1958009"/>
                </a:cubicBezTo>
                <a:cubicBezTo>
                  <a:pt x="26505" y="1944757"/>
                  <a:pt x="23632" y="1931387"/>
                  <a:pt x="19879" y="1918252"/>
                </a:cubicBezTo>
                <a:cubicBezTo>
                  <a:pt x="17001" y="1908178"/>
                  <a:pt x="12481" y="1898599"/>
                  <a:pt x="9940" y="1888435"/>
                </a:cubicBezTo>
                <a:cubicBezTo>
                  <a:pt x="5843" y="1872046"/>
                  <a:pt x="3313" y="1855304"/>
                  <a:pt x="0" y="1838739"/>
                </a:cubicBezTo>
                <a:cubicBezTo>
                  <a:pt x="7740" y="1575614"/>
                  <a:pt x="-8087" y="1594988"/>
                  <a:pt x="19879" y="1441174"/>
                </a:cubicBezTo>
                <a:cubicBezTo>
                  <a:pt x="22901" y="1424553"/>
                  <a:pt x="23886" y="1407296"/>
                  <a:pt x="29818" y="1391478"/>
                </a:cubicBezTo>
                <a:cubicBezTo>
                  <a:pt x="34012" y="1380293"/>
                  <a:pt x="43070" y="1371600"/>
                  <a:pt x="49696" y="1361661"/>
                </a:cubicBezTo>
                <a:cubicBezTo>
                  <a:pt x="53009" y="1348409"/>
                  <a:pt x="54839" y="1334694"/>
                  <a:pt x="59635" y="1321904"/>
                </a:cubicBezTo>
                <a:cubicBezTo>
                  <a:pt x="68830" y="1297382"/>
                  <a:pt x="84214" y="1273578"/>
                  <a:pt x="99392" y="1252330"/>
                </a:cubicBezTo>
                <a:cubicBezTo>
                  <a:pt x="109020" y="1238851"/>
                  <a:pt x="118429" y="1225151"/>
                  <a:pt x="129209" y="1212574"/>
                </a:cubicBezTo>
                <a:cubicBezTo>
                  <a:pt x="155590" y="1181797"/>
                  <a:pt x="161330" y="1188091"/>
                  <a:pt x="178905" y="1152939"/>
                </a:cubicBezTo>
                <a:cubicBezTo>
                  <a:pt x="183590" y="1143568"/>
                  <a:pt x="183756" y="1132280"/>
                  <a:pt x="188844" y="1123122"/>
                </a:cubicBezTo>
                <a:cubicBezTo>
                  <a:pt x="200446" y="1102238"/>
                  <a:pt x="215348" y="1083365"/>
                  <a:pt x="228600" y="1063487"/>
                </a:cubicBezTo>
                <a:lnTo>
                  <a:pt x="248479" y="1033670"/>
                </a:lnTo>
                <a:cubicBezTo>
                  <a:pt x="273952" y="880832"/>
                  <a:pt x="239776" y="1049839"/>
                  <a:pt x="278296" y="934278"/>
                </a:cubicBezTo>
                <a:cubicBezTo>
                  <a:pt x="283638" y="918252"/>
                  <a:pt x="284570" y="901074"/>
                  <a:pt x="288235" y="884583"/>
                </a:cubicBezTo>
                <a:cubicBezTo>
                  <a:pt x="308003" y="795625"/>
                  <a:pt x="288638" y="902042"/>
                  <a:pt x="308113" y="785191"/>
                </a:cubicBezTo>
                <a:cubicBezTo>
                  <a:pt x="304800" y="606287"/>
                  <a:pt x="307417" y="427174"/>
                  <a:pt x="298174" y="248478"/>
                </a:cubicBezTo>
                <a:cubicBezTo>
                  <a:pt x="297409" y="233682"/>
                  <a:pt x="283799" y="222479"/>
                  <a:pt x="278296" y="208722"/>
                </a:cubicBezTo>
                <a:cubicBezTo>
                  <a:pt x="270514" y="189267"/>
                  <a:pt x="265044" y="168965"/>
                  <a:pt x="258418" y="149087"/>
                </a:cubicBezTo>
                <a:cubicBezTo>
                  <a:pt x="255105" y="139148"/>
                  <a:pt x="251020" y="129434"/>
                  <a:pt x="248479" y="119270"/>
                </a:cubicBezTo>
                <a:cubicBezTo>
                  <a:pt x="241345" y="90733"/>
                  <a:pt x="230762" y="44081"/>
                  <a:pt x="218661" y="19878"/>
                </a:cubicBezTo>
                <a:lnTo>
                  <a:pt x="208722" y="0"/>
                </a:lnTo>
              </a:path>
            </a:pathLst>
          </a:custGeom>
          <a:ln>
            <a:solidFill>
              <a:srgbClr val="8CEF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en-US" dirty="0" smtClean="0"/>
              <a:t>Events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46047" y="1308609"/>
            <a:ext cx="5307856" cy="5307855"/>
            <a:chOff x="4246047" y="1608154"/>
            <a:chExt cx="4657221" cy="4657220"/>
          </a:xfrm>
        </p:grpSpPr>
        <p:sp>
          <p:nvSpPr>
            <p:cNvPr id="9" name="Freeform 8"/>
            <p:cNvSpPr/>
            <p:nvPr/>
          </p:nvSpPr>
          <p:spPr>
            <a:xfrm>
              <a:off x="4246047" y="1608154"/>
              <a:ext cx="2276045" cy="2276045"/>
            </a:xfrm>
            <a:custGeom>
              <a:avLst/>
              <a:gdLst>
                <a:gd name="connsiteX0" fmla="*/ 0 w 2276045"/>
                <a:gd name="connsiteY0" fmla="*/ 2276045 h 2276045"/>
                <a:gd name="connsiteX1" fmla="*/ 2276045 w 2276045"/>
                <a:gd name="connsiteY1" fmla="*/ 0 h 2276045"/>
                <a:gd name="connsiteX2" fmla="*/ 2276045 w 2276045"/>
                <a:gd name="connsiteY2" fmla="*/ 2276045 h 2276045"/>
                <a:gd name="connsiteX3" fmla="*/ 0 w 2276045"/>
                <a:gd name="connsiteY3" fmla="*/ 2276045 h 22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045" h="2276045">
                  <a:moveTo>
                    <a:pt x="0" y="2276045"/>
                  </a:moveTo>
                  <a:cubicBezTo>
                    <a:pt x="0" y="1019020"/>
                    <a:pt x="1019020" y="0"/>
                    <a:pt x="2276045" y="0"/>
                  </a:cubicBezTo>
                  <a:lnTo>
                    <a:pt x="2276045" y="2276045"/>
                  </a:lnTo>
                  <a:lnTo>
                    <a:pt x="0" y="2276045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0214" tIns="830214" rIns="163576" bIns="163576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Sprint</a:t>
              </a: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Planning</a:t>
              </a:r>
              <a:endParaRPr lang="en-US" sz="23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27222" y="1608154"/>
              <a:ext cx="2276045" cy="2276045"/>
            </a:xfrm>
            <a:custGeom>
              <a:avLst/>
              <a:gdLst>
                <a:gd name="connsiteX0" fmla="*/ 0 w 2276045"/>
                <a:gd name="connsiteY0" fmla="*/ 2276045 h 2276045"/>
                <a:gd name="connsiteX1" fmla="*/ 2276045 w 2276045"/>
                <a:gd name="connsiteY1" fmla="*/ 0 h 2276045"/>
                <a:gd name="connsiteX2" fmla="*/ 2276045 w 2276045"/>
                <a:gd name="connsiteY2" fmla="*/ 2276045 h 2276045"/>
                <a:gd name="connsiteX3" fmla="*/ 0 w 2276045"/>
                <a:gd name="connsiteY3" fmla="*/ 2276045 h 22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045" h="2276045">
                  <a:moveTo>
                    <a:pt x="0" y="0"/>
                  </a:moveTo>
                  <a:cubicBezTo>
                    <a:pt x="1257025" y="0"/>
                    <a:pt x="2276045" y="1019020"/>
                    <a:pt x="2276045" y="2276045"/>
                  </a:cubicBezTo>
                  <a:lnTo>
                    <a:pt x="0" y="227604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5473956"/>
                <a:satOff val="-1420"/>
                <a:lumOff val="1569"/>
                <a:alphaOff val="0"/>
              </a:schemeClr>
            </a:fillRef>
            <a:effectRef idx="2">
              <a:schemeClr val="accent3">
                <a:hueOff val="5473956"/>
                <a:satOff val="-1420"/>
                <a:lumOff val="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830214" rIns="830214" bIns="163576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Daily Scrum</a:t>
              </a:r>
              <a:endParaRPr lang="en-US" sz="23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6627222" y="3989329"/>
              <a:ext cx="2276046" cy="2276045"/>
            </a:xfrm>
            <a:custGeom>
              <a:avLst/>
              <a:gdLst>
                <a:gd name="connsiteX0" fmla="*/ 0 w 2276045"/>
                <a:gd name="connsiteY0" fmla="*/ 2276045 h 2276045"/>
                <a:gd name="connsiteX1" fmla="*/ 2276045 w 2276045"/>
                <a:gd name="connsiteY1" fmla="*/ 0 h 2276045"/>
                <a:gd name="connsiteX2" fmla="*/ 2276045 w 2276045"/>
                <a:gd name="connsiteY2" fmla="*/ 2276045 h 2276045"/>
                <a:gd name="connsiteX3" fmla="*/ 0 w 2276045"/>
                <a:gd name="connsiteY3" fmla="*/ 2276045 h 22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045" h="2276045">
                  <a:moveTo>
                    <a:pt x="2276045" y="0"/>
                  </a:moveTo>
                  <a:cubicBezTo>
                    <a:pt x="2276045" y="1257025"/>
                    <a:pt x="1257025" y="2276045"/>
                    <a:pt x="0" y="2276045"/>
                  </a:cubicBezTo>
                  <a:lnTo>
                    <a:pt x="0" y="0"/>
                  </a:lnTo>
                  <a:lnTo>
                    <a:pt x="2276045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0947913"/>
                <a:satOff val="-2840"/>
                <a:lumOff val="3137"/>
                <a:alphaOff val="0"/>
              </a:schemeClr>
            </a:fillRef>
            <a:effectRef idx="2">
              <a:schemeClr val="accent3">
                <a:hueOff val="10947913"/>
                <a:satOff val="-2840"/>
                <a:lumOff val="313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163576" rIns="830215" bIns="830214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Sprint Review</a:t>
              </a:r>
              <a:endParaRPr lang="en-US" sz="2300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246047" y="3989329"/>
              <a:ext cx="2276045" cy="2276045"/>
            </a:xfrm>
            <a:custGeom>
              <a:avLst/>
              <a:gdLst>
                <a:gd name="connsiteX0" fmla="*/ 0 w 2276045"/>
                <a:gd name="connsiteY0" fmla="*/ 2276045 h 2276045"/>
                <a:gd name="connsiteX1" fmla="*/ 2276045 w 2276045"/>
                <a:gd name="connsiteY1" fmla="*/ 0 h 2276045"/>
                <a:gd name="connsiteX2" fmla="*/ 2276045 w 2276045"/>
                <a:gd name="connsiteY2" fmla="*/ 2276045 h 2276045"/>
                <a:gd name="connsiteX3" fmla="*/ 0 w 2276045"/>
                <a:gd name="connsiteY3" fmla="*/ 2276045 h 227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045" h="2276045">
                  <a:moveTo>
                    <a:pt x="2276045" y="2276045"/>
                  </a:moveTo>
                  <a:cubicBezTo>
                    <a:pt x="1019020" y="2276045"/>
                    <a:pt x="0" y="1257025"/>
                    <a:pt x="0" y="0"/>
                  </a:cubicBezTo>
                  <a:lnTo>
                    <a:pt x="2276045" y="0"/>
                  </a:lnTo>
                  <a:lnTo>
                    <a:pt x="2276045" y="2276045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6421869"/>
                <a:satOff val="-4260"/>
                <a:lumOff val="4706"/>
                <a:alphaOff val="0"/>
              </a:schemeClr>
            </a:fillRef>
            <a:effectRef idx="2">
              <a:schemeClr val="accent3">
                <a:hueOff val="16421869"/>
                <a:satOff val="-4260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654" tIns="128016" rIns="128016" bIns="794654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Sprint Retrospective</a:t>
              </a:r>
              <a:endParaRPr lang="en-US" sz="2000" kern="1200" dirty="0"/>
            </a:p>
          </p:txBody>
        </p:sp>
        <p:sp>
          <p:nvSpPr>
            <p:cNvPr id="13" name="Circular Arrow 12"/>
            <p:cNvSpPr/>
            <p:nvPr/>
          </p:nvSpPr>
          <p:spPr>
            <a:xfrm>
              <a:off x="6181737" y="3463683"/>
              <a:ext cx="785840" cy="683339"/>
            </a:xfrm>
            <a:prstGeom prst="circularArrow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ircular Arrow 13"/>
            <p:cNvSpPr/>
            <p:nvPr/>
          </p:nvSpPr>
          <p:spPr>
            <a:xfrm rot="10800000">
              <a:off x="6181737" y="3726506"/>
              <a:ext cx="785840" cy="683339"/>
            </a:xfrm>
            <a:prstGeom prst="circularArrow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Rounded Rectangle 2"/>
          <p:cNvSpPr/>
          <p:nvPr/>
        </p:nvSpPr>
        <p:spPr>
          <a:xfrm>
            <a:off x="961697" y="2222938"/>
            <a:ext cx="1986455" cy="756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Time-box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1693" y="4107370"/>
            <a:ext cx="1986455" cy="756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1693" y="5049586"/>
            <a:ext cx="1986455" cy="756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61693" y="3165154"/>
            <a:ext cx="1986455" cy="756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err="1" smtClean="0"/>
              <a:t>PLanNing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57893392"/>
              </p:ext>
            </p:extLst>
          </p:nvPr>
        </p:nvGraphicFramePr>
        <p:xfrm>
          <a:off x="2428053" y="1718442"/>
          <a:ext cx="7332717" cy="44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9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2305C3-E7A5-426C-A4E4-F63814C387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22305C3-E7A5-426C-A4E4-F63814C387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5317DD-FFFD-4236-BB31-4466225F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A5317DD-FFFD-4236-BB31-4466225F2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3CDA18-3FF9-493C-AE94-D33A5D144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A83CDA18-3FF9-493C-AE94-D33A5D1443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F12B09-241E-4645-9C63-0167A9E20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7F12B09-241E-4645-9C63-0167A9E20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A6A6FF-AE70-4884-9C48-0927A7314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77A6A6FF-AE70-4884-9C48-0927A73141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9E3A3DE-A54C-4C5E-9FB7-68BF97238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B9E3A3DE-A54C-4C5E-9FB7-68BF97238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D0B442-3710-4DF6-A7AB-E72AE33BD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9AD0B442-3710-4DF6-A7AB-E72AE33BD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5835" y="2340928"/>
            <a:ext cx="4214803" cy="63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METHODOLOGY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119812" y="2323511"/>
            <a:ext cx="5431902" cy="6548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5" y="2340928"/>
            <a:ext cx="3775167" cy="63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FRAMEWORK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17228" y="4990008"/>
            <a:ext cx="1828800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21363" y="4990008"/>
            <a:ext cx="1828800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PRODUCT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16583" y="3670661"/>
            <a:ext cx="240356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PRODUCTIVELY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43847" y="3670661"/>
            <a:ext cx="240356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CREATIVELY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60439" y="3670661"/>
            <a:ext cx="1950648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6518365" y="4297679"/>
            <a:ext cx="1613263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8" idx="0"/>
          </p:cNvCxnSpPr>
          <p:nvPr/>
        </p:nvCxnSpPr>
        <p:spPr>
          <a:xfrm flipH="1">
            <a:off x="8131628" y="4297679"/>
            <a:ext cx="1714001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0"/>
          </p:cNvCxnSpPr>
          <p:nvPr/>
        </p:nvCxnSpPr>
        <p:spPr>
          <a:xfrm>
            <a:off x="2835763" y="4297679"/>
            <a:ext cx="0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043817"/>
              </p:ext>
            </p:extLst>
          </p:nvPr>
        </p:nvGraphicFramePr>
        <p:xfrm>
          <a:off x="863327" y="1357803"/>
          <a:ext cx="10184084" cy="4746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theory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289139"/>
              </p:ext>
            </p:extLst>
          </p:nvPr>
        </p:nvGraphicFramePr>
        <p:xfrm>
          <a:off x="822758" y="1565564"/>
          <a:ext cx="9914516" cy="498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3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VALUES</a:t>
            </a:r>
            <a:endParaRPr lang="en-US" dirty="0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6317674" y="2554014"/>
            <a:ext cx="5749636" cy="323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183"/>
            <a:ext cx="12192000" cy="1889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44" y="-44675"/>
            <a:ext cx="12195177" cy="2063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" y="2211125"/>
            <a:ext cx="2757715" cy="1961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9" y="4364431"/>
            <a:ext cx="3009310" cy="205341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11956" y="2508031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Transparency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83" y="2093036"/>
            <a:ext cx="2879802" cy="16126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34" y="3891320"/>
            <a:ext cx="2107120" cy="148366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377924" y="3891320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Inspection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75019" y="5536138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9"/>
          <p:cNvSpPr txBox="1">
            <a:spLocks/>
          </p:cNvSpPr>
          <p:nvPr/>
        </p:nvSpPr>
        <p:spPr>
          <a:xfrm>
            <a:off x="6317674" y="2554014"/>
            <a:ext cx="5749636" cy="40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79" y="2417872"/>
            <a:ext cx="2192749" cy="194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3" y="2417872"/>
            <a:ext cx="2352675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3" y="4916655"/>
            <a:ext cx="2971170" cy="167333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32800" y="2385706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32800" y="3623413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32800" y="4861120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Time-box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353267" y="5282394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High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5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9"/>
          <p:cNvSpPr txBox="1">
            <a:spLocks/>
          </p:cNvSpPr>
          <p:nvPr/>
        </p:nvSpPr>
        <p:spPr>
          <a:xfrm>
            <a:off x="804041" y="2554014"/>
            <a:ext cx="5278104" cy="40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198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7" y="2464461"/>
            <a:ext cx="4602843" cy="247633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24267" y="2925362"/>
            <a:ext cx="2772723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Self-organizing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78400" y="4356753"/>
            <a:ext cx="2772064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Creative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49556" y="5235367"/>
            <a:ext cx="2787073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Making decision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34400" y="2272404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34400" y="3477896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Cross-functional</a:t>
            </a:r>
          </a:p>
          <a:p>
            <a:pPr algn="ctr"/>
            <a:r>
              <a:rPr lang="en-US" dirty="0" smtClean="0"/>
              <a:t>Development Team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34400" y="4356753"/>
            <a:ext cx="3149600" cy="9795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backlog</a:t>
            </a:r>
          </a:p>
          <a:p>
            <a:pPr algn="ctr"/>
            <a:r>
              <a:rPr lang="en-US" dirty="0" smtClean="0"/>
              <a:t>owned by Development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34400" y="5610393"/>
            <a:ext cx="3149600" cy="6850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7394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19" y="2715606"/>
            <a:ext cx="2730385" cy="273038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3" y="2358645"/>
            <a:ext cx="1524078" cy="15240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57" y="2358645"/>
            <a:ext cx="2167578" cy="15240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57" y="4144280"/>
            <a:ext cx="2515590" cy="20782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32047" y="2097088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Goal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35575" y="3113498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Time-box events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35575" y="4131857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32047" y="5150216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1075</TotalTime>
  <Words>225</Words>
  <Application>Microsoft Office PowerPoint</Application>
  <PresentationFormat>Widescreen</PresentationFormat>
  <Paragraphs>108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Scrum REVIEW</vt:lpstr>
      <vt:lpstr>outline</vt:lpstr>
      <vt:lpstr>ScRUM is</vt:lpstr>
      <vt:lpstr>PowerPoint Presentation</vt:lpstr>
      <vt:lpstr>Scrum theory</vt:lpstr>
      <vt:lpstr>SCRUM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Scrum Events</vt:lpstr>
      <vt:lpstr>Sprint PLanNing</vt:lpstr>
      <vt:lpstr>Sprint 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Insight</dc:title>
  <dc:creator>xleeduc</dc:creator>
  <cp:lastModifiedBy>Admin</cp:lastModifiedBy>
  <cp:revision>73</cp:revision>
  <dcterms:created xsi:type="dcterms:W3CDTF">2018-12-23T02:41:23Z</dcterms:created>
  <dcterms:modified xsi:type="dcterms:W3CDTF">2018-12-24T18:30:10Z</dcterms:modified>
</cp:coreProperties>
</file>