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164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82727" autoAdjust="0"/>
  </p:normalViewPr>
  <p:slideViewPr>
    <p:cSldViewPr snapToGrid="0">
      <p:cViewPr>
        <p:scale>
          <a:sx n="66" d="100"/>
          <a:sy n="66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57D39-618A-443C-8D1B-98AA5D17AA0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31BBF2-582F-45C8-871C-57E43DC0B1AD}">
      <dgm:prSet phldrT="[Text]"/>
      <dgm:spPr/>
      <dgm:t>
        <a:bodyPr/>
        <a:lstStyle/>
        <a:p>
          <a:r>
            <a:rPr lang="en-US" dirty="0" smtClean="0"/>
            <a:t>SCRUM</a:t>
          </a:r>
        </a:p>
      </dgm:t>
    </dgm:pt>
    <dgm:pt modelId="{D91FF9EE-001A-4D5A-90F4-1E368444D68D}" type="parTrans" cxnId="{B9C131E8-2FD9-4129-8C71-0768CC5A9B8D}">
      <dgm:prSet/>
      <dgm:spPr/>
      <dgm:t>
        <a:bodyPr/>
        <a:lstStyle/>
        <a:p>
          <a:endParaRPr lang="en-US"/>
        </a:p>
      </dgm:t>
    </dgm:pt>
    <dgm:pt modelId="{D33C5FCE-153B-4451-B33C-43E99382E68A}" type="sibTrans" cxnId="{B9C131E8-2FD9-4129-8C71-0768CC5A9B8D}">
      <dgm:prSet/>
      <dgm:spPr/>
      <dgm:t>
        <a:bodyPr/>
        <a:lstStyle/>
        <a:p>
          <a:endParaRPr lang="en-US"/>
        </a:p>
      </dgm:t>
    </dgm:pt>
    <dgm:pt modelId="{5AC4DA4F-C164-4D71-AC7E-7D7CE013227D}">
      <dgm:prSet phldrT="[Text]"/>
      <dgm:spPr/>
      <dgm:t>
        <a:bodyPr/>
        <a:lstStyle/>
        <a:p>
          <a:r>
            <a:rPr lang="en-US" dirty="0" smtClean="0"/>
            <a:t>ROLES</a:t>
          </a:r>
          <a:endParaRPr lang="en-US" dirty="0"/>
        </a:p>
      </dgm:t>
    </dgm:pt>
    <dgm:pt modelId="{3B39FC7E-D212-449B-AFFE-CB7672F6FE59}" type="parTrans" cxnId="{86E0F808-6EE4-4FD9-8277-488ACBBA0146}">
      <dgm:prSet/>
      <dgm:spPr/>
      <dgm:t>
        <a:bodyPr/>
        <a:lstStyle/>
        <a:p>
          <a:endParaRPr lang="en-US"/>
        </a:p>
      </dgm:t>
    </dgm:pt>
    <dgm:pt modelId="{918F8706-7114-455D-A9DB-C5EA7162AB93}" type="sibTrans" cxnId="{86E0F808-6EE4-4FD9-8277-488ACBBA0146}">
      <dgm:prSet/>
      <dgm:spPr/>
      <dgm:t>
        <a:bodyPr/>
        <a:lstStyle/>
        <a:p>
          <a:endParaRPr lang="en-US"/>
        </a:p>
      </dgm:t>
    </dgm:pt>
    <dgm:pt modelId="{8676C845-033A-4875-8C4C-3A3665ADC54A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9732F40E-4820-4F69-9B98-9F31418E119E}" type="parTrans" cxnId="{714C01A1-7514-48F4-9749-68566A785B2D}">
      <dgm:prSet/>
      <dgm:spPr/>
      <dgm:t>
        <a:bodyPr/>
        <a:lstStyle/>
        <a:p>
          <a:endParaRPr lang="en-US"/>
        </a:p>
      </dgm:t>
    </dgm:pt>
    <dgm:pt modelId="{B2372963-1402-4406-B7D1-2DD18197EEFC}" type="sibTrans" cxnId="{714C01A1-7514-48F4-9749-68566A785B2D}">
      <dgm:prSet/>
      <dgm:spPr/>
      <dgm:t>
        <a:bodyPr/>
        <a:lstStyle/>
        <a:p>
          <a:endParaRPr lang="en-US"/>
        </a:p>
      </dgm:t>
    </dgm:pt>
    <dgm:pt modelId="{C3245249-38D8-4E72-915A-10732C4A112D}">
      <dgm:prSet phldrT="[Text]"/>
      <dgm:spPr/>
      <dgm:t>
        <a:bodyPr/>
        <a:lstStyle/>
        <a:p>
          <a:r>
            <a:rPr lang="en-US" dirty="0" smtClean="0"/>
            <a:t>ARTIFACTS</a:t>
          </a:r>
          <a:endParaRPr lang="en-US" dirty="0"/>
        </a:p>
      </dgm:t>
    </dgm:pt>
    <dgm:pt modelId="{7EDD3D12-B453-426C-A1CE-50BFEDA8B3F3}" type="parTrans" cxnId="{6FFAA9D6-DD5E-4A7D-9140-BDF0F349080B}">
      <dgm:prSet/>
      <dgm:spPr/>
      <dgm:t>
        <a:bodyPr/>
        <a:lstStyle/>
        <a:p>
          <a:endParaRPr lang="en-US"/>
        </a:p>
      </dgm:t>
    </dgm:pt>
    <dgm:pt modelId="{A80701C0-0126-44B7-907C-EB4C72FB878B}" type="sibTrans" cxnId="{6FFAA9D6-DD5E-4A7D-9140-BDF0F349080B}">
      <dgm:prSet/>
      <dgm:spPr/>
      <dgm:t>
        <a:bodyPr/>
        <a:lstStyle/>
        <a:p>
          <a:endParaRPr lang="en-US"/>
        </a:p>
      </dgm:t>
    </dgm:pt>
    <dgm:pt modelId="{9DDE408E-8553-4858-B67B-E86533914B3A}">
      <dgm:prSet phldrT="[Text]"/>
      <dgm:spPr/>
      <dgm:t>
        <a:bodyPr/>
        <a:lstStyle/>
        <a:p>
          <a:r>
            <a:rPr lang="en-US" dirty="0" smtClean="0"/>
            <a:t>RULES</a:t>
          </a:r>
          <a:endParaRPr lang="en-US" dirty="0"/>
        </a:p>
      </dgm:t>
    </dgm:pt>
    <dgm:pt modelId="{0EA91C31-77BF-4AB2-9A3D-B58C91A1E013}" type="parTrans" cxnId="{1B6A9411-1F9F-4559-8FB1-D04B9CAB61EE}">
      <dgm:prSet/>
      <dgm:spPr/>
      <dgm:t>
        <a:bodyPr/>
        <a:lstStyle/>
        <a:p>
          <a:endParaRPr lang="en-US"/>
        </a:p>
      </dgm:t>
    </dgm:pt>
    <dgm:pt modelId="{84907D52-C391-43B0-BBB4-CB6A40803030}" type="sibTrans" cxnId="{1B6A9411-1F9F-4559-8FB1-D04B9CAB61EE}">
      <dgm:prSet/>
      <dgm:spPr/>
      <dgm:t>
        <a:bodyPr/>
        <a:lstStyle/>
        <a:p>
          <a:endParaRPr lang="en-US"/>
        </a:p>
      </dgm:t>
    </dgm:pt>
    <dgm:pt modelId="{014A0556-5DF0-46A7-B53A-8F1705366BAB}" type="pres">
      <dgm:prSet presAssocID="{BF257D39-618A-443C-8D1B-98AA5D17AA0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60263AD-6F44-4464-9320-EBF714FC20D0}" type="pres">
      <dgm:prSet presAssocID="{4431BBF2-582F-45C8-871C-57E43DC0B1AD}" presName="centerShape" presStyleLbl="node0" presStyleIdx="0" presStyleCnt="1"/>
      <dgm:spPr/>
      <dgm:t>
        <a:bodyPr/>
        <a:lstStyle/>
        <a:p>
          <a:endParaRPr lang="en-US"/>
        </a:p>
      </dgm:t>
    </dgm:pt>
    <dgm:pt modelId="{D3053E13-14BA-4E0D-B9CD-617F9FA8E9EC}" type="pres">
      <dgm:prSet presAssocID="{5AC4DA4F-C164-4D71-AC7E-7D7CE013227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993F0-E59D-4C0F-BA26-1249A7E423C2}" type="pres">
      <dgm:prSet presAssocID="{5AC4DA4F-C164-4D71-AC7E-7D7CE013227D}" presName="dummy" presStyleCnt="0"/>
      <dgm:spPr/>
    </dgm:pt>
    <dgm:pt modelId="{B2CDED1E-ACBE-4E25-AB0E-0DE2E397CBAD}" type="pres">
      <dgm:prSet presAssocID="{918F8706-7114-455D-A9DB-C5EA7162AB93}" presName="sibTrans" presStyleLbl="sibTrans2D1" presStyleIdx="0" presStyleCnt="4"/>
      <dgm:spPr/>
    </dgm:pt>
    <dgm:pt modelId="{A7A9E3E4-4041-4B8C-AB0D-9E7C654FD366}" type="pres">
      <dgm:prSet presAssocID="{8676C845-033A-4875-8C4C-3A3665ADC5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B4DDD-253B-4DDE-9D27-B8620270BC46}" type="pres">
      <dgm:prSet presAssocID="{8676C845-033A-4875-8C4C-3A3665ADC54A}" presName="dummy" presStyleCnt="0"/>
      <dgm:spPr/>
    </dgm:pt>
    <dgm:pt modelId="{50AA7A0E-EBD3-42CC-8533-E15B39A5B178}" type="pres">
      <dgm:prSet presAssocID="{B2372963-1402-4406-B7D1-2DD18197EEFC}" presName="sibTrans" presStyleLbl="sibTrans2D1" presStyleIdx="1" presStyleCnt="4"/>
      <dgm:spPr/>
    </dgm:pt>
    <dgm:pt modelId="{8306386A-4C83-47E0-BBC9-CF33BDFFF534}" type="pres">
      <dgm:prSet presAssocID="{C3245249-38D8-4E72-915A-10732C4A112D}" presName="node" presStyleLbl="node1" presStyleIdx="2" presStyleCnt="4">
        <dgm:presLayoutVars>
          <dgm:bulletEnabled val="1"/>
        </dgm:presLayoutVars>
      </dgm:prSet>
      <dgm:spPr/>
    </dgm:pt>
    <dgm:pt modelId="{CC134223-6F37-4B27-82C0-690051CC6146}" type="pres">
      <dgm:prSet presAssocID="{C3245249-38D8-4E72-915A-10732C4A112D}" presName="dummy" presStyleCnt="0"/>
      <dgm:spPr/>
    </dgm:pt>
    <dgm:pt modelId="{1F96163C-24F7-4537-A615-D544040AA392}" type="pres">
      <dgm:prSet presAssocID="{A80701C0-0126-44B7-907C-EB4C72FB878B}" presName="sibTrans" presStyleLbl="sibTrans2D1" presStyleIdx="2" presStyleCnt="4"/>
      <dgm:spPr/>
    </dgm:pt>
    <dgm:pt modelId="{883E4B5D-BBC7-48D4-81F3-8A4C3937B1B5}" type="pres">
      <dgm:prSet presAssocID="{9DDE408E-8553-4858-B67B-E86533914B3A}" presName="node" presStyleLbl="node1" presStyleIdx="3" presStyleCnt="4">
        <dgm:presLayoutVars>
          <dgm:bulletEnabled val="1"/>
        </dgm:presLayoutVars>
      </dgm:prSet>
      <dgm:spPr/>
    </dgm:pt>
    <dgm:pt modelId="{14A28BFA-F392-42E3-BC00-8E608D3C5723}" type="pres">
      <dgm:prSet presAssocID="{9DDE408E-8553-4858-B67B-E86533914B3A}" presName="dummy" presStyleCnt="0"/>
      <dgm:spPr/>
    </dgm:pt>
    <dgm:pt modelId="{3B852858-5C74-4F5D-B9F8-8AE2AB0F7277}" type="pres">
      <dgm:prSet presAssocID="{84907D52-C391-43B0-BBB4-CB6A40803030}" presName="sibTrans" presStyleLbl="sibTrans2D1" presStyleIdx="3" presStyleCnt="4"/>
      <dgm:spPr/>
    </dgm:pt>
  </dgm:ptLst>
  <dgm:cxnLst>
    <dgm:cxn modelId="{8A715084-1117-4FDF-B39E-766F2AAFC0FA}" type="presOf" srcId="{918F8706-7114-455D-A9DB-C5EA7162AB93}" destId="{B2CDED1E-ACBE-4E25-AB0E-0DE2E397CBAD}" srcOrd="0" destOrd="0" presId="urn:microsoft.com/office/officeart/2005/8/layout/radial6"/>
    <dgm:cxn modelId="{3F6968AD-66DE-4AF1-9CB8-A7C68F474EBE}" type="presOf" srcId="{BF257D39-618A-443C-8D1B-98AA5D17AA04}" destId="{014A0556-5DF0-46A7-B53A-8F1705366BAB}" srcOrd="0" destOrd="0" presId="urn:microsoft.com/office/officeart/2005/8/layout/radial6"/>
    <dgm:cxn modelId="{3879A733-62D5-406A-A15E-53C69F54013B}" type="presOf" srcId="{9DDE408E-8553-4858-B67B-E86533914B3A}" destId="{883E4B5D-BBC7-48D4-81F3-8A4C3937B1B5}" srcOrd="0" destOrd="0" presId="urn:microsoft.com/office/officeart/2005/8/layout/radial6"/>
    <dgm:cxn modelId="{E2E3A7D8-19FB-4C7C-8F96-43ACF6AD5B93}" type="presOf" srcId="{C3245249-38D8-4E72-915A-10732C4A112D}" destId="{8306386A-4C83-47E0-BBC9-CF33BDFFF534}" srcOrd="0" destOrd="0" presId="urn:microsoft.com/office/officeart/2005/8/layout/radial6"/>
    <dgm:cxn modelId="{1B6A9411-1F9F-4559-8FB1-D04B9CAB61EE}" srcId="{4431BBF2-582F-45C8-871C-57E43DC0B1AD}" destId="{9DDE408E-8553-4858-B67B-E86533914B3A}" srcOrd="3" destOrd="0" parTransId="{0EA91C31-77BF-4AB2-9A3D-B58C91A1E013}" sibTransId="{84907D52-C391-43B0-BBB4-CB6A40803030}"/>
    <dgm:cxn modelId="{9D2853F5-5E96-4DE4-9865-A2C5989B0B5C}" type="presOf" srcId="{8676C845-033A-4875-8C4C-3A3665ADC54A}" destId="{A7A9E3E4-4041-4B8C-AB0D-9E7C654FD366}" srcOrd="0" destOrd="0" presId="urn:microsoft.com/office/officeart/2005/8/layout/radial6"/>
    <dgm:cxn modelId="{86E0F808-6EE4-4FD9-8277-488ACBBA0146}" srcId="{4431BBF2-582F-45C8-871C-57E43DC0B1AD}" destId="{5AC4DA4F-C164-4D71-AC7E-7D7CE013227D}" srcOrd="0" destOrd="0" parTransId="{3B39FC7E-D212-449B-AFFE-CB7672F6FE59}" sibTransId="{918F8706-7114-455D-A9DB-C5EA7162AB93}"/>
    <dgm:cxn modelId="{B9C131E8-2FD9-4129-8C71-0768CC5A9B8D}" srcId="{BF257D39-618A-443C-8D1B-98AA5D17AA04}" destId="{4431BBF2-582F-45C8-871C-57E43DC0B1AD}" srcOrd="0" destOrd="0" parTransId="{D91FF9EE-001A-4D5A-90F4-1E368444D68D}" sibTransId="{D33C5FCE-153B-4451-B33C-43E99382E68A}"/>
    <dgm:cxn modelId="{E85F8E46-E250-48F4-BB5D-A9C887C9F86B}" type="presOf" srcId="{4431BBF2-582F-45C8-871C-57E43DC0B1AD}" destId="{160263AD-6F44-4464-9320-EBF714FC20D0}" srcOrd="0" destOrd="0" presId="urn:microsoft.com/office/officeart/2005/8/layout/radial6"/>
    <dgm:cxn modelId="{6FFAA9D6-DD5E-4A7D-9140-BDF0F349080B}" srcId="{4431BBF2-582F-45C8-871C-57E43DC0B1AD}" destId="{C3245249-38D8-4E72-915A-10732C4A112D}" srcOrd="2" destOrd="0" parTransId="{7EDD3D12-B453-426C-A1CE-50BFEDA8B3F3}" sibTransId="{A80701C0-0126-44B7-907C-EB4C72FB878B}"/>
    <dgm:cxn modelId="{714C01A1-7514-48F4-9749-68566A785B2D}" srcId="{4431BBF2-582F-45C8-871C-57E43DC0B1AD}" destId="{8676C845-033A-4875-8C4C-3A3665ADC54A}" srcOrd="1" destOrd="0" parTransId="{9732F40E-4820-4F69-9B98-9F31418E119E}" sibTransId="{B2372963-1402-4406-B7D1-2DD18197EEFC}"/>
    <dgm:cxn modelId="{7BCAABF9-D462-4483-8A0F-1E346851FE92}" type="presOf" srcId="{5AC4DA4F-C164-4D71-AC7E-7D7CE013227D}" destId="{D3053E13-14BA-4E0D-B9CD-617F9FA8E9EC}" srcOrd="0" destOrd="0" presId="urn:microsoft.com/office/officeart/2005/8/layout/radial6"/>
    <dgm:cxn modelId="{F42A2A62-F095-456F-840F-97321F3BA5F1}" type="presOf" srcId="{A80701C0-0126-44B7-907C-EB4C72FB878B}" destId="{1F96163C-24F7-4537-A615-D544040AA392}" srcOrd="0" destOrd="0" presId="urn:microsoft.com/office/officeart/2005/8/layout/radial6"/>
    <dgm:cxn modelId="{A5461833-5EFF-409A-A215-6B10F03299DD}" type="presOf" srcId="{84907D52-C391-43B0-BBB4-CB6A40803030}" destId="{3B852858-5C74-4F5D-B9F8-8AE2AB0F7277}" srcOrd="0" destOrd="0" presId="urn:microsoft.com/office/officeart/2005/8/layout/radial6"/>
    <dgm:cxn modelId="{D08E96EA-BDD7-4369-84AF-039A41C3280B}" type="presOf" srcId="{B2372963-1402-4406-B7D1-2DD18197EEFC}" destId="{50AA7A0E-EBD3-42CC-8533-E15B39A5B178}" srcOrd="0" destOrd="0" presId="urn:microsoft.com/office/officeart/2005/8/layout/radial6"/>
    <dgm:cxn modelId="{37FE5520-0881-4B0D-AD19-E52DD2FE3FC3}" type="presParOf" srcId="{014A0556-5DF0-46A7-B53A-8F1705366BAB}" destId="{160263AD-6F44-4464-9320-EBF714FC20D0}" srcOrd="0" destOrd="0" presId="urn:microsoft.com/office/officeart/2005/8/layout/radial6"/>
    <dgm:cxn modelId="{4C843AEE-C2F9-45EC-AACD-7BC4DEDF2D61}" type="presParOf" srcId="{014A0556-5DF0-46A7-B53A-8F1705366BAB}" destId="{D3053E13-14BA-4E0D-B9CD-617F9FA8E9EC}" srcOrd="1" destOrd="0" presId="urn:microsoft.com/office/officeart/2005/8/layout/radial6"/>
    <dgm:cxn modelId="{4A57AB5E-CC9F-4E33-A2C2-4BE8AD5F00CB}" type="presParOf" srcId="{014A0556-5DF0-46A7-B53A-8F1705366BAB}" destId="{C53993F0-E59D-4C0F-BA26-1249A7E423C2}" srcOrd="2" destOrd="0" presId="urn:microsoft.com/office/officeart/2005/8/layout/radial6"/>
    <dgm:cxn modelId="{CF680554-8268-4396-AA0B-BA7CC7BE8398}" type="presParOf" srcId="{014A0556-5DF0-46A7-B53A-8F1705366BAB}" destId="{B2CDED1E-ACBE-4E25-AB0E-0DE2E397CBAD}" srcOrd="3" destOrd="0" presId="urn:microsoft.com/office/officeart/2005/8/layout/radial6"/>
    <dgm:cxn modelId="{887651BC-ACF3-40B2-B5F6-32AB268E2F6F}" type="presParOf" srcId="{014A0556-5DF0-46A7-B53A-8F1705366BAB}" destId="{A7A9E3E4-4041-4B8C-AB0D-9E7C654FD366}" srcOrd="4" destOrd="0" presId="urn:microsoft.com/office/officeart/2005/8/layout/radial6"/>
    <dgm:cxn modelId="{E4A928EA-0173-43A0-A0EF-E3453EA9E9CF}" type="presParOf" srcId="{014A0556-5DF0-46A7-B53A-8F1705366BAB}" destId="{035B4DDD-253B-4DDE-9D27-B8620270BC46}" srcOrd="5" destOrd="0" presId="urn:microsoft.com/office/officeart/2005/8/layout/radial6"/>
    <dgm:cxn modelId="{D938DC7A-64C8-4218-96FB-5C973C87B968}" type="presParOf" srcId="{014A0556-5DF0-46A7-B53A-8F1705366BAB}" destId="{50AA7A0E-EBD3-42CC-8533-E15B39A5B178}" srcOrd="6" destOrd="0" presId="urn:microsoft.com/office/officeart/2005/8/layout/radial6"/>
    <dgm:cxn modelId="{91A0F600-8935-47C5-A4C6-FE5C02785A23}" type="presParOf" srcId="{014A0556-5DF0-46A7-B53A-8F1705366BAB}" destId="{8306386A-4C83-47E0-BBC9-CF33BDFFF534}" srcOrd="7" destOrd="0" presId="urn:microsoft.com/office/officeart/2005/8/layout/radial6"/>
    <dgm:cxn modelId="{817C6FC4-14D2-43F3-8C54-C8B5A801AFFE}" type="presParOf" srcId="{014A0556-5DF0-46A7-B53A-8F1705366BAB}" destId="{CC134223-6F37-4B27-82C0-690051CC6146}" srcOrd="8" destOrd="0" presId="urn:microsoft.com/office/officeart/2005/8/layout/radial6"/>
    <dgm:cxn modelId="{3536C87A-FB91-4763-972B-82FC396617E7}" type="presParOf" srcId="{014A0556-5DF0-46A7-B53A-8F1705366BAB}" destId="{1F96163C-24F7-4537-A615-D544040AA392}" srcOrd="9" destOrd="0" presId="urn:microsoft.com/office/officeart/2005/8/layout/radial6"/>
    <dgm:cxn modelId="{D9296D6E-B67D-45B3-B21C-E898A6E03973}" type="presParOf" srcId="{014A0556-5DF0-46A7-B53A-8F1705366BAB}" destId="{883E4B5D-BBC7-48D4-81F3-8A4C3937B1B5}" srcOrd="10" destOrd="0" presId="urn:microsoft.com/office/officeart/2005/8/layout/radial6"/>
    <dgm:cxn modelId="{DCCD35B3-2478-4A09-B3EE-41D0F7377610}" type="presParOf" srcId="{014A0556-5DF0-46A7-B53A-8F1705366BAB}" destId="{14A28BFA-F392-42E3-BC00-8E608D3C5723}" srcOrd="11" destOrd="0" presId="urn:microsoft.com/office/officeart/2005/8/layout/radial6"/>
    <dgm:cxn modelId="{D1703D65-8774-4FA0-88EC-7D5ECE4AFBBF}" type="presParOf" srcId="{014A0556-5DF0-46A7-B53A-8F1705366BAB}" destId="{3B852858-5C74-4F5D-B9F8-8AE2AB0F727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E3B3B1-5A3C-42CF-8F13-83D148772BBE}" type="doc">
      <dgm:prSet loTypeId="urn:microsoft.com/office/officeart/2005/8/layout/venn1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47ADD7-B1AA-41E5-AFF1-167C38E58A39}">
      <dgm:prSet phldrT="[Text]" custT="1"/>
      <dgm:spPr/>
      <dgm:t>
        <a:bodyPr/>
        <a:lstStyle/>
        <a:p>
          <a:r>
            <a:rPr lang="en-US" sz="2000" dirty="0" smtClean="0"/>
            <a:t>TRANSPARENCY</a:t>
          </a:r>
          <a:endParaRPr lang="en-US" sz="2000" dirty="0"/>
        </a:p>
      </dgm:t>
    </dgm:pt>
    <dgm:pt modelId="{46BCDF4B-97B7-40EB-B7C4-76BED10FC0FB}" type="parTrans" cxnId="{56B39E9C-F626-468A-B2B0-1FABF2BF980B}">
      <dgm:prSet/>
      <dgm:spPr/>
      <dgm:t>
        <a:bodyPr/>
        <a:lstStyle/>
        <a:p>
          <a:endParaRPr lang="en-US"/>
        </a:p>
      </dgm:t>
    </dgm:pt>
    <dgm:pt modelId="{F67BA736-CC69-41D5-A24F-82ED870D8804}" type="sibTrans" cxnId="{56B39E9C-F626-468A-B2B0-1FABF2BF980B}">
      <dgm:prSet/>
      <dgm:spPr/>
      <dgm:t>
        <a:bodyPr/>
        <a:lstStyle/>
        <a:p>
          <a:endParaRPr lang="en-US"/>
        </a:p>
      </dgm:t>
    </dgm:pt>
    <dgm:pt modelId="{FDE92FA1-8AFC-4A02-9AED-748CBDDEF3B5}">
      <dgm:prSet phldrT="[Text]"/>
      <dgm:spPr/>
      <dgm:t>
        <a:bodyPr/>
        <a:lstStyle/>
        <a:p>
          <a:r>
            <a:rPr lang="en-US" dirty="0" smtClean="0"/>
            <a:t>INSPECTION</a:t>
          </a:r>
          <a:endParaRPr lang="en-US" dirty="0"/>
        </a:p>
      </dgm:t>
    </dgm:pt>
    <dgm:pt modelId="{FE807178-CFA1-4050-AB1D-C79586B475BC}" type="parTrans" cxnId="{AB8B34A3-C96A-4902-85F5-4EB5E129CC54}">
      <dgm:prSet/>
      <dgm:spPr/>
      <dgm:t>
        <a:bodyPr/>
        <a:lstStyle/>
        <a:p>
          <a:endParaRPr lang="en-US"/>
        </a:p>
      </dgm:t>
    </dgm:pt>
    <dgm:pt modelId="{7F982C56-EF1E-41BC-BAD3-30142BC55E0A}" type="sibTrans" cxnId="{AB8B34A3-C96A-4902-85F5-4EB5E129CC54}">
      <dgm:prSet/>
      <dgm:spPr/>
      <dgm:t>
        <a:bodyPr/>
        <a:lstStyle/>
        <a:p>
          <a:endParaRPr lang="en-US"/>
        </a:p>
      </dgm:t>
    </dgm:pt>
    <dgm:pt modelId="{3E8C6DAA-AB09-4DC6-9EF7-B78EAB2F15AB}">
      <dgm:prSet phldrT="[Text]"/>
      <dgm:spPr/>
      <dgm:t>
        <a:bodyPr/>
        <a:lstStyle/>
        <a:p>
          <a:r>
            <a:rPr lang="en-US" dirty="0" smtClean="0"/>
            <a:t>ADAPTATION</a:t>
          </a:r>
          <a:endParaRPr lang="en-US" dirty="0"/>
        </a:p>
      </dgm:t>
    </dgm:pt>
    <dgm:pt modelId="{5399DAA4-D872-4509-8CE4-09D9A3A3DB90}" type="parTrans" cxnId="{337D3DF9-B657-4392-B6FF-89686BEC9636}">
      <dgm:prSet/>
      <dgm:spPr/>
      <dgm:t>
        <a:bodyPr/>
        <a:lstStyle/>
        <a:p>
          <a:endParaRPr lang="en-US"/>
        </a:p>
      </dgm:t>
    </dgm:pt>
    <dgm:pt modelId="{0FCDE701-63CF-49B0-A13A-5FF1A9AC257A}" type="sibTrans" cxnId="{337D3DF9-B657-4392-B6FF-89686BEC9636}">
      <dgm:prSet/>
      <dgm:spPr/>
      <dgm:t>
        <a:bodyPr/>
        <a:lstStyle/>
        <a:p>
          <a:endParaRPr lang="en-US"/>
        </a:p>
      </dgm:t>
    </dgm:pt>
    <dgm:pt modelId="{9BDE7AA3-653D-4FDA-A87A-0A4ED73089DF}" type="pres">
      <dgm:prSet presAssocID="{91E3B3B1-5A3C-42CF-8F13-83D148772BBE}" presName="compositeShape" presStyleCnt="0">
        <dgm:presLayoutVars>
          <dgm:chMax val="7"/>
          <dgm:dir/>
          <dgm:resizeHandles val="exact"/>
        </dgm:presLayoutVars>
      </dgm:prSet>
      <dgm:spPr/>
    </dgm:pt>
    <dgm:pt modelId="{73DF7E8C-C8C9-4504-BC72-6FBDD6E27A76}" type="pres">
      <dgm:prSet presAssocID="{0747ADD7-B1AA-41E5-AFF1-167C38E58A39}" presName="circ1" presStyleLbl="vennNode1" presStyleIdx="0" presStyleCnt="3"/>
      <dgm:spPr/>
      <dgm:t>
        <a:bodyPr/>
        <a:lstStyle/>
        <a:p>
          <a:endParaRPr lang="en-US"/>
        </a:p>
      </dgm:t>
    </dgm:pt>
    <dgm:pt modelId="{F2CD055A-EEFB-4706-A239-50AAE927855F}" type="pres">
      <dgm:prSet presAssocID="{0747ADD7-B1AA-41E5-AFF1-167C38E58A3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E3167-E9E7-440E-9F60-61224656C1CA}" type="pres">
      <dgm:prSet presAssocID="{FDE92FA1-8AFC-4A02-9AED-748CBDDEF3B5}" presName="circ2" presStyleLbl="vennNode1" presStyleIdx="1" presStyleCnt="3"/>
      <dgm:spPr/>
    </dgm:pt>
    <dgm:pt modelId="{F79E2BA7-00A9-49C0-AB70-532A2AD3D6B1}" type="pres">
      <dgm:prSet presAssocID="{FDE92FA1-8AFC-4A02-9AED-748CBDDEF3B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558658-1890-496A-BC6C-132241B5EB45}" type="pres">
      <dgm:prSet presAssocID="{3E8C6DAA-AB09-4DC6-9EF7-B78EAB2F15AB}" presName="circ3" presStyleLbl="vennNode1" presStyleIdx="2" presStyleCnt="3"/>
      <dgm:spPr/>
      <dgm:t>
        <a:bodyPr/>
        <a:lstStyle/>
        <a:p>
          <a:endParaRPr lang="en-US"/>
        </a:p>
      </dgm:t>
    </dgm:pt>
    <dgm:pt modelId="{53DC8E67-CA9F-4D79-9F4F-2E479A174B5B}" type="pres">
      <dgm:prSet presAssocID="{3E8C6DAA-AB09-4DC6-9EF7-B78EAB2F15A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27AEBC-7128-435C-A881-B7B66AB2C84E}" type="presOf" srcId="{91E3B3B1-5A3C-42CF-8F13-83D148772BBE}" destId="{9BDE7AA3-653D-4FDA-A87A-0A4ED73089DF}" srcOrd="0" destOrd="0" presId="urn:microsoft.com/office/officeart/2005/8/layout/venn1"/>
    <dgm:cxn modelId="{337D3DF9-B657-4392-B6FF-89686BEC9636}" srcId="{91E3B3B1-5A3C-42CF-8F13-83D148772BBE}" destId="{3E8C6DAA-AB09-4DC6-9EF7-B78EAB2F15AB}" srcOrd="2" destOrd="0" parTransId="{5399DAA4-D872-4509-8CE4-09D9A3A3DB90}" sibTransId="{0FCDE701-63CF-49B0-A13A-5FF1A9AC257A}"/>
    <dgm:cxn modelId="{FDDACBA7-C5B2-421F-AFA0-4738FAA711B5}" type="presOf" srcId="{FDE92FA1-8AFC-4A02-9AED-748CBDDEF3B5}" destId="{F79E2BA7-00A9-49C0-AB70-532A2AD3D6B1}" srcOrd="1" destOrd="0" presId="urn:microsoft.com/office/officeart/2005/8/layout/venn1"/>
    <dgm:cxn modelId="{AB8B34A3-C96A-4902-85F5-4EB5E129CC54}" srcId="{91E3B3B1-5A3C-42CF-8F13-83D148772BBE}" destId="{FDE92FA1-8AFC-4A02-9AED-748CBDDEF3B5}" srcOrd="1" destOrd="0" parTransId="{FE807178-CFA1-4050-AB1D-C79586B475BC}" sibTransId="{7F982C56-EF1E-41BC-BAD3-30142BC55E0A}"/>
    <dgm:cxn modelId="{56EB878F-2AEB-4EB7-A393-A5D3EBCB2340}" type="presOf" srcId="{3E8C6DAA-AB09-4DC6-9EF7-B78EAB2F15AB}" destId="{53DC8E67-CA9F-4D79-9F4F-2E479A174B5B}" srcOrd="1" destOrd="0" presId="urn:microsoft.com/office/officeart/2005/8/layout/venn1"/>
    <dgm:cxn modelId="{24CB6E32-F88D-4CF6-A1C7-1C38CCD909A3}" type="presOf" srcId="{3E8C6DAA-AB09-4DC6-9EF7-B78EAB2F15AB}" destId="{F0558658-1890-496A-BC6C-132241B5EB45}" srcOrd="0" destOrd="0" presId="urn:microsoft.com/office/officeart/2005/8/layout/venn1"/>
    <dgm:cxn modelId="{8B9D8C31-1916-43CC-8DE1-B2BE83B27E3B}" type="presOf" srcId="{FDE92FA1-8AFC-4A02-9AED-748CBDDEF3B5}" destId="{3ECE3167-E9E7-440E-9F60-61224656C1CA}" srcOrd="0" destOrd="0" presId="urn:microsoft.com/office/officeart/2005/8/layout/venn1"/>
    <dgm:cxn modelId="{56B39E9C-F626-468A-B2B0-1FABF2BF980B}" srcId="{91E3B3B1-5A3C-42CF-8F13-83D148772BBE}" destId="{0747ADD7-B1AA-41E5-AFF1-167C38E58A39}" srcOrd="0" destOrd="0" parTransId="{46BCDF4B-97B7-40EB-B7C4-76BED10FC0FB}" sibTransId="{F67BA736-CC69-41D5-A24F-82ED870D8804}"/>
    <dgm:cxn modelId="{FF714CFC-9035-4038-B433-5CE65FC05B8A}" type="presOf" srcId="{0747ADD7-B1AA-41E5-AFF1-167C38E58A39}" destId="{F2CD055A-EEFB-4706-A239-50AAE927855F}" srcOrd="1" destOrd="0" presId="urn:microsoft.com/office/officeart/2005/8/layout/venn1"/>
    <dgm:cxn modelId="{E75AE134-0B07-4546-95A1-097FCCD4E33E}" type="presOf" srcId="{0747ADD7-B1AA-41E5-AFF1-167C38E58A39}" destId="{73DF7E8C-C8C9-4504-BC72-6FBDD6E27A76}" srcOrd="0" destOrd="0" presId="urn:microsoft.com/office/officeart/2005/8/layout/venn1"/>
    <dgm:cxn modelId="{595F6616-AC8F-4D0F-86FB-FC7BA042D9C5}" type="presParOf" srcId="{9BDE7AA3-653D-4FDA-A87A-0A4ED73089DF}" destId="{73DF7E8C-C8C9-4504-BC72-6FBDD6E27A76}" srcOrd="0" destOrd="0" presId="urn:microsoft.com/office/officeart/2005/8/layout/venn1"/>
    <dgm:cxn modelId="{04A7120E-F8BD-464B-B0C2-56A7619917C2}" type="presParOf" srcId="{9BDE7AA3-653D-4FDA-A87A-0A4ED73089DF}" destId="{F2CD055A-EEFB-4706-A239-50AAE927855F}" srcOrd="1" destOrd="0" presId="urn:microsoft.com/office/officeart/2005/8/layout/venn1"/>
    <dgm:cxn modelId="{2DB77626-257D-4492-BC5E-9D3289845F51}" type="presParOf" srcId="{9BDE7AA3-653D-4FDA-A87A-0A4ED73089DF}" destId="{3ECE3167-E9E7-440E-9F60-61224656C1CA}" srcOrd="2" destOrd="0" presId="urn:microsoft.com/office/officeart/2005/8/layout/venn1"/>
    <dgm:cxn modelId="{56CE15AC-7A24-4E77-8A6B-FC293F0C6C1E}" type="presParOf" srcId="{9BDE7AA3-653D-4FDA-A87A-0A4ED73089DF}" destId="{F79E2BA7-00A9-49C0-AB70-532A2AD3D6B1}" srcOrd="3" destOrd="0" presId="urn:microsoft.com/office/officeart/2005/8/layout/venn1"/>
    <dgm:cxn modelId="{8822CCCA-D564-4E11-94FD-72F968679D3C}" type="presParOf" srcId="{9BDE7AA3-653D-4FDA-A87A-0A4ED73089DF}" destId="{F0558658-1890-496A-BC6C-132241B5EB45}" srcOrd="4" destOrd="0" presId="urn:microsoft.com/office/officeart/2005/8/layout/venn1"/>
    <dgm:cxn modelId="{72C2B5D0-3405-4937-95DD-B533AC210B8E}" type="presParOf" srcId="{9BDE7AA3-653D-4FDA-A87A-0A4ED73089DF}" destId="{53DC8E67-CA9F-4D79-9F4F-2E479A174B5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52858-5C74-4F5D-B9F8-8AE2AB0F7277}">
      <dsp:nvSpPr>
        <dsp:cNvPr id="0" name=""/>
        <dsp:cNvSpPr/>
      </dsp:nvSpPr>
      <dsp:spPr>
        <a:xfrm>
          <a:off x="3264909" y="545953"/>
          <a:ext cx="3654264" cy="3654264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6163C-24F7-4537-A615-D544040AA392}">
      <dsp:nvSpPr>
        <dsp:cNvPr id="0" name=""/>
        <dsp:cNvSpPr/>
      </dsp:nvSpPr>
      <dsp:spPr>
        <a:xfrm>
          <a:off x="3264909" y="545953"/>
          <a:ext cx="3654264" cy="3654264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A7A0E-EBD3-42CC-8533-E15B39A5B178}">
      <dsp:nvSpPr>
        <dsp:cNvPr id="0" name=""/>
        <dsp:cNvSpPr/>
      </dsp:nvSpPr>
      <dsp:spPr>
        <a:xfrm>
          <a:off x="3264909" y="545953"/>
          <a:ext cx="3654264" cy="3654264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DED1E-ACBE-4E25-AB0E-0DE2E397CBAD}">
      <dsp:nvSpPr>
        <dsp:cNvPr id="0" name=""/>
        <dsp:cNvSpPr/>
      </dsp:nvSpPr>
      <dsp:spPr>
        <a:xfrm>
          <a:off x="3264909" y="545953"/>
          <a:ext cx="3654264" cy="3654264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263AD-6F44-4464-9320-EBF714FC20D0}">
      <dsp:nvSpPr>
        <dsp:cNvPr id="0" name=""/>
        <dsp:cNvSpPr/>
      </dsp:nvSpPr>
      <dsp:spPr>
        <a:xfrm>
          <a:off x="4251656" y="1532699"/>
          <a:ext cx="1680771" cy="1680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SCRUM</a:t>
          </a:r>
        </a:p>
      </dsp:txBody>
      <dsp:txXfrm>
        <a:off x="4497799" y="1778842"/>
        <a:ext cx="1188485" cy="1188485"/>
      </dsp:txXfrm>
    </dsp:sp>
    <dsp:sp modelId="{D3053E13-14BA-4E0D-B9CD-617F9FA8E9EC}">
      <dsp:nvSpPr>
        <dsp:cNvPr id="0" name=""/>
        <dsp:cNvSpPr/>
      </dsp:nvSpPr>
      <dsp:spPr>
        <a:xfrm>
          <a:off x="4503771" y="38"/>
          <a:ext cx="1176540" cy="11765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ROLES</a:t>
          </a:r>
          <a:endParaRPr lang="en-US" sz="1100" kern="1200" dirty="0"/>
        </a:p>
      </dsp:txBody>
      <dsp:txXfrm>
        <a:off x="4676071" y="172338"/>
        <a:ext cx="831940" cy="831940"/>
      </dsp:txXfrm>
    </dsp:sp>
    <dsp:sp modelId="{A7A9E3E4-4041-4B8C-AB0D-9E7C654FD366}">
      <dsp:nvSpPr>
        <dsp:cNvPr id="0" name=""/>
        <dsp:cNvSpPr/>
      </dsp:nvSpPr>
      <dsp:spPr>
        <a:xfrm>
          <a:off x="6288548" y="1784815"/>
          <a:ext cx="1176540" cy="11765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EVENTS</a:t>
          </a:r>
          <a:endParaRPr lang="en-US" sz="1100" kern="1200" dirty="0"/>
        </a:p>
      </dsp:txBody>
      <dsp:txXfrm>
        <a:off x="6460848" y="1957115"/>
        <a:ext cx="831940" cy="831940"/>
      </dsp:txXfrm>
    </dsp:sp>
    <dsp:sp modelId="{8306386A-4C83-47E0-BBC9-CF33BDFFF534}">
      <dsp:nvSpPr>
        <dsp:cNvPr id="0" name=""/>
        <dsp:cNvSpPr/>
      </dsp:nvSpPr>
      <dsp:spPr>
        <a:xfrm>
          <a:off x="4503771" y="3569592"/>
          <a:ext cx="1176540" cy="11765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ARTIFACTS</a:t>
          </a:r>
          <a:endParaRPr lang="en-US" sz="1100" kern="1200" dirty="0"/>
        </a:p>
      </dsp:txBody>
      <dsp:txXfrm>
        <a:off x="4676071" y="3741892"/>
        <a:ext cx="831940" cy="831940"/>
      </dsp:txXfrm>
    </dsp:sp>
    <dsp:sp modelId="{883E4B5D-BBC7-48D4-81F3-8A4C3937B1B5}">
      <dsp:nvSpPr>
        <dsp:cNvPr id="0" name=""/>
        <dsp:cNvSpPr/>
      </dsp:nvSpPr>
      <dsp:spPr>
        <a:xfrm>
          <a:off x="2718994" y="1784815"/>
          <a:ext cx="1176540" cy="11765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RULES</a:t>
          </a:r>
          <a:endParaRPr lang="en-US" sz="1100" kern="1200" dirty="0"/>
        </a:p>
      </dsp:txBody>
      <dsp:txXfrm>
        <a:off x="2891294" y="1957115"/>
        <a:ext cx="831940" cy="831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F7E8C-C8C9-4504-BC72-6FBDD6E27A76}">
      <dsp:nvSpPr>
        <dsp:cNvPr id="0" name=""/>
        <dsp:cNvSpPr/>
      </dsp:nvSpPr>
      <dsp:spPr>
        <a:xfrm>
          <a:off x="3460949" y="62346"/>
          <a:ext cx="2992616" cy="299261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TRANSPARENCY</a:t>
          </a:r>
          <a:endParaRPr lang="en-US" sz="2000" kern="1200" dirty="0"/>
        </a:p>
      </dsp:txBody>
      <dsp:txXfrm>
        <a:off x="3859965" y="586054"/>
        <a:ext cx="2194585" cy="1346677"/>
      </dsp:txXfrm>
    </dsp:sp>
    <dsp:sp modelId="{3ECE3167-E9E7-440E-9F60-61224656C1CA}">
      <dsp:nvSpPr>
        <dsp:cNvPr id="0" name=""/>
        <dsp:cNvSpPr/>
      </dsp:nvSpPr>
      <dsp:spPr>
        <a:xfrm>
          <a:off x="4540785" y="1932731"/>
          <a:ext cx="2992616" cy="2992616"/>
        </a:xfrm>
        <a:prstGeom prst="ellipse">
          <a:avLst/>
        </a:prstGeom>
        <a:solidFill>
          <a:schemeClr val="accent2">
            <a:alpha val="50000"/>
            <a:hueOff val="-734515"/>
            <a:satOff val="-16247"/>
            <a:lumOff val="-3235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INSPECTION</a:t>
          </a:r>
          <a:endParaRPr lang="en-US" sz="2200" kern="1200" dirty="0"/>
        </a:p>
      </dsp:txBody>
      <dsp:txXfrm>
        <a:off x="5456027" y="2705823"/>
        <a:ext cx="1795569" cy="1645939"/>
      </dsp:txXfrm>
    </dsp:sp>
    <dsp:sp modelId="{F0558658-1890-496A-BC6C-132241B5EB45}">
      <dsp:nvSpPr>
        <dsp:cNvPr id="0" name=""/>
        <dsp:cNvSpPr/>
      </dsp:nvSpPr>
      <dsp:spPr>
        <a:xfrm>
          <a:off x="2381114" y="1932731"/>
          <a:ext cx="2992616" cy="2992616"/>
        </a:xfrm>
        <a:prstGeom prst="ellipse">
          <a:avLst/>
        </a:prstGeom>
        <a:solidFill>
          <a:schemeClr val="accent2">
            <a:alpha val="50000"/>
            <a:hueOff val="-1469031"/>
            <a:satOff val="-32495"/>
            <a:lumOff val="-647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ADAPTATION</a:t>
          </a:r>
          <a:endParaRPr lang="en-US" sz="2200" kern="1200" dirty="0"/>
        </a:p>
      </dsp:txBody>
      <dsp:txXfrm>
        <a:off x="2662918" y="2705823"/>
        <a:ext cx="1795569" cy="1645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4DF4-B908-45F6-B34A-114A112538CB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78BE6-869E-4805-8FDD-E2E3730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within the framework serves a specific purpose and is essential to Scrum’s success and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five values are easy to remember, but it can be difficult to understand what they mean, how to apply them, and how to recognize them in teams and individuals.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Openness is essential when we are dealing with complexity and unpredictability.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Courage is essential in solving complex problems and growing high performing teams.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five values are easy to remember, but it can be difficult to understand what they mean, how to apply them, and how to recognize them in teams and individuals.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Openness is essential when we are dealing with complexity and unpredictability.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Courage is essential in solving complex problems and growing high performing teams.</a:t>
            </a:r>
          </a:p>
          <a:p>
            <a:endParaRPr lang="en-US" dirty="0" smtClean="0"/>
          </a:p>
          <a:p>
            <a:r>
              <a:rPr lang="en-US" dirty="0" smtClean="0"/>
              <a:t>Scrum</a:t>
            </a:r>
          </a:p>
          <a:p>
            <a:r>
              <a:rPr lang="en-US" dirty="0" smtClean="0"/>
              <a:t>Time-box of Sprint</a:t>
            </a:r>
          </a:p>
          <a:p>
            <a:r>
              <a:rPr lang="en-US" dirty="0" smtClean="0"/>
              <a:t>Team order Sprint Backlog</a:t>
            </a:r>
          </a:p>
          <a:p>
            <a:r>
              <a:rPr lang="en-US" dirty="0" smtClean="0"/>
              <a:t>Retrospective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8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 is essential in solving complex problems and growing high performing teams.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are dealing with complexity and unpredictability, focus is essential in order to get anything meaningful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 is essential in solving complex problems and growing high performing teams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to delivering 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feel a greater sense of shared purpose that drives our motivation to collaborate.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8BE6-869E-4805-8FDD-E2E37302AA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02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6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1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1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DBAA-CFDC-4149-9F79-9BAC0A5BD6A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BB78-1895-4F7E-A8A9-2C56051A8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7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xleeduc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9"/>
          <p:cNvSpPr txBox="1">
            <a:spLocks/>
          </p:cNvSpPr>
          <p:nvPr/>
        </p:nvSpPr>
        <p:spPr>
          <a:xfrm>
            <a:off x="804041" y="2554014"/>
            <a:ext cx="5278104" cy="40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198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7" y="2464461"/>
            <a:ext cx="4602843" cy="247633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24267" y="2925362"/>
            <a:ext cx="2772723" cy="1060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Self-organizing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78400" y="4356753"/>
            <a:ext cx="2772064" cy="1060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Creative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049556" y="5235367"/>
            <a:ext cx="2787073" cy="1060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Making decision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34400" y="2272404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events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34400" y="3477896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Cross-functional</a:t>
            </a:r>
          </a:p>
          <a:p>
            <a:pPr algn="ctr"/>
            <a:r>
              <a:rPr lang="en-US" dirty="0" smtClean="0"/>
              <a:t>Development Team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34400" y="4356753"/>
            <a:ext cx="3149600" cy="9795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backlog</a:t>
            </a:r>
          </a:p>
          <a:p>
            <a:pPr algn="ctr"/>
            <a:r>
              <a:rPr lang="en-US" dirty="0" smtClean="0"/>
              <a:t>owned by Development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34400" y="5610393"/>
            <a:ext cx="3149600" cy="6850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7394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19" y="2715606"/>
            <a:ext cx="2730385" cy="273038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3" y="2358645"/>
            <a:ext cx="1524078" cy="15240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57" y="2358645"/>
            <a:ext cx="2167578" cy="15240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57" y="4144280"/>
            <a:ext cx="2515590" cy="20782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32047" y="2097088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Goal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35575" y="3113498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Time-box events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35575" y="4131857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32047" y="5150216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79" y="2012495"/>
            <a:ext cx="1884417" cy="14949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"/>
            <a:ext cx="12192001" cy="1973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02" y="4133846"/>
            <a:ext cx="2435444" cy="1934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41761" y="2166029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Roles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4" y="2712582"/>
            <a:ext cx="6381750" cy="28479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41761" y="3151866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Artifacts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41761" y="4136570"/>
            <a:ext cx="2011836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5835" y="2340928"/>
            <a:ext cx="4214803" cy="637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METHODOLOGY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ScRUM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119812" y="2323511"/>
            <a:ext cx="5431902" cy="6548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4045" y="2340928"/>
            <a:ext cx="3775167" cy="637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FRAMEWORK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17228" y="4990008"/>
            <a:ext cx="1828800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21363" y="4990008"/>
            <a:ext cx="1828800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PRODUCT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16583" y="3670661"/>
            <a:ext cx="2403564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PRODUCTIVELY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643847" y="3670661"/>
            <a:ext cx="2403564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CREATIVELY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60439" y="3670661"/>
            <a:ext cx="1950648" cy="627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  <a:endCxn id="8" idx="0"/>
          </p:cNvCxnSpPr>
          <p:nvPr/>
        </p:nvCxnSpPr>
        <p:spPr>
          <a:xfrm>
            <a:off x="6518365" y="4297679"/>
            <a:ext cx="1613263" cy="6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8" idx="0"/>
          </p:cNvCxnSpPr>
          <p:nvPr/>
        </p:nvCxnSpPr>
        <p:spPr>
          <a:xfrm flipH="1">
            <a:off x="8131628" y="4297679"/>
            <a:ext cx="1714001" cy="6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0"/>
          </p:cNvCxnSpPr>
          <p:nvPr/>
        </p:nvCxnSpPr>
        <p:spPr>
          <a:xfrm>
            <a:off x="2835763" y="4297679"/>
            <a:ext cx="0" cy="6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043817"/>
              </p:ext>
            </p:extLst>
          </p:nvPr>
        </p:nvGraphicFramePr>
        <p:xfrm>
          <a:off x="863327" y="1357803"/>
          <a:ext cx="10184084" cy="4746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theory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289139"/>
              </p:ext>
            </p:extLst>
          </p:nvPr>
        </p:nvGraphicFramePr>
        <p:xfrm>
          <a:off x="822758" y="1565564"/>
          <a:ext cx="9914516" cy="498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3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VALUES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04041" y="2554014"/>
            <a:ext cx="5278104" cy="3237187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Ask/ Offer help</a:t>
            </a:r>
          </a:p>
          <a:p>
            <a:r>
              <a:rPr lang="en-US" dirty="0" smtClean="0"/>
              <a:t>Inspection &amp; Adaptation</a:t>
            </a:r>
          </a:p>
          <a:p>
            <a:pPr lvl="1"/>
            <a:r>
              <a:rPr lang="en-US" dirty="0" smtClean="0"/>
              <a:t>Admit mistake</a:t>
            </a:r>
          </a:p>
          <a:p>
            <a:pPr lvl="1"/>
            <a:r>
              <a:rPr lang="en-US" dirty="0" smtClean="0"/>
              <a:t>Change direction</a:t>
            </a: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6317674" y="2554014"/>
            <a:ext cx="5749636" cy="323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Sprint</a:t>
            </a:r>
          </a:p>
          <a:p>
            <a:r>
              <a:rPr lang="en-US" dirty="0" smtClean="0"/>
              <a:t>Product backlog &amp; Sprint backlog</a:t>
            </a:r>
          </a:p>
          <a:p>
            <a:r>
              <a:rPr lang="en-US" dirty="0" smtClean="0"/>
              <a:t>Sprint Retrospective</a:t>
            </a:r>
          </a:p>
          <a:p>
            <a:r>
              <a:rPr lang="en-US" dirty="0" smtClean="0"/>
              <a:t>Sprint Review</a:t>
            </a:r>
            <a:endParaRPr lang="en-US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2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249488"/>
          </a:xfrm>
          <a:prstGeom prst="rect">
            <a:avLst/>
          </a:prstGeom>
        </p:spPr>
      </p:pic>
      <p:sp>
        <p:nvSpPr>
          <p:cNvPr id="14" name="Content Placeholder 9"/>
          <p:cNvSpPr txBox="1">
            <a:spLocks/>
          </p:cNvSpPr>
          <p:nvPr/>
        </p:nvSpPr>
        <p:spPr>
          <a:xfrm>
            <a:off x="804041" y="2554014"/>
            <a:ext cx="5278104" cy="40359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Impediment/ limitation</a:t>
            </a:r>
          </a:p>
          <a:p>
            <a:pPr lvl="1"/>
            <a:r>
              <a:rPr lang="en-US" dirty="0"/>
              <a:t>Undone work</a:t>
            </a:r>
          </a:p>
          <a:p>
            <a:pPr lvl="1"/>
            <a:r>
              <a:rPr lang="en-US" dirty="0"/>
              <a:t>Support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Solve conflict</a:t>
            </a:r>
            <a:endParaRPr lang="en-US" dirty="0"/>
          </a:p>
          <a:p>
            <a:r>
              <a:rPr lang="en-US" dirty="0"/>
              <a:t>Inspection &amp; Adaptation</a:t>
            </a:r>
          </a:p>
          <a:p>
            <a:pPr lvl="1"/>
            <a:r>
              <a:rPr lang="en-US" dirty="0"/>
              <a:t>Admit mistake</a:t>
            </a:r>
          </a:p>
          <a:p>
            <a:pPr lvl="1"/>
            <a:r>
              <a:rPr lang="en-US" dirty="0"/>
              <a:t>Change </a:t>
            </a:r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Take new task</a:t>
            </a:r>
            <a:endParaRPr lang="en-US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6317674" y="2554014"/>
            <a:ext cx="5749636" cy="40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Time-box of Sprint</a:t>
            </a:r>
          </a:p>
          <a:p>
            <a:r>
              <a:rPr lang="en-US" dirty="0" smtClean="0"/>
              <a:t>Team order Sprint Backlog</a:t>
            </a:r>
          </a:p>
          <a:p>
            <a:r>
              <a:rPr lang="en-US" dirty="0" smtClean="0"/>
              <a:t>Retrospective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83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VALUES</a:t>
            </a:r>
            <a:endParaRPr lang="en-US" dirty="0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6317674" y="2554014"/>
            <a:ext cx="5749636" cy="323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183"/>
            <a:ext cx="12192000" cy="1889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44" y="-44675"/>
            <a:ext cx="12195177" cy="2063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7" y="2211125"/>
            <a:ext cx="2757715" cy="19614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9" y="4364431"/>
            <a:ext cx="3009310" cy="205341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11956" y="2508031"/>
            <a:ext cx="2481943" cy="9418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Transparency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83" y="2093036"/>
            <a:ext cx="2879802" cy="16126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34" y="3891320"/>
            <a:ext cx="2107120" cy="148366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377924" y="3891320"/>
            <a:ext cx="2481943" cy="9418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Inspection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75019" y="5536138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3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9"/>
          <p:cNvSpPr txBox="1">
            <a:spLocks/>
          </p:cNvSpPr>
          <p:nvPr/>
        </p:nvSpPr>
        <p:spPr>
          <a:xfrm>
            <a:off x="6317674" y="2554014"/>
            <a:ext cx="5749636" cy="403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79" y="2417872"/>
            <a:ext cx="2192749" cy="194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3" y="2417872"/>
            <a:ext cx="2352675" cy="194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3" y="4916655"/>
            <a:ext cx="2971170" cy="167333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32800" y="2385706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32800" y="3623413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32800" y="4861120"/>
            <a:ext cx="2438786" cy="652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Time-box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353267" y="5282394"/>
            <a:ext cx="2481943" cy="9418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High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50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846</TotalTime>
  <Words>229</Words>
  <Application>Microsoft Office PowerPoint</Application>
  <PresentationFormat>Widescreen</PresentationFormat>
  <Paragraphs>95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Scrum REVIEW</vt:lpstr>
      <vt:lpstr>outline</vt:lpstr>
      <vt:lpstr>ScRUM is</vt:lpstr>
      <vt:lpstr>PowerPoint Presentation</vt:lpstr>
      <vt:lpstr>Scrum theory</vt:lpstr>
      <vt:lpstr>SCRUM VALUES</vt:lpstr>
      <vt:lpstr>PowerPoint Presentation</vt:lpstr>
      <vt:lpstr>SCRUM VALUES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Insight</dc:title>
  <dc:creator>xleeduc</dc:creator>
  <cp:lastModifiedBy>Admin</cp:lastModifiedBy>
  <cp:revision>40</cp:revision>
  <dcterms:created xsi:type="dcterms:W3CDTF">2018-12-23T02:41:23Z</dcterms:created>
  <dcterms:modified xsi:type="dcterms:W3CDTF">2018-12-23T16:47:43Z</dcterms:modified>
</cp:coreProperties>
</file>