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9FC4-F678-FA6A-6DE3-18754C115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B26C8-DEFC-7288-79B4-AEED659C4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20AF-8ABB-4B80-E058-0E044703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4559-6293-4D9A-AE1F-578F939140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3B783-CCE9-6FC8-9698-1186B6EB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2644F-5046-E027-13A0-DFCC351D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6AC5-E08C-417B-833A-71669309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730E-5CE0-3F22-ACFA-343851F0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B2F84-294D-8CC3-814D-05EEC70CF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0C808-F49A-76A7-D3E5-0B0F5156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4559-6293-4D9A-AE1F-578F939140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E520B-CD8A-3457-8463-14D11381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5042D-3F9D-02D5-FBF1-086AF4B1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6AC5-E08C-417B-833A-71669309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8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890D6-5FFD-AD9C-62F3-E528A50A1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D04D1-A8ED-9BD7-B894-0775094E0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F4C0-A98D-74D6-0F90-C55071AE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4559-6293-4D9A-AE1F-578F939140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3B2FF-A086-137C-8CA9-E5361F0F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9F72-1F5E-351D-87D5-EDA13C81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6AC5-E08C-417B-833A-71669309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BA3E-4A02-6501-2F97-1EA38A9B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39B8-C322-CC89-A54B-6B69FB7C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1D72E-DD39-9C93-C889-10BB966F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4559-6293-4D9A-AE1F-578F939140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9F257-AF0B-F5C6-637A-C5849892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8D52-AE4F-FE37-70E1-B6CF66D6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6AC5-E08C-417B-833A-71669309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7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7CD4-AD14-B56E-04EB-09A20F86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195DB-D26E-A8B2-871D-9547BCD2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EC50-5234-00C3-0D7C-5FE5B03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4559-6293-4D9A-AE1F-578F939140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3972-C0D6-25F4-C8EF-19B10ABA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2E4C-9DC2-6DD0-436D-461BC5D4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6AC5-E08C-417B-833A-71669309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0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C231-728C-AD1F-F5DD-0101735F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F51C-621A-88D4-3E91-159CC0989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DC30F-CCFB-503D-E3A9-D698EC7A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DC6A5-A1A7-9A66-FB2B-A0D5B7A2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4559-6293-4D9A-AE1F-578F939140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46ADE-A18A-63AE-40B2-E8226D2B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92D37-3F52-8F89-1C5D-6286963B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6AC5-E08C-417B-833A-71669309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4330-CE8D-9D71-0F98-850910A3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7303A-1106-9A1B-6ED4-9F8C427D7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94178-94C4-89B5-C7CE-38068DD75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CFAAC-DBA2-67D8-87FE-75A1799D8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585E2-D7CC-91ED-FB20-4107736D7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BAAD3-6F55-7F1A-37E9-B5F8B176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4559-6293-4D9A-AE1F-578F939140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D24BB-0ED3-9BC0-3291-92C3D706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63FF1-2CFA-9E57-D73B-AD2656A1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6AC5-E08C-417B-833A-71669309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5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C326-FB41-817B-01F3-34C09BA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686DA-4CDC-C42B-9CD1-7DB6112C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4559-6293-4D9A-AE1F-578F939140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85FC-F9D4-C973-8B4D-B0A44C66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CA2E1-1DA3-3CA5-A8AE-16D12C7B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6AC5-E08C-417B-833A-71669309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1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5181A-C588-8D5E-B679-12758298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4559-6293-4D9A-AE1F-578F939140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5421F-7911-BDA9-4BE3-B423A200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9A426-496C-804D-2E7B-4891CD20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6AC5-E08C-417B-833A-71669309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1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4FFC-96FC-5C6B-2831-0F34EB28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199D-0A46-C5A8-BB3D-07133BEF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5FA15-9043-30A2-2ACC-5CEFDACC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096CE-182E-6DD6-8D6A-6EB303BA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4559-6293-4D9A-AE1F-578F939140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3B122-1DE5-D200-0719-5D593297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1F500-3427-F4DD-17A7-505C5999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6AC5-E08C-417B-833A-71669309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D641-14D1-C5E9-5301-C7869002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BA7AC-60BE-9B15-4AC6-2C2FCD563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7B179-B540-C1BB-D277-FCCABA7D4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C0DCE-4ABB-E38F-E9A6-B49A2DBD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4559-6293-4D9A-AE1F-578F939140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F181D-A18A-3BAC-0280-41D82D9F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B7360-1027-70DF-E58F-7ED462B8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6AC5-E08C-417B-833A-71669309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3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AACBA-4DB2-5FDC-73C2-3A9673BC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11D24-3924-27FA-6AB4-33B27F02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52FE7-062C-43B3-730C-B8A81A00D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54559-6293-4D9A-AE1F-578F939140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76415-5FF4-B4A1-EAEC-B8943DDA7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5B9A-F55B-2BF7-A4BD-812F1A0D5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6AC5-E08C-417B-833A-71669309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3F9B-EF7D-4F73-C4C5-55A56EB1A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08C9A-2AC4-5D44-B288-746EA57C1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oup of symbols in different colors&#10;&#10;Description automatically generated">
            <a:extLst>
              <a:ext uri="{FF2B5EF4-FFF2-40B4-BE49-F238E27FC236}">
                <a16:creationId xmlns:a16="http://schemas.microsoft.com/office/drawing/2014/main" id="{10E7328E-AEE0-EF45-0279-4D9DF4916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3778"/>
            <a:ext cx="12192000" cy="535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7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Parkinson</dc:creator>
  <cp:lastModifiedBy>David Parkinson</cp:lastModifiedBy>
  <cp:revision>1</cp:revision>
  <cp:lastPrinted>2023-10-02T10:55:26Z</cp:lastPrinted>
  <dcterms:created xsi:type="dcterms:W3CDTF">2023-10-02T10:53:18Z</dcterms:created>
  <dcterms:modified xsi:type="dcterms:W3CDTF">2023-10-02T10:56:13Z</dcterms:modified>
</cp:coreProperties>
</file>