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63" r:id="rId5"/>
  </p:sldIdLst>
  <p:sldSz cx="15792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9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144" y="1266"/>
      </p:cViewPr>
      <p:guideLst>
        <p:guide pos="30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122363"/>
            <a:ext cx="118443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602038"/>
            <a:ext cx="118443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3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65125"/>
            <a:ext cx="3405247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65125"/>
            <a:ext cx="1001833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5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709739"/>
            <a:ext cx="136209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589464"/>
            <a:ext cx="136209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56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825625"/>
            <a:ext cx="6711791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825625"/>
            <a:ext cx="6711791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65126"/>
            <a:ext cx="13620988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681163"/>
            <a:ext cx="66809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505075"/>
            <a:ext cx="668094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681163"/>
            <a:ext cx="67138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505075"/>
            <a:ext cx="67138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4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4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987426"/>
            <a:ext cx="7994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987426"/>
            <a:ext cx="7994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65126"/>
            <a:ext cx="1362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825625"/>
            <a:ext cx="136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6356351"/>
            <a:ext cx="5329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9415-8C9C-054F-8B3B-7C1FF69EB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7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feld 41">
            <a:extLst>
              <a:ext uri="{FF2B5EF4-FFF2-40B4-BE49-F238E27FC236}">
                <a16:creationId xmlns:a16="http://schemas.microsoft.com/office/drawing/2014/main" id="{346F8FE1-E086-CD4F-B22E-F575F6AC8919}"/>
              </a:ext>
            </a:extLst>
          </p:cNvPr>
          <p:cNvSpPr txBox="1"/>
          <p:nvPr/>
        </p:nvSpPr>
        <p:spPr>
          <a:xfrm>
            <a:off x="4537446" y="755753"/>
            <a:ext cx="1004765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Activit</a:t>
            </a:r>
            <a:r>
              <a:rPr lang="en-US" altLang="zh-CN" sz="1400" dirty="0"/>
              <a:t>y</a:t>
            </a:r>
            <a:endParaRPr lang="de-DE" sz="1400" dirty="0"/>
          </a:p>
          <a:p>
            <a:r>
              <a:rPr lang="de-DE" sz="1200" dirty="0"/>
              <a:t>e.g. </a:t>
            </a:r>
          </a:p>
          <a:p>
            <a:r>
              <a:rPr lang="de-DE" sz="1400" dirty="0"/>
              <a:t>     Work</a:t>
            </a:r>
          </a:p>
          <a:p>
            <a:r>
              <a:rPr lang="de-DE" sz="1400" dirty="0"/>
              <a:t>     Home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C62803-8F00-3B47-8140-93EEF4A1D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44"/>
          <a:stretch/>
        </p:blipFill>
        <p:spPr>
          <a:xfrm>
            <a:off x="6442565" y="4101491"/>
            <a:ext cx="4768610" cy="23496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D1CA09-05C9-0D4F-A39C-EFE8A4F73DDA}"/>
              </a:ext>
            </a:extLst>
          </p:cNvPr>
          <p:cNvSpPr>
            <a:spLocks noChangeAspect="1"/>
          </p:cNvSpPr>
          <p:nvPr/>
        </p:nvSpPr>
        <p:spPr>
          <a:xfrm>
            <a:off x="7235756" y="3616116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9BA4143A-4000-8E40-8037-C2ED68FE79E2}"/>
              </a:ext>
            </a:extLst>
          </p:cNvPr>
          <p:cNvCxnSpPr>
            <a:cxnSpLocks/>
          </p:cNvCxnSpPr>
          <p:nvPr/>
        </p:nvCxnSpPr>
        <p:spPr>
          <a:xfrm>
            <a:off x="6612715" y="2223634"/>
            <a:ext cx="1687440" cy="71102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B3B10B7-3288-3F46-964E-BE5619BBD6C4}"/>
              </a:ext>
            </a:extLst>
          </p:cNvPr>
          <p:cNvCxnSpPr>
            <a:cxnSpLocks/>
          </p:cNvCxnSpPr>
          <p:nvPr/>
        </p:nvCxnSpPr>
        <p:spPr>
          <a:xfrm flipH="1">
            <a:off x="8295874" y="2737986"/>
            <a:ext cx="747979" cy="1886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B3DB6E44-FA8E-F64B-A1F8-10A764CAAC44}"/>
              </a:ext>
            </a:extLst>
          </p:cNvPr>
          <p:cNvCxnSpPr>
            <a:cxnSpLocks/>
          </p:cNvCxnSpPr>
          <p:nvPr/>
        </p:nvCxnSpPr>
        <p:spPr>
          <a:xfrm flipV="1">
            <a:off x="9043842" y="1527706"/>
            <a:ext cx="1829696" cy="121026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CA5EE497-F294-8243-9695-4DFE47D28E3B}"/>
              </a:ext>
            </a:extLst>
          </p:cNvPr>
          <p:cNvCxnSpPr>
            <a:cxnSpLocks/>
          </p:cNvCxnSpPr>
          <p:nvPr/>
        </p:nvCxnSpPr>
        <p:spPr>
          <a:xfrm flipH="1">
            <a:off x="6606517" y="1757246"/>
            <a:ext cx="8536" cy="426022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9E394A15-A7B5-8549-9FD1-25553E5275AB}"/>
              </a:ext>
            </a:extLst>
          </p:cNvPr>
          <p:cNvCxnSpPr>
            <a:cxnSpLocks/>
          </p:cNvCxnSpPr>
          <p:nvPr/>
        </p:nvCxnSpPr>
        <p:spPr>
          <a:xfrm>
            <a:off x="8295865" y="2313418"/>
            <a:ext cx="4294" cy="315380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E299E6D-1E5C-5441-9E4D-28554A5C725E}"/>
              </a:ext>
            </a:extLst>
          </p:cNvPr>
          <p:cNvCxnSpPr>
            <a:cxnSpLocks/>
          </p:cNvCxnSpPr>
          <p:nvPr/>
        </p:nvCxnSpPr>
        <p:spPr>
          <a:xfrm>
            <a:off x="9043841" y="2135007"/>
            <a:ext cx="0" cy="3521377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8EE5B8A8-629C-4640-A3CC-C1927CDF85BF}"/>
              </a:ext>
            </a:extLst>
          </p:cNvPr>
          <p:cNvCxnSpPr>
            <a:cxnSpLocks/>
          </p:cNvCxnSpPr>
          <p:nvPr/>
        </p:nvCxnSpPr>
        <p:spPr>
          <a:xfrm>
            <a:off x="10873536" y="918207"/>
            <a:ext cx="0" cy="4335785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E0AEEB5-84C4-AC44-8001-08F70776888B}"/>
              </a:ext>
            </a:extLst>
          </p:cNvPr>
          <p:cNvGrpSpPr/>
          <p:nvPr/>
        </p:nvGrpSpPr>
        <p:grpSpPr>
          <a:xfrm>
            <a:off x="6612715" y="904900"/>
            <a:ext cx="4260822" cy="1406943"/>
            <a:chOff x="6992983" y="406568"/>
            <a:chExt cx="4260822" cy="1406942"/>
          </a:xfrm>
        </p:grpSpPr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EECC37DA-668C-5C42-B592-CF05C5D832B4}"/>
                </a:ext>
              </a:extLst>
            </p:cNvPr>
            <p:cNvCxnSpPr>
              <a:cxnSpLocks/>
            </p:cNvCxnSpPr>
            <p:nvPr/>
          </p:nvCxnSpPr>
          <p:spPr>
            <a:xfrm>
              <a:off x="6992983" y="1102489"/>
              <a:ext cx="1687440" cy="71102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7CBDCE90-6E41-8648-86A1-EF20A5204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6129" y="1616835"/>
              <a:ext cx="747980" cy="18869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6CCB7711-64EC-C44F-A24C-81E7BCC0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4109" y="406568"/>
              <a:ext cx="1829696" cy="121026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6F797F4C-7CB1-AA4A-B187-6A9C682597BB}"/>
              </a:ext>
            </a:extLst>
          </p:cNvPr>
          <p:cNvSpPr txBox="1"/>
          <p:nvPr/>
        </p:nvSpPr>
        <p:spPr>
          <a:xfrm>
            <a:off x="4466739" y="5037007"/>
            <a:ext cx="180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Road Network and Context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D217EEC3-C2EE-2948-B2E5-39AB76DFB268}"/>
              </a:ext>
            </a:extLst>
          </p:cNvPr>
          <p:cNvSpPr txBox="1"/>
          <p:nvPr/>
        </p:nvSpPr>
        <p:spPr>
          <a:xfrm>
            <a:off x="4710060" y="3449008"/>
            <a:ext cx="156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/>
              <a:t>Positionfix</a:t>
            </a:r>
            <a:endParaRPr lang="en-GB" sz="14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1C0C231-17F4-E04E-A180-5DACBF482DD3}"/>
              </a:ext>
            </a:extLst>
          </p:cNvPr>
          <p:cNvSpPr txBox="1"/>
          <p:nvPr/>
        </p:nvSpPr>
        <p:spPr>
          <a:xfrm>
            <a:off x="5152134" y="2079565"/>
            <a:ext cx="112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/>
              <a:t>Tripleg</a:t>
            </a:r>
            <a:endParaRPr lang="en-GB" sz="14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2915DA0-EE48-864F-88F3-ACEE8C9F096C}"/>
              </a:ext>
            </a:extLst>
          </p:cNvPr>
          <p:cNvSpPr txBox="1"/>
          <p:nvPr/>
        </p:nvSpPr>
        <p:spPr>
          <a:xfrm>
            <a:off x="5289125" y="1416155"/>
            <a:ext cx="98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Trip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28FB81-DB69-5C4A-B28D-2DB8760CA268}"/>
              </a:ext>
            </a:extLst>
          </p:cNvPr>
          <p:cNvSpPr>
            <a:spLocks noChangeAspect="1"/>
          </p:cNvSpPr>
          <p:nvPr/>
        </p:nvSpPr>
        <p:spPr>
          <a:xfrm>
            <a:off x="6551520" y="1538831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FF4E44-44A4-224D-8631-EC207BE3ED03}"/>
              </a:ext>
            </a:extLst>
          </p:cNvPr>
          <p:cNvSpPr>
            <a:spLocks noChangeAspect="1"/>
          </p:cNvSpPr>
          <p:nvPr/>
        </p:nvSpPr>
        <p:spPr>
          <a:xfrm>
            <a:off x="10801542" y="82636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C3C283E-FF34-E842-8C3D-904C5905764E}"/>
              </a:ext>
            </a:extLst>
          </p:cNvPr>
          <p:cNvSpPr txBox="1"/>
          <p:nvPr/>
        </p:nvSpPr>
        <p:spPr>
          <a:xfrm rot="1272920">
            <a:off x="7153529" y="2548977"/>
            <a:ext cx="512448" cy="290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87" dirty="0"/>
              <a:t>Train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3393930-FE4B-F847-919F-95AF09F7B144}"/>
              </a:ext>
            </a:extLst>
          </p:cNvPr>
          <p:cNvSpPr txBox="1"/>
          <p:nvPr/>
        </p:nvSpPr>
        <p:spPr>
          <a:xfrm rot="20799469">
            <a:off x="8459825" y="280971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BCEC530-AE13-3F49-AC2E-987EA747346E}"/>
              </a:ext>
            </a:extLst>
          </p:cNvPr>
          <p:cNvSpPr txBox="1"/>
          <p:nvPr/>
        </p:nvSpPr>
        <p:spPr>
          <a:xfrm rot="19599060">
            <a:off x="9731464" y="2145020"/>
            <a:ext cx="54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Tram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AACDEF-B6FB-7149-A794-A0FDFB0BC0AF}"/>
              </a:ext>
            </a:extLst>
          </p:cNvPr>
          <p:cNvSpPr>
            <a:spLocks noChangeAspect="1"/>
          </p:cNvSpPr>
          <p:nvPr/>
        </p:nvSpPr>
        <p:spPr>
          <a:xfrm flipH="1">
            <a:off x="7000908" y="3600866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AEE4330-B712-E043-80E2-3C67368E905B}"/>
              </a:ext>
            </a:extLst>
          </p:cNvPr>
          <p:cNvSpPr>
            <a:spLocks noChangeAspect="1"/>
          </p:cNvSpPr>
          <p:nvPr/>
        </p:nvSpPr>
        <p:spPr>
          <a:xfrm>
            <a:off x="6660308" y="3505990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74616E-8839-3B40-8973-143C65D73A31}"/>
              </a:ext>
            </a:extLst>
          </p:cNvPr>
          <p:cNvSpPr>
            <a:spLocks noChangeAspect="1"/>
          </p:cNvSpPr>
          <p:nvPr/>
        </p:nvSpPr>
        <p:spPr>
          <a:xfrm>
            <a:off x="6617384" y="3452858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C35B7EC-04EE-1848-BE7E-BC9CF1366998}"/>
              </a:ext>
            </a:extLst>
          </p:cNvPr>
          <p:cNvSpPr>
            <a:spLocks noChangeAspect="1"/>
          </p:cNvSpPr>
          <p:nvPr/>
        </p:nvSpPr>
        <p:spPr>
          <a:xfrm>
            <a:off x="6639023" y="3388501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A4B6C63-CB23-A44E-8F52-BC8DB18BDD40}"/>
              </a:ext>
            </a:extLst>
          </p:cNvPr>
          <p:cNvSpPr>
            <a:spLocks noChangeAspect="1"/>
          </p:cNvSpPr>
          <p:nvPr/>
        </p:nvSpPr>
        <p:spPr>
          <a:xfrm>
            <a:off x="6741785" y="3571923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A6484CB-DC55-A646-BBAF-F03FE300778F}"/>
              </a:ext>
            </a:extLst>
          </p:cNvPr>
          <p:cNvSpPr>
            <a:spLocks noChangeAspect="1"/>
          </p:cNvSpPr>
          <p:nvPr/>
        </p:nvSpPr>
        <p:spPr>
          <a:xfrm>
            <a:off x="6829672" y="3589821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59685D1-5979-B744-8518-8F529C297B06}"/>
              </a:ext>
            </a:extLst>
          </p:cNvPr>
          <p:cNvSpPr>
            <a:spLocks noChangeAspect="1"/>
          </p:cNvSpPr>
          <p:nvPr/>
        </p:nvSpPr>
        <p:spPr>
          <a:xfrm>
            <a:off x="7597772" y="3619503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C46846-162D-7D47-ADF5-704C13860EBF}"/>
              </a:ext>
            </a:extLst>
          </p:cNvPr>
          <p:cNvSpPr>
            <a:spLocks noChangeAspect="1"/>
          </p:cNvSpPr>
          <p:nvPr/>
        </p:nvSpPr>
        <p:spPr>
          <a:xfrm>
            <a:off x="7756892" y="3660555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E6E33E7-44BD-1042-8788-EF51AB3CD212}"/>
              </a:ext>
            </a:extLst>
          </p:cNvPr>
          <p:cNvSpPr>
            <a:spLocks noChangeAspect="1"/>
          </p:cNvSpPr>
          <p:nvPr/>
        </p:nvSpPr>
        <p:spPr>
          <a:xfrm>
            <a:off x="7890109" y="3728279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12256C-1B4E-464C-8F0E-4555F7CE8C13}"/>
              </a:ext>
            </a:extLst>
          </p:cNvPr>
          <p:cNvSpPr>
            <a:spLocks noChangeAspect="1"/>
          </p:cNvSpPr>
          <p:nvPr/>
        </p:nvSpPr>
        <p:spPr>
          <a:xfrm>
            <a:off x="8020090" y="3715547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E85DECC-E697-9949-84D3-5F51ABDA5FF8}"/>
              </a:ext>
            </a:extLst>
          </p:cNvPr>
          <p:cNvSpPr>
            <a:spLocks noChangeAspect="1"/>
          </p:cNvSpPr>
          <p:nvPr/>
        </p:nvSpPr>
        <p:spPr>
          <a:xfrm>
            <a:off x="8104381" y="3751137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3B7F925-0010-D843-AB32-9965B5FD2D8B}"/>
              </a:ext>
            </a:extLst>
          </p:cNvPr>
          <p:cNvSpPr>
            <a:spLocks noChangeAspect="1"/>
          </p:cNvSpPr>
          <p:nvPr/>
        </p:nvSpPr>
        <p:spPr>
          <a:xfrm>
            <a:off x="8158721" y="3769522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9434DDB-9942-A04F-B16B-2E63675E98B5}"/>
              </a:ext>
            </a:extLst>
          </p:cNvPr>
          <p:cNvSpPr>
            <a:spLocks noChangeAspect="1"/>
          </p:cNvSpPr>
          <p:nvPr/>
        </p:nvSpPr>
        <p:spPr>
          <a:xfrm>
            <a:off x="8221195" y="3780348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7B3DC4-FF00-2049-ACE5-E6BB44FA6C73}"/>
              </a:ext>
            </a:extLst>
          </p:cNvPr>
          <p:cNvSpPr>
            <a:spLocks noChangeAspect="1"/>
          </p:cNvSpPr>
          <p:nvPr/>
        </p:nvSpPr>
        <p:spPr>
          <a:xfrm>
            <a:off x="8218593" y="3714332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076F45D-3C37-3E43-8701-3639C0E4D2B1}"/>
              </a:ext>
            </a:extLst>
          </p:cNvPr>
          <p:cNvSpPr>
            <a:spLocks noChangeAspect="1"/>
          </p:cNvSpPr>
          <p:nvPr/>
        </p:nvSpPr>
        <p:spPr>
          <a:xfrm>
            <a:off x="8244054" y="3856339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08567FB-1BAE-EE4D-8F3E-6561ED506ADE}"/>
              </a:ext>
            </a:extLst>
          </p:cNvPr>
          <p:cNvSpPr>
            <a:spLocks noChangeAspect="1"/>
          </p:cNvSpPr>
          <p:nvPr/>
        </p:nvSpPr>
        <p:spPr>
          <a:xfrm>
            <a:off x="8212811" y="3681325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D3ECE2F-3809-3142-AA04-32F72225FAFC}"/>
              </a:ext>
            </a:extLst>
          </p:cNvPr>
          <p:cNvSpPr>
            <a:spLocks noChangeAspect="1"/>
          </p:cNvSpPr>
          <p:nvPr/>
        </p:nvSpPr>
        <p:spPr>
          <a:xfrm>
            <a:off x="8327343" y="3767260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F710612-C34F-EC48-B519-B10DCA472948}"/>
              </a:ext>
            </a:extLst>
          </p:cNvPr>
          <p:cNvSpPr>
            <a:spLocks noChangeAspect="1"/>
          </p:cNvSpPr>
          <p:nvPr/>
        </p:nvSpPr>
        <p:spPr>
          <a:xfrm>
            <a:off x="8480200" y="3737191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CA9C849-7AC9-2B41-9CBC-B60EB6E668EA}"/>
              </a:ext>
            </a:extLst>
          </p:cNvPr>
          <p:cNvSpPr>
            <a:spLocks noChangeAspect="1"/>
          </p:cNvSpPr>
          <p:nvPr/>
        </p:nvSpPr>
        <p:spPr>
          <a:xfrm>
            <a:off x="8606069" y="3669049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F40688-E22A-854B-A7F5-EF28072064B8}"/>
              </a:ext>
            </a:extLst>
          </p:cNvPr>
          <p:cNvSpPr>
            <a:spLocks noChangeAspect="1"/>
          </p:cNvSpPr>
          <p:nvPr/>
        </p:nvSpPr>
        <p:spPr>
          <a:xfrm>
            <a:off x="8719877" y="3513532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A11AC1-2C5E-2248-9626-AD2AF52017B8}"/>
              </a:ext>
            </a:extLst>
          </p:cNvPr>
          <p:cNvSpPr>
            <a:spLocks noChangeAspect="1"/>
          </p:cNvSpPr>
          <p:nvPr/>
        </p:nvSpPr>
        <p:spPr>
          <a:xfrm>
            <a:off x="8822637" y="3475717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96108A-3671-D14E-9920-7D7DB8C33BB2}"/>
              </a:ext>
            </a:extLst>
          </p:cNvPr>
          <p:cNvSpPr>
            <a:spLocks noChangeAspect="1"/>
          </p:cNvSpPr>
          <p:nvPr/>
        </p:nvSpPr>
        <p:spPr>
          <a:xfrm>
            <a:off x="8958690" y="3444873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6CAC01B-A70A-0545-A41A-E8FAA1C83E17}"/>
              </a:ext>
            </a:extLst>
          </p:cNvPr>
          <p:cNvSpPr>
            <a:spLocks noChangeAspect="1"/>
          </p:cNvSpPr>
          <p:nvPr/>
        </p:nvSpPr>
        <p:spPr>
          <a:xfrm>
            <a:off x="8993563" y="3495622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65C3529-FB8D-F440-9BBC-61B5CB5358E6}"/>
              </a:ext>
            </a:extLst>
          </p:cNvPr>
          <p:cNvSpPr>
            <a:spLocks noChangeAspect="1"/>
          </p:cNvSpPr>
          <p:nvPr/>
        </p:nvSpPr>
        <p:spPr>
          <a:xfrm>
            <a:off x="9056985" y="3467733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2C5DE94-4FE5-E24E-AF4A-E3DFF2FE21DA}"/>
              </a:ext>
            </a:extLst>
          </p:cNvPr>
          <p:cNvSpPr>
            <a:spLocks noChangeAspect="1"/>
          </p:cNvSpPr>
          <p:nvPr/>
        </p:nvSpPr>
        <p:spPr>
          <a:xfrm>
            <a:off x="9060420" y="3373063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E51CDED-CB1C-604D-9862-35B3E19FBC35}"/>
              </a:ext>
            </a:extLst>
          </p:cNvPr>
          <p:cNvSpPr>
            <a:spLocks noChangeAspect="1"/>
          </p:cNvSpPr>
          <p:nvPr/>
        </p:nvSpPr>
        <p:spPr>
          <a:xfrm>
            <a:off x="9209149" y="3380350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F19231-3819-D942-8891-2CD3CD757C09}"/>
              </a:ext>
            </a:extLst>
          </p:cNvPr>
          <p:cNvSpPr>
            <a:spLocks noChangeAspect="1"/>
          </p:cNvSpPr>
          <p:nvPr/>
        </p:nvSpPr>
        <p:spPr>
          <a:xfrm>
            <a:off x="9370261" y="3307321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626586E-5E5F-0946-AE90-58573318E2F4}"/>
              </a:ext>
            </a:extLst>
          </p:cNvPr>
          <p:cNvSpPr>
            <a:spLocks noChangeAspect="1"/>
          </p:cNvSpPr>
          <p:nvPr/>
        </p:nvSpPr>
        <p:spPr>
          <a:xfrm>
            <a:off x="9609535" y="3167967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4F82679-A375-5B4C-95F6-0C7B2E963C4D}"/>
              </a:ext>
            </a:extLst>
          </p:cNvPr>
          <p:cNvSpPr>
            <a:spLocks noChangeAspect="1"/>
          </p:cNvSpPr>
          <p:nvPr/>
        </p:nvSpPr>
        <p:spPr>
          <a:xfrm>
            <a:off x="9945435" y="3048760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CCAC39-95AF-B542-88A2-4F44E3368372}"/>
              </a:ext>
            </a:extLst>
          </p:cNvPr>
          <p:cNvSpPr>
            <a:spLocks noChangeAspect="1"/>
          </p:cNvSpPr>
          <p:nvPr/>
        </p:nvSpPr>
        <p:spPr>
          <a:xfrm>
            <a:off x="10084134" y="2956250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747A943-F9F5-A448-8E03-E5DDB1B82DC8}"/>
              </a:ext>
            </a:extLst>
          </p:cNvPr>
          <p:cNvSpPr>
            <a:spLocks noChangeAspect="1"/>
          </p:cNvSpPr>
          <p:nvPr/>
        </p:nvSpPr>
        <p:spPr>
          <a:xfrm>
            <a:off x="10239269" y="2880218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21F8A3-3D58-4741-A5CF-1918F81327A7}"/>
              </a:ext>
            </a:extLst>
          </p:cNvPr>
          <p:cNvSpPr>
            <a:spLocks noChangeAspect="1"/>
          </p:cNvSpPr>
          <p:nvPr/>
        </p:nvSpPr>
        <p:spPr>
          <a:xfrm>
            <a:off x="10357436" y="2787277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5C56448-1123-4D45-B360-2EE96717B178}"/>
              </a:ext>
            </a:extLst>
          </p:cNvPr>
          <p:cNvSpPr>
            <a:spLocks noChangeAspect="1"/>
          </p:cNvSpPr>
          <p:nvPr/>
        </p:nvSpPr>
        <p:spPr>
          <a:xfrm>
            <a:off x="10444369" y="2710004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834267C-B672-8C42-B6DD-8FE253F4A78C}"/>
              </a:ext>
            </a:extLst>
          </p:cNvPr>
          <p:cNvSpPr>
            <a:spLocks noChangeAspect="1"/>
          </p:cNvSpPr>
          <p:nvPr/>
        </p:nvSpPr>
        <p:spPr>
          <a:xfrm>
            <a:off x="10616799" y="2686238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7D467FB-99C6-8349-BF96-854A2154C194}"/>
              </a:ext>
            </a:extLst>
          </p:cNvPr>
          <p:cNvSpPr>
            <a:spLocks noChangeAspect="1"/>
          </p:cNvSpPr>
          <p:nvPr/>
        </p:nvSpPr>
        <p:spPr>
          <a:xfrm>
            <a:off x="10801540" y="2569465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D9CC15-147F-BF4B-A8D7-D18F023CF51F}"/>
              </a:ext>
            </a:extLst>
          </p:cNvPr>
          <p:cNvSpPr/>
          <p:nvPr/>
        </p:nvSpPr>
        <p:spPr>
          <a:xfrm>
            <a:off x="8111687" y="3605438"/>
            <a:ext cx="354739" cy="3603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8D7B890-FCA3-9344-A05D-E08B71E48634}"/>
              </a:ext>
            </a:extLst>
          </p:cNvPr>
          <p:cNvSpPr>
            <a:spLocks noChangeAspect="1"/>
          </p:cNvSpPr>
          <p:nvPr/>
        </p:nvSpPr>
        <p:spPr>
          <a:xfrm>
            <a:off x="5118931" y="3139896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CD696E9D-5BD7-084A-926B-D47EE302A343}"/>
              </a:ext>
            </a:extLst>
          </p:cNvPr>
          <p:cNvSpPr txBox="1"/>
          <p:nvPr/>
        </p:nvSpPr>
        <p:spPr>
          <a:xfrm>
            <a:off x="5120943" y="3099014"/>
            <a:ext cx="115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/>
              <a:t>Staypoint</a:t>
            </a:r>
            <a:endParaRPr lang="en-GB" sz="14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AAA4B3D-F25C-AB43-A0A4-EBF5BDC99B19}"/>
              </a:ext>
            </a:extLst>
          </p:cNvPr>
          <p:cNvSpPr/>
          <p:nvPr/>
        </p:nvSpPr>
        <p:spPr>
          <a:xfrm>
            <a:off x="8910513" y="3342279"/>
            <a:ext cx="280652" cy="257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sp>
        <p:nvSpPr>
          <p:cNvPr id="40" name="Freihandform 39">
            <a:extLst>
              <a:ext uri="{FF2B5EF4-FFF2-40B4-BE49-F238E27FC236}">
                <a16:creationId xmlns:a16="http://schemas.microsoft.com/office/drawing/2014/main" id="{CB4FE847-272E-8F46-B3B9-9B73A158741C}"/>
              </a:ext>
            </a:extLst>
          </p:cNvPr>
          <p:cNvSpPr/>
          <p:nvPr/>
        </p:nvSpPr>
        <p:spPr>
          <a:xfrm>
            <a:off x="6660469" y="208723"/>
            <a:ext cx="4186795" cy="1530626"/>
          </a:xfrm>
          <a:custGeom>
            <a:avLst/>
            <a:gdLst>
              <a:gd name="connsiteX0" fmla="*/ 9939 w 3995530"/>
              <a:gd name="connsiteY0" fmla="*/ 785191 h 1530626"/>
              <a:gd name="connsiteX1" fmla="*/ 1649895 w 3995530"/>
              <a:gd name="connsiteY1" fmla="*/ 1530626 h 1530626"/>
              <a:gd name="connsiteX2" fmla="*/ 2325756 w 3995530"/>
              <a:gd name="connsiteY2" fmla="*/ 1371600 h 1530626"/>
              <a:gd name="connsiteX3" fmla="*/ 3995530 w 3995530"/>
              <a:gd name="connsiteY3" fmla="*/ 298174 h 1530626"/>
              <a:gd name="connsiteX4" fmla="*/ 3240156 w 3995530"/>
              <a:gd name="connsiteY4" fmla="*/ 0 h 1530626"/>
              <a:gd name="connsiteX5" fmla="*/ 2494722 w 3995530"/>
              <a:gd name="connsiteY5" fmla="*/ 238539 h 1530626"/>
              <a:gd name="connsiteX6" fmla="*/ 1351722 w 3995530"/>
              <a:gd name="connsiteY6" fmla="*/ 69574 h 1530626"/>
              <a:gd name="connsiteX7" fmla="*/ 0 w 3995530"/>
              <a:gd name="connsiteY7" fmla="*/ 715617 h 153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5530" h="1530626">
                <a:moveTo>
                  <a:pt x="9939" y="785191"/>
                </a:moveTo>
                <a:lnTo>
                  <a:pt x="1649895" y="1530626"/>
                </a:lnTo>
                <a:lnTo>
                  <a:pt x="2325756" y="1371600"/>
                </a:lnTo>
                <a:lnTo>
                  <a:pt x="3995530" y="298174"/>
                </a:lnTo>
                <a:lnTo>
                  <a:pt x="3240156" y="0"/>
                </a:lnTo>
                <a:lnTo>
                  <a:pt x="2494722" y="238539"/>
                </a:lnTo>
                <a:lnTo>
                  <a:pt x="1351722" y="69574"/>
                </a:lnTo>
                <a:lnTo>
                  <a:pt x="0" y="715617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C3A5E00-7757-894B-89ED-B5D52DE3F88F}"/>
              </a:ext>
            </a:extLst>
          </p:cNvPr>
          <p:cNvSpPr txBox="1"/>
          <p:nvPr/>
        </p:nvSpPr>
        <p:spPr>
          <a:xfrm>
            <a:off x="5289125" y="688774"/>
            <a:ext cx="98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Tour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CD08859-4253-1E40-ACE2-DA7A32B37565}"/>
              </a:ext>
            </a:extLst>
          </p:cNvPr>
          <p:cNvSpPr txBox="1"/>
          <p:nvPr/>
        </p:nvSpPr>
        <p:spPr>
          <a:xfrm>
            <a:off x="4422875" y="2361270"/>
            <a:ext cx="185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Transport Mode </a:t>
            </a:r>
            <a:r>
              <a:rPr lang="de-DE" sz="1050" dirty="0" err="1"/>
              <a:t>Identification</a:t>
            </a:r>
            <a:endParaRPr lang="de-DE" sz="105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FFD66C2-C4CA-234B-91D2-2E2AFE960307}"/>
              </a:ext>
            </a:extLst>
          </p:cNvPr>
          <p:cNvSpPr>
            <a:spLocks noChangeAspect="1"/>
          </p:cNvSpPr>
          <p:nvPr/>
        </p:nvSpPr>
        <p:spPr>
          <a:xfrm>
            <a:off x="4617396" y="1452428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53B2B07-02A9-6645-9342-9741272CA1C7}"/>
              </a:ext>
            </a:extLst>
          </p:cNvPr>
          <p:cNvSpPr>
            <a:spLocks noChangeAspect="1"/>
          </p:cNvSpPr>
          <p:nvPr/>
        </p:nvSpPr>
        <p:spPr>
          <a:xfrm>
            <a:off x="4617396" y="1225773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92E569D-56C2-C248-A916-546956194E0B}"/>
              </a:ext>
            </a:extLst>
          </p:cNvPr>
          <p:cNvSpPr>
            <a:spLocks noChangeAspect="1"/>
          </p:cNvSpPr>
          <p:nvPr/>
        </p:nvSpPr>
        <p:spPr>
          <a:xfrm>
            <a:off x="6552465" y="856520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2310749-CCA1-7E40-9465-65DC2931865D}"/>
              </a:ext>
            </a:extLst>
          </p:cNvPr>
          <p:cNvSpPr>
            <a:spLocks noChangeAspect="1"/>
          </p:cNvSpPr>
          <p:nvPr/>
        </p:nvSpPr>
        <p:spPr>
          <a:xfrm>
            <a:off x="10775258" y="403739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B918D14-172A-0842-8BBD-97D9353FDD07}"/>
              </a:ext>
            </a:extLst>
          </p:cNvPr>
          <p:cNvSpPr>
            <a:spLocks noChangeAspect="1"/>
          </p:cNvSpPr>
          <p:nvPr/>
        </p:nvSpPr>
        <p:spPr>
          <a:xfrm>
            <a:off x="10778680" y="2649498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56A64AF-B280-1B4A-BB5D-B3B53A332823}"/>
              </a:ext>
            </a:extLst>
          </p:cNvPr>
          <p:cNvSpPr>
            <a:spLocks noChangeAspect="1"/>
          </p:cNvSpPr>
          <p:nvPr/>
        </p:nvSpPr>
        <p:spPr>
          <a:xfrm>
            <a:off x="10827821" y="2477826"/>
            <a:ext cx="45718" cy="45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36401B3-41D9-B14E-A7B0-6601B4BDA932}"/>
              </a:ext>
            </a:extLst>
          </p:cNvPr>
          <p:cNvSpPr/>
          <p:nvPr/>
        </p:nvSpPr>
        <p:spPr>
          <a:xfrm>
            <a:off x="10749944" y="2444973"/>
            <a:ext cx="257454" cy="262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02DF2EF-4873-994C-93B8-613BDF6D494E}"/>
              </a:ext>
            </a:extLst>
          </p:cNvPr>
          <p:cNvSpPr/>
          <p:nvPr/>
        </p:nvSpPr>
        <p:spPr>
          <a:xfrm>
            <a:off x="6488657" y="3325598"/>
            <a:ext cx="257454" cy="262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502272F-7375-44D4-B6F7-5E71DEA14F04}"/>
              </a:ext>
            </a:extLst>
          </p:cNvPr>
          <p:cNvSpPr>
            <a:spLocks noChangeAspect="1"/>
          </p:cNvSpPr>
          <p:nvPr/>
        </p:nvSpPr>
        <p:spPr>
          <a:xfrm>
            <a:off x="5255771" y="35996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CF12646-FF25-4EE0-9D87-90FCB06D0DE9}"/>
              </a:ext>
            </a:extLst>
          </p:cNvPr>
          <p:cNvSpPr>
            <a:spLocks noChangeAspect="1"/>
          </p:cNvSpPr>
          <p:nvPr/>
        </p:nvSpPr>
        <p:spPr>
          <a:xfrm flipH="1">
            <a:off x="5020924" y="35844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E051C9F-A42E-4E35-BF0B-50C8BD5A0F9F}"/>
              </a:ext>
            </a:extLst>
          </p:cNvPr>
          <p:cNvSpPr>
            <a:spLocks noChangeAspect="1"/>
          </p:cNvSpPr>
          <p:nvPr/>
        </p:nvSpPr>
        <p:spPr>
          <a:xfrm>
            <a:off x="4849688" y="35733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F94CE8-15C3-43EE-9BCF-60719BF20AC1}"/>
              </a:ext>
            </a:extLst>
          </p:cNvPr>
          <p:cNvGrpSpPr/>
          <p:nvPr/>
        </p:nvGrpSpPr>
        <p:grpSpPr>
          <a:xfrm>
            <a:off x="3758000" y="1008493"/>
            <a:ext cx="8788107" cy="4376321"/>
            <a:chOff x="1957773" y="1008491"/>
            <a:chExt cx="8788106" cy="43763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66D1DF-911D-4729-BD42-058189D38C6D}"/>
                </a:ext>
              </a:extLst>
            </p:cNvPr>
            <p:cNvSpPr/>
            <p:nvPr/>
          </p:nvSpPr>
          <p:spPr>
            <a:xfrm>
              <a:off x="1957773" y="1020650"/>
              <a:ext cx="8788105" cy="436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7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F8AD7051-4330-1F42-899E-6C25CF361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5000"/>
            </a:blip>
            <a:srcRect l="25389" t="38052" r="15747" b="8632"/>
            <a:stretch/>
          </p:blipFill>
          <p:spPr>
            <a:xfrm>
              <a:off x="1957774" y="1008491"/>
              <a:ext cx="8788105" cy="437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CC8FCEB-ACA2-DC4F-ABAD-90B669E81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0623" y="2372934"/>
              <a:ext cx="890941" cy="890941"/>
            </a:xfrm>
            <a:prstGeom prst="ellips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661973-9D8C-1D44-A6BC-7E8907171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3784" y="2845481"/>
              <a:ext cx="1170240" cy="1170240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BD61FB-D708-814F-93A9-A6966967C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1658" y="2637592"/>
              <a:ext cx="793009" cy="793009"/>
            </a:xfrm>
            <a:prstGeom prst="ellips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/>
            </a:p>
          </p:txBody>
        </p: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7AFBCE5F-2E4B-4046-86E4-F3CF81B916E8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2187645" y="3022518"/>
              <a:ext cx="1464013" cy="11579"/>
            </a:xfrm>
            <a:prstGeom prst="lin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D6572D77-2A1C-6949-8EBE-6078E6CCBB83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3892522" y="1639044"/>
              <a:ext cx="155641" cy="998548"/>
            </a:xfrm>
            <a:prstGeom prst="lin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C0818EEE-F8D3-2044-ADF9-C2DDDCE93E0C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>
              <a:off x="5091089" y="3133400"/>
              <a:ext cx="1996144" cy="50203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60D3A67-7096-5346-9FC0-0592E13A253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4776094" y="1773582"/>
              <a:ext cx="928045" cy="59935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>
              <a:extLst>
                <a:ext uri="{FF2B5EF4-FFF2-40B4-BE49-F238E27FC236}">
                  <a16:creationId xmlns:a16="http://schemas.microsoft.com/office/drawing/2014/main" id="{643870CD-CC67-9D4F-9FF6-C56F33E78DFD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5332646" y="3844343"/>
              <a:ext cx="800208" cy="1057912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>
              <a:extLst>
                <a:ext uri="{FF2B5EF4-FFF2-40B4-BE49-F238E27FC236}">
                  <a16:creationId xmlns:a16="http://schemas.microsoft.com/office/drawing/2014/main" id="{41BE657F-1834-7143-A772-311F54019AB0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4048163" y="3844343"/>
              <a:ext cx="456999" cy="113356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424E04A-A141-5E40-A2D1-16EA74EE04D0}"/>
                </a:ext>
              </a:extLst>
            </p:cNvPr>
            <p:cNvSpPr/>
            <p:nvPr/>
          </p:nvSpPr>
          <p:spPr>
            <a:xfrm>
              <a:off x="3566810" y="2286794"/>
              <a:ext cx="2022408" cy="1745700"/>
            </a:xfrm>
            <a:custGeom>
              <a:avLst/>
              <a:gdLst>
                <a:gd name="connsiteX0" fmla="*/ 0 w 2434856"/>
                <a:gd name="connsiteY0" fmla="*/ 1605517 h 3211033"/>
                <a:gd name="connsiteX1" fmla="*/ 1217428 w 2434856"/>
                <a:gd name="connsiteY1" fmla="*/ 0 h 3211033"/>
                <a:gd name="connsiteX2" fmla="*/ 2434856 w 2434856"/>
                <a:gd name="connsiteY2" fmla="*/ 1605517 h 3211033"/>
                <a:gd name="connsiteX3" fmla="*/ 1217428 w 2434856"/>
                <a:gd name="connsiteY3" fmla="*/ 3211034 h 3211033"/>
                <a:gd name="connsiteX4" fmla="*/ 0 w 2434856"/>
                <a:gd name="connsiteY4" fmla="*/ 1605517 h 3211033"/>
                <a:gd name="connsiteX0" fmla="*/ 0 w 2179134"/>
                <a:gd name="connsiteY0" fmla="*/ 1606521 h 3212822"/>
                <a:gd name="connsiteX1" fmla="*/ 1217428 w 2179134"/>
                <a:gd name="connsiteY1" fmla="*/ 1004 h 3212822"/>
                <a:gd name="connsiteX2" fmla="*/ 2179134 w 2179134"/>
                <a:gd name="connsiteY2" fmla="*/ 1436040 h 3212822"/>
                <a:gd name="connsiteX3" fmla="*/ 1217428 w 2179134"/>
                <a:gd name="connsiteY3" fmla="*/ 3212038 h 3212822"/>
                <a:gd name="connsiteX4" fmla="*/ 0 w 2179134"/>
                <a:gd name="connsiteY4" fmla="*/ 1606521 h 3212822"/>
                <a:gd name="connsiteX0" fmla="*/ 0 w 2196018"/>
                <a:gd name="connsiteY0" fmla="*/ 1637436 h 3243737"/>
                <a:gd name="connsiteX1" fmla="*/ 1217428 w 2196018"/>
                <a:gd name="connsiteY1" fmla="*/ 31919 h 3243737"/>
                <a:gd name="connsiteX2" fmla="*/ 1502166 w 2196018"/>
                <a:gd name="connsiteY2" fmla="*/ 635301 h 3243737"/>
                <a:gd name="connsiteX3" fmla="*/ 2179134 w 2196018"/>
                <a:gd name="connsiteY3" fmla="*/ 1466955 h 3243737"/>
                <a:gd name="connsiteX4" fmla="*/ 1217428 w 2196018"/>
                <a:gd name="connsiteY4" fmla="*/ 3242953 h 3243737"/>
                <a:gd name="connsiteX5" fmla="*/ 0 w 2196018"/>
                <a:gd name="connsiteY5" fmla="*/ 1637436 h 3243737"/>
                <a:gd name="connsiteX0" fmla="*/ 863 w 2196881"/>
                <a:gd name="connsiteY0" fmla="*/ 1124032 h 2730039"/>
                <a:gd name="connsiteX1" fmla="*/ 1032311 w 2196881"/>
                <a:gd name="connsiteY1" fmla="*/ 208189 h 2730039"/>
                <a:gd name="connsiteX2" fmla="*/ 1503029 w 2196881"/>
                <a:gd name="connsiteY2" fmla="*/ 121897 h 2730039"/>
                <a:gd name="connsiteX3" fmla="*/ 2179997 w 2196881"/>
                <a:gd name="connsiteY3" fmla="*/ 953551 h 2730039"/>
                <a:gd name="connsiteX4" fmla="*/ 1218291 w 2196881"/>
                <a:gd name="connsiteY4" fmla="*/ 2729549 h 2730039"/>
                <a:gd name="connsiteX5" fmla="*/ 863 w 2196881"/>
                <a:gd name="connsiteY5" fmla="*/ 1124032 h 2730039"/>
                <a:gd name="connsiteX0" fmla="*/ 1092 w 1987882"/>
                <a:gd name="connsiteY0" fmla="*/ 1083651 h 2728200"/>
                <a:gd name="connsiteX1" fmla="*/ 823312 w 1987882"/>
                <a:gd name="connsiteY1" fmla="*/ 206554 h 2728200"/>
                <a:gd name="connsiteX2" fmla="*/ 1294030 w 1987882"/>
                <a:gd name="connsiteY2" fmla="*/ 120262 h 2728200"/>
                <a:gd name="connsiteX3" fmla="*/ 1970998 w 1987882"/>
                <a:gd name="connsiteY3" fmla="*/ 951916 h 2728200"/>
                <a:gd name="connsiteX4" fmla="*/ 1009292 w 1987882"/>
                <a:gd name="connsiteY4" fmla="*/ 2727914 h 2728200"/>
                <a:gd name="connsiteX5" fmla="*/ 1092 w 1987882"/>
                <a:gd name="connsiteY5" fmla="*/ 1083651 h 2728200"/>
                <a:gd name="connsiteX0" fmla="*/ 9758 w 1996548"/>
                <a:gd name="connsiteY0" fmla="*/ 1083651 h 2728264"/>
                <a:gd name="connsiteX1" fmla="*/ 831978 w 1996548"/>
                <a:gd name="connsiteY1" fmla="*/ 206554 h 2728264"/>
                <a:gd name="connsiteX2" fmla="*/ 1302696 w 1996548"/>
                <a:gd name="connsiteY2" fmla="*/ 120262 h 2728264"/>
                <a:gd name="connsiteX3" fmla="*/ 1979664 w 1996548"/>
                <a:gd name="connsiteY3" fmla="*/ 951916 h 2728264"/>
                <a:gd name="connsiteX4" fmla="*/ 1017958 w 1996548"/>
                <a:gd name="connsiteY4" fmla="*/ 2727914 h 2728264"/>
                <a:gd name="connsiteX5" fmla="*/ 9758 w 1996548"/>
                <a:gd name="connsiteY5" fmla="*/ 1083651 h 2728264"/>
                <a:gd name="connsiteX0" fmla="*/ 129 w 1986919"/>
                <a:gd name="connsiteY0" fmla="*/ 1083651 h 1821975"/>
                <a:gd name="connsiteX1" fmla="*/ 822349 w 1986919"/>
                <a:gd name="connsiteY1" fmla="*/ 206554 h 1821975"/>
                <a:gd name="connsiteX2" fmla="*/ 1293067 w 1986919"/>
                <a:gd name="connsiteY2" fmla="*/ 120262 h 1821975"/>
                <a:gd name="connsiteX3" fmla="*/ 1970035 w 1986919"/>
                <a:gd name="connsiteY3" fmla="*/ 951916 h 1821975"/>
                <a:gd name="connsiteX4" fmla="*/ 884342 w 1986919"/>
                <a:gd name="connsiteY4" fmla="*/ 1821263 h 1821975"/>
                <a:gd name="connsiteX5" fmla="*/ 129 w 1986919"/>
                <a:gd name="connsiteY5" fmla="*/ 1083651 h 1821975"/>
                <a:gd name="connsiteX0" fmla="*/ 129 w 1986919"/>
                <a:gd name="connsiteY0" fmla="*/ 1083651 h 1897634"/>
                <a:gd name="connsiteX1" fmla="*/ 822349 w 1986919"/>
                <a:gd name="connsiteY1" fmla="*/ 206554 h 1897634"/>
                <a:gd name="connsiteX2" fmla="*/ 1293067 w 1986919"/>
                <a:gd name="connsiteY2" fmla="*/ 120262 h 1897634"/>
                <a:gd name="connsiteX3" fmla="*/ 1970035 w 1986919"/>
                <a:gd name="connsiteY3" fmla="*/ 951916 h 1897634"/>
                <a:gd name="connsiteX4" fmla="*/ 884342 w 1986919"/>
                <a:gd name="connsiteY4" fmla="*/ 1821263 h 1897634"/>
                <a:gd name="connsiteX5" fmla="*/ 129 w 1986919"/>
                <a:gd name="connsiteY5" fmla="*/ 1083651 h 1897634"/>
                <a:gd name="connsiteX0" fmla="*/ 129 w 1998173"/>
                <a:gd name="connsiteY0" fmla="*/ 1083651 h 1884888"/>
                <a:gd name="connsiteX1" fmla="*/ 822349 w 1998173"/>
                <a:gd name="connsiteY1" fmla="*/ 206554 h 1884888"/>
                <a:gd name="connsiteX2" fmla="*/ 1293067 w 1998173"/>
                <a:gd name="connsiteY2" fmla="*/ 120262 h 1884888"/>
                <a:gd name="connsiteX3" fmla="*/ 1970035 w 1998173"/>
                <a:gd name="connsiteY3" fmla="*/ 951916 h 1884888"/>
                <a:gd name="connsiteX4" fmla="*/ 1843257 w 1998173"/>
                <a:gd name="connsiteY4" fmla="*/ 1747584 h 1884888"/>
                <a:gd name="connsiteX5" fmla="*/ 884342 w 1998173"/>
                <a:gd name="connsiteY5" fmla="*/ 1821263 h 1884888"/>
                <a:gd name="connsiteX6" fmla="*/ 129 w 1998173"/>
                <a:gd name="connsiteY6" fmla="*/ 1083651 h 1884888"/>
                <a:gd name="connsiteX0" fmla="*/ 23017 w 2021061"/>
                <a:gd name="connsiteY0" fmla="*/ 1083651 h 1884888"/>
                <a:gd name="connsiteX1" fmla="*/ 845237 w 2021061"/>
                <a:gd name="connsiteY1" fmla="*/ 206554 h 1884888"/>
                <a:gd name="connsiteX2" fmla="*/ 1315955 w 2021061"/>
                <a:gd name="connsiteY2" fmla="*/ 120262 h 1884888"/>
                <a:gd name="connsiteX3" fmla="*/ 1992923 w 2021061"/>
                <a:gd name="connsiteY3" fmla="*/ 951916 h 1884888"/>
                <a:gd name="connsiteX4" fmla="*/ 1866145 w 2021061"/>
                <a:gd name="connsiteY4" fmla="*/ 1747584 h 1884888"/>
                <a:gd name="connsiteX5" fmla="*/ 907230 w 2021061"/>
                <a:gd name="connsiteY5" fmla="*/ 1821263 h 1884888"/>
                <a:gd name="connsiteX6" fmla="*/ 23017 w 2021061"/>
                <a:gd name="connsiteY6" fmla="*/ 1083651 h 1884888"/>
                <a:gd name="connsiteX0" fmla="*/ 24364 w 2022408"/>
                <a:gd name="connsiteY0" fmla="*/ 944463 h 1745700"/>
                <a:gd name="connsiteX1" fmla="*/ 846584 w 2022408"/>
                <a:gd name="connsiteY1" fmla="*/ 67366 h 1745700"/>
                <a:gd name="connsiteX2" fmla="*/ 1627268 w 2022408"/>
                <a:gd name="connsiteY2" fmla="*/ 221298 h 1745700"/>
                <a:gd name="connsiteX3" fmla="*/ 1994270 w 2022408"/>
                <a:gd name="connsiteY3" fmla="*/ 812728 h 1745700"/>
                <a:gd name="connsiteX4" fmla="*/ 1867492 w 2022408"/>
                <a:gd name="connsiteY4" fmla="*/ 1608396 h 1745700"/>
                <a:gd name="connsiteX5" fmla="*/ 908577 w 2022408"/>
                <a:gd name="connsiteY5" fmla="*/ 1682075 h 1745700"/>
                <a:gd name="connsiteX6" fmla="*/ 24364 w 2022408"/>
                <a:gd name="connsiteY6" fmla="*/ 944463 h 174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08" h="1745700">
                  <a:moveTo>
                    <a:pt x="24364" y="944463"/>
                  </a:moveTo>
                  <a:cubicBezTo>
                    <a:pt x="-140951" y="280138"/>
                    <a:pt x="579433" y="187893"/>
                    <a:pt x="846584" y="67366"/>
                  </a:cubicBezTo>
                  <a:cubicBezTo>
                    <a:pt x="1113735" y="-53161"/>
                    <a:pt x="1466984" y="-17875"/>
                    <a:pt x="1627268" y="221298"/>
                  </a:cubicBezTo>
                  <a:cubicBezTo>
                    <a:pt x="1787552" y="460471"/>
                    <a:pt x="1947775" y="568630"/>
                    <a:pt x="1994270" y="812728"/>
                  </a:cubicBezTo>
                  <a:cubicBezTo>
                    <a:pt x="2040765" y="1056826"/>
                    <a:pt x="2048441" y="1463505"/>
                    <a:pt x="1867492" y="1608396"/>
                  </a:cubicBezTo>
                  <a:cubicBezTo>
                    <a:pt x="1686543" y="1753287"/>
                    <a:pt x="1215765" y="1792730"/>
                    <a:pt x="908577" y="1682075"/>
                  </a:cubicBezTo>
                  <a:cubicBezTo>
                    <a:pt x="601389" y="1571420"/>
                    <a:pt x="189679" y="1608788"/>
                    <a:pt x="24364" y="944463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2385E9-58D3-DF4B-82DD-E1E83DE4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205" y="2177661"/>
              <a:ext cx="890941" cy="890941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75854AF-43A4-3D49-986D-18605EF4E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1366" y="2650208"/>
              <a:ext cx="1170240" cy="1170240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11FAB0-31A6-1B45-996F-FC222EA18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9240" y="2442319"/>
              <a:ext cx="793009" cy="793009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/>
            </a:p>
          </p:txBody>
        </p: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A9C8A75F-D197-6241-991E-611419B4C23C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7313434" y="2838824"/>
              <a:ext cx="75806" cy="1361296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19735741-AF30-1F48-8C88-D0522D1312C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7644421" y="1192766"/>
              <a:ext cx="141324" cy="12495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3A1EC4FA-1FC5-3941-8AE5-8351BF6A520E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V="1">
              <a:off x="8828671" y="2611557"/>
              <a:ext cx="1729781" cy="32657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>
              <a:extLst>
                <a:ext uri="{FF2B5EF4-FFF2-40B4-BE49-F238E27FC236}">
                  <a16:creationId xmlns:a16="http://schemas.microsoft.com/office/drawing/2014/main" id="{1F2D39AA-0645-3D4F-9011-A3AB03907959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8513676" y="1192766"/>
              <a:ext cx="1582969" cy="98489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1986D63A-CCCE-8545-AAF1-6E1E23C4A115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9070228" y="3649070"/>
              <a:ext cx="657645" cy="96426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DB08ACC1-F2ED-7445-BF79-2F6E9A9ABB5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7939596" y="3649070"/>
              <a:ext cx="303148" cy="92159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01D645-9699-1641-AFFF-0D3A182DD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8782" y="456601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7EC7CB-E1F1-A84A-9368-22D924797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1293" y="45203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4002E8-E27B-384C-9521-16BB545ABDE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20654" y="428894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0580775-8D74-8640-B43E-5DFBB36A7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1768" y="394100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40DDD0F-D266-6946-8EFE-393866268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4168" y="409340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6840C94-E39A-F84F-9F7F-59F2F146698A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5127716" y="364985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FD4948-B889-8943-8BFC-F0673B5C0229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972142" y="371356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383C80-1EF2-694C-AAFD-DDBA29628093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893693" y="361383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73F303-FB9E-C24A-A71D-C7AF7D120808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726345" y="373969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1EDB946-B6BA-A143-8E62-7FF0126C75B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669857" y="356263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674CF4-2783-9E46-900E-4380345CBA40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994564" y="342561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5AF687-4B3D-2E45-9EEA-085D99C0A1F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634924" y="340186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C4B031A-8D0D-3A4F-8FFB-A4374F0B1E22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534105" y="371356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0FD26DD-9EAB-8349-9129-4F540CC3DAB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491112" y="403822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180B0B-7FB1-6840-87AE-0561449AB372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347494" y="429840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37B7FF-0334-DA4C-9849-9DBA8299D974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282163" y="46081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B992D9C-9AF3-7C4D-927A-3192634D4516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5002930" y="291691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CBDC5C6-060A-444B-90AA-C9E7C49D5056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851057" y="305852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B829587-EAF8-1A40-8ECD-2A154DCD7A8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768907" y="288089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3DD1163-9D23-1E40-8CA0-5F666F5759F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601559" y="300675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3288D6C-6D2F-004A-B9A7-F15DE3563310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658988" y="276036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11C2080-7643-9742-A9B0-186F1D4D25C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869778" y="26926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DDE259E-9F12-B64D-8EDD-4D60D98D89E7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510138" y="266892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167D8D1-B8AC-804A-91C4-85CD66D5202B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245929" y="306397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7A0FD2E-2A7C-9148-8569-4476CD1E1172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094056" y="320558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7D34EA8-FC63-4B40-98B5-ADC22DF4810B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011906" y="302795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C57780B-98FC-554C-9179-21460302078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3710012" y="302619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7CADA22-AA62-0346-B612-8E21E1B04EB1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3901987" y="290742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DD02327-6401-A647-99CE-62F13367887B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112777" y="283973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CC858F-DE30-0440-ABD7-80E2B4FED94F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031426" y="271259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F294CEF-AD8B-E444-8B62-7BF5622FCE82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3469032" y="310237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60EEA63-E236-FF44-96D2-3512CF78C8C9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3047531" y="295282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B444C30-98F6-2448-B450-69D0CF1B57B1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2586005" y="30639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C76142-E5BC-2A48-9264-721EF95EC83F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2166860" y="293059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C3971D4-5C96-ED4F-8E3C-6C2513BD1D59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3945174" y="24785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6DFB651-16B3-094B-B6CF-9E5F9639870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047911" y="224750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F76C511-75DD-E149-9451-6D0781913D44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4009822" y="200913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F4616B4-9AC6-164C-8D46-A8A947DFD5A1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3829048" y="15984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4F406B3-82DC-FC4D-A0F7-FF0FB439099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5010724" y="224181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C6078EE-155F-9443-9869-1C2520231F1C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5268803" y="21301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0FEBB7B-2DB4-4647-B25B-AC7D8DB11366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5647027" y="174105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8648B60-472E-A744-9698-123081F053E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5206193" y="313924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01CC091-372A-1044-8E42-ACCCC47D5CF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5534035" y="321772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4950B4-BF6A-7F41-B128-D79BBE86E762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5790725" y="326823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370C669-3289-EE4D-A11C-A70BE9C0A22B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6113699" y="336647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BDE45FC-8BF2-FF40-A26B-F55E56F811A7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6420514" y="344216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19" name="Oval 100">
              <a:extLst>
                <a:ext uri="{FF2B5EF4-FFF2-40B4-BE49-F238E27FC236}">
                  <a16:creationId xmlns:a16="http://schemas.microsoft.com/office/drawing/2014/main" id="{B0A7928B-C671-9241-B6AA-8F0B73349B11}"/>
                </a:ext>
              </a:extLst>
            </p:cNvPr>
            <p:cNvSpPr/>
            <p:nvPr/>
          </p:nvSpPr>
          <p:spPr>
            <a:xfrm>
              <a:off x="7287348" y="2082805"/>
              <a:ext cx="2022408" cy="1745700"/>
            </a:xfrm>
            <a:custGeom>
              <a:avLst/>
              <a:gdLst>
                <a:gd name="connsiteX0" fmla="*/ 0 w 2434856"/>
                <a:gd name="connsiteY0" fmla="*/ 1605517 h 3211033"/>
                <a:gd name="connsiteX1" fmla="*/ 1217428 w 2434856"/>
                <a:gd name="connsiteY1" fmla="*/ 0 h 3211033"/>
                <a:gd name="connsiteX2" fmla="*/ 2434856 w 2434856"/>
                <a:gd name="connsiteY2" fmla="*/ 1605517 h 3211033"/>
                <a:gd name="connsiteX3" fmla="*/ 1217428 w 2434856"/>
                <a:gd name="connsiteY3" fmla="*/ 3211034 h 3211033"/>
                <a:gd name="connsiteX4" fmla="*/ 0 w 2434856"/>
                <a:gd name="connsiteY4" fmla="*/ 1605517 h 3211033"/>
                <a:gd name="connsiteX0" fmla="*/ 0 w 2179134"/>
                <a:gd name="connsiteY0" fmla="*/ 1606521 h 3212822"/>
                <a:gd name="connsiteX1" fmla="*/ 1217428 w 2179134"/>
                <a:gd name="connsiteY1" fmla="*/ 1004 h 3212822"/>
                <a:gd name="connsiteX2" fmla="*/ 2179134 w 2179134"/>
                <a:gd name="connsiteY2" fmla="*/ 1436040 h 3212822"/>
                <a:gd name="connsiteX3" fmla="*/ 1217428 w 2179134"/>
                <a:gd name="connsiteY3" fmla="*/ 3212038 h 3212822"/>
                <a:gd name="connsiteX4" fmla="*/ 0 w 2179134"/>
                <a:gd name="connsiteY4" fmla="*/ 1606521 h 3212822"/>
                <a:gd name="connsiteX0" fmla="*/ 0 w 2196018"/>
                <a:gd name="connsiteY0" fmla="*/ 1637436 h 3243737"/>
                <a:gd name="connsiteX1" fmla="*/ 1217428 w 2196018"/>
                <a:gd name="connsiteY1" fmla="*/ 31919 h 3243737"/>
                <a:gd name="connsiteX2" fmla="*/ 1502166 w 2196018"/>
                <a:gd name="connsiteY2" fmla="*/ 635301 h 3243737"/>
                <a:gd name="connsiteX3" fmla="*/ 2179134 w 2196018"/>
                <a:gd name="connsiteY3" fmla="*/ 1466955 h 3243737"/>
                <a:gd name="connsiteX4" fmla="*/ 1217428 w 2196018"/>
                <a:gd name="connsiteY4" fmla="*/ 3242953 h 3243737"/>
                <a:gd name="connsiteX5" fmla="*/ 0 w 2196018"/>
                <a:gd name="connsiteY5" fmla="*/ 1637436 h 3243737"/>
                <a:gd name="connsiteX0" fmla="*/ 863 w 2196881"/>
                <a:gd name="connsiteY0" fmla="*/ 1124032 h 2730039"/>
                <a:gd name="connsiteX1" fmla="*/ 1032311 w 2196881"/>
                <a:gd name="connsiteY1" fmla="*/ 208189 h 2730039"/>
                <a:gd name="connsiteX2" fmla="*/ 1503029 w 2196881"/>
                <a:gd name="connsiteY2" fmla="*/ 121897 h 2730039"/>
                <a:gd name="connsiteX3" fmla="*/ 2179997 w 2196881"/>
                <a:gd name="connsiteY3" fmla="*/ 953551 h 2730039"/>
                <a:gd name="connsiteX4" fmla="*/ 1218291 w 2196881"/>
                <a:gd name="connsiteY4" fmla="*/ 2729549 h 2730039"/>
                <a:gd name="connsiteX5" fmla="*/ 863 w 2196881"/>
                <a:gd name="connsiteY5" fmla="*/ 1124032 h 2730039"/>
                <a:gd name="connsiteX0" fmla="*/ 1092 w 1987882"/>
                <a:gd name="connsiteY0" fmla="*/ 1083651 h 2728200"/>
                <a:gd name="connsiteX1" fmla="*/ 823312 w 1987882"/>
                <a:gd name="connsiteY1" fmla="*/ 206554 h 2728200"/>
                <a:gd name="connsiteX2" fmla="*/ 1294030 w 1987882"/>
                <a:gd name="connsiteY2" fmla="*/ 120262 h 2728200"/>
                <a:gd name="connsiteX3" fmla="*/ 1970998 w 1987882"/>
                <a:gd name="connsiteY3" fmla="*/ 951916 h 2728200"/>
                <a:gd name="connsiteX4" fmla="*/ 1009292 w 1987882"/>
                <a:gd name="connsiteY4" fmla="*/ 2727914 h 2728200"/>
                <a:gd name="connsiteX5" fmla="*/ 1092 w 1987882"/>
                <a:gd name="connsiteY5" fmla="*/ 1083651 h 2728200"/>
                <a:gd name="connsiteX0" fmla="*/ 9758 w 1996548"/>
                <a:gd name="connsiteY0" fmla="*/ 1083651 h 2728264"/>
                <a:gd name="connsiteX1" fmla="*/ 831978 w 1996548"/>
                <a:gd name="connsiteY1" fmla="*/ 206554 h 2728264"/>
                <a:gd name="connsiteX2" fmla="*/ 1302696 w 1996548"/>
                <a:gd name="connsiteY2" fmla="*/ 120262 h 2728264"/>
                <a:gd name="connsiteX3" fmla="*/ 1979664 w 1996548"/>
                <a:gd name="connsiteY3" fmla="*/ 951916 h 2728264"/>
                <a:gd name="connsiteX4" fmla="*/ 1017958 w 1996548"/>
                <a:gd name="connsiteY4" fmla="*/ 2727914 h 2728264"/>
                <a:gd name="connsiteX5" fmla="*/ 9758 w 1996548"/>
                <a:gd name="connsiteY5" fmla="*/ 1083651 h 2728264"/>
                <a:gd name="connsiteX0" fmla="*/ 129 w 1986919"/>
                <a:gd name="connsiteY0" fmla="*/ 1083651 h 1821975"/>
                <a:gd name="connsiteX1" fmla="*/ 822349 w 1986919"/>
                <a:gd name="connsiteY1" fmla="*/ 206554 h 1821975"/>
                <a:gd name="connsiteX2" fmla="*/ 1293067 w 1986919"/>
                <a:gd name="connsiteY2" fmla="*/ 120262 h 1821975"/>
                <a:gd name="connsiteX3" fmla="*/ 1970035 w 1986919"/>
                <a:gd name="connsiteY3" fmla="*/ 951916 h 1821975"/>
                <a:gd name="connsiteX4" fmla="*/ 884342 w 1986919"/>
                <a:gd name="connsiteY4" fmla="*/ 1821263 h 1821975"/>
                <a:gd name="connsiteX5" fmla="*/ 129 w 1986919"/>
                <a:gd name="connsiteY5" fmla="*/ 1083651 h 1821975"/>
                <a:gd name="connsiteX0" fmla="*/ 129 w 1986919"/>
                <a:gd name="connsiteY0" fmla="*/ 1083651 h 1897634"/>
                <a:gd name="connsiteX1" fmla="*/ 822349 w 1986919"/>
                <a:gd name="connsiteY1" fmla="*/ 206554 h 1897634"/>
                <a:gd name="connsiteX2" fmla="*/ 1293067 w 1986919"/>
                <a:gd name="connsiteY2" fmla="*/ 120262 h 1897634"/>
                <a:gd name="connsiteX3" fmla="*/ 1970035 w 1986919"/>
                <a:gd name="connsiteY3" fmla="*/ 951916 h 1897634"/>
                <a:gd name="connsiteX4" fmla="*/ 884342 w 1986919"/>
                <a:gd name="connsiteY4" fmla="*/ 1821263 h 1897634"/>
                <a:gd name="connsiteX5" fmla="*/ 129 w 1986919"/>
                <a:gd name="connsiteY5" fmla="*/ 1083651 h 1897634"/>
                <a:gd name="connsiteX0" fmla="*/ 129 w 1998173"/>
                <a:gd name="connsiteY0" fmla="*/ 1083651 h 1884888"/>
                <a:gd name="connsiteX1" fmla="*/ 822349 w 1998173"/>
                <a:gd name="connsiteY1" fmla="*/ 206554 h 1884888"/>
                <a:gd name="connsiteX2" fmla="*/ 1293067 w 1998173"/>
                <a:gd name="connsiteY2" fmla="*/ 120262 h 1884888"/>
                <a:gd name="connsiteX3" fmla="*/ 1970035 w 1998173"/>
                <a:gd name="connsiteY3" fmla="*/ 951916 h 1884888"/>
                <a:gd name="connsiteX4" fmla="*/ 1843257 w 1998173"/>
                <a:gd name="connsiteY4" fmla="*/ 1747584 h 1884888"/>
                <a:gd name="connsiteX5" fmla="*/ 884342 w 1998173"/>
                <a:gd name="connsiteY5" fmla="*/ 1821263 h 1884888"/>
                <a:gd name="connsiteX6" fmla="*/ 129 w 1998173"/>
                <a:gd name="connsiteY6" fmla="*/ 1083651 h 1884888"/>
                <a:gd name="connsiteX0" fmla="*/ 23017 w 2021061"/>
                <a:gd name="connsiteY0" fmla="*/ 1083651 h 1884888"/>
                <a:gd name="connsiteX1" fmla="*/ 845237 w 2021061"/>
                <a:gd name="connsiteY1" fmla="*/ 206554 h 1884888"/>
                <a:gd name="connsiteX2" fmla="*/ 1315955 w 2021061"/>
                <a:gd name="connsiteY2" fmla="*/ 120262 h 1884888"/>
                <a:gd name="connsiteX3" fmla="*/ 1992923 w 2021061"/>
                <a:gd name="connsiteY3" fmla="*/ 951916 h 1884888"/>
                <a:gd name="connsiteX4" fmla="*/ 1866145 w 2021061"/>
                <a:gd name="connsiteY4" fmla="*/ 1747584 h 1884888"/>
                <a:gd name="connsiteX5" fmla="*/ 907230 w 2021061"/>
                <a:gd name="connsiteY5" fmla="*/ 1821263 h 1884888"/>
                <a:gd name="connsiteX6" fmla="*/ 23017 w 2021061"/>
                <a:gd name="connsiteY6" fmla="*/ 1083651 h 1884888"/>
                <a:gd name="connsiteX0" fmla="*/ 24364 w 2022408"/>
                <a:gd name="connsiteY0" fmla="*/ 944463 h 1745700"/>
                <a:gd name="connsiteX1" fmla="*/ 846584 w 2022408"/>
                <a:gd name="connsiteY1" fmla="*/ 67366 h 1745700"/>
                <a:gd name="connsiteX2" fmla="*/ 1627268 w 2022408"/>
                <a:gd name="connsiteY2" fmla="*/ 221298 h 1745700"/>
                <a:gd name="connsiteX3" fmla="*/ 1994270 w 2022408"/>
                <a:gd name="connsiteY3" fmla="*/ 812728 h 1745700"/>
                <a:gd name="connsiteX4" fmla="*/ 1867492 w 2022408"/>
                <a:gd name="connsiteY4" fmla="*/ 1608396 h 1745700"/>
                <a:gd name="connsiteX5" fmla="*/ 908577 w 2022408"/>
                <a:gd name="connsiteY5" fmla="*/ 1682075 h 1745700"/>
                <a:gd name="connsiteX6" fmla="*/ 24364 w 2022408"/>
                <a:gd name="connsiteY6" fmla="*/ 944463 h 174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08" h="1745700">
                  <a:moveTo>
                    <a:pt x="24364" y="944463"/>
                  </a:moveTo>
                  <a:cubicBezTo>
                    <a:pt x="-140951" y="280138"/>
                    <a:pt x="579433" y="187893"/>
                    <a:pt x="846584" y="67366"/>
                  </a:cubicBezTo>
                  <a:cubicBezTo>
                    <a:pt x="1113735" y="-53161"/>
                    <a:pt x="1466984" y="-17875"/>
                    <a:pt x="1627268" y="221298"/>
                  </a:cubicBezTo>
                  <a:cubicBezTo>
                    <a:pt x="1787552" y="460471"/>
                    <a:pt x="1947775" y="568630"/>
                    <a:pt x="1994270" y="812728"/>
                  </a:cubicBezTo>
                  <a:cubicBezTo>
                    <a:pt x="2040765" y="1056826"/>
                    <a:pt x="2048441" y="1463505"/>
                    <a:pt x="1867492" y="1608396"/>
                  </a:cubicBezTo>
                  <a:cubicBezTo>
                    <a:pt x="1686543" y="1753287"/>
                    <a:pt x="1215765" y="1792730"/>
                    <a:pt x="908577" y="1682075"/>
                  </a:cubicBezTo>
                  <a:cubicBezTo>
                    <a:pt x="601389" y="1571420"/>
                    <a:pt x="189679" y="1608788"/>
                    <a:pt x="24364" y="944463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CEE03B5-C766-7741-BD6F-EF8E9105A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9320" y="436203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5D801EB-BB7B-FA40-9756-E1AB41E13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1831" y="431631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FDAAB3D-F814-CB4D-AB00-F5902FEFF4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441192" y="408495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6BBA1A0-2A82-1643-B595-BCBC133B2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92306" y="373701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A440598-AE4E-BE4A-BA1F-9E1B752EF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4706" y="388941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44F68E1-FF82-EA44-914C-64275DB14EC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848254" y="344586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D7F1B93-BCB2-BB49-8CE6-4CA75109CCF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692680" y="35095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D1453C6-07EF-534E-A48E-FC79BA9058DA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614231" y="340984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B9AD5C2-1684-C247-B96A-51B70F78A69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446883" y="353570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2DD045-1DE2-3A46-956C-F17D5022DA7D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390395" y="335864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455B6E6-9C16-114A-991B-9A06FD0290CD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715102" y="322162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1388D11-6EE7-6247-942E-4D33DC98A70D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355462" y="31978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0F19263-5B63-C448-9747-D8D7C70F5D99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254643" y="350957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7B6FFC-F3BC-044A-A422-A9815A67ECFF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211650" y="383423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0CE51B0-DEC2-F048-A910-DE5905736363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068032" y="409441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A5C8AE6-C4AE-5746-AA1D-B88DA228E678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002701" y="440418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95C3956-F774-564B-B062-B7DC1325ECFB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723468" y="271292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F9ACF0-DE81-8B48-9BF6-0313750F00AB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571595" y="285453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B1550D7-39C8-0140-9A13-2AF6AE6253B6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489445" y="267690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639F3C-BBE9-F74C-B008-71FE84387C50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322097" y="280276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6888953-61CC-5540-BE52-9457677C8C52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379526" y="25563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FD86B0D-3C58-3A4A-A48E-93A73BD16256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590316" y="248868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AD8275C-4817-EB45-9F98-71EFBC6CA6D4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230676" y="246493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B3EB084-2DB8-9342-AFE8-C58D0524D2D6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966467" y="285998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05C40AA-C27B-3546-82C2-47A3E5E7AB8D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814594" y="300159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129C0B9-D8F4-2445-A8FE-510C057B1000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732444" y="2823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4ECE9D4-A9F8-F544-B3F4-CF6B02AFFD83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430550" y="282220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E64A39F-1675-FB40-94FD-00F4D9185C2C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622525" y="270343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C2A8E16-EEBB-4A4C-A080-DDEBCA1EB5D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833315" y="263574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F42C609-D654-9C46-886C-74F7D0B9EE58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751964" y="250860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71F93B0-2C66-3840-8BD4-EA058FA3170B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278456" y="30760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3EDFD2C-80A1-144D-B01F-005564BA9F0A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272052" y="342625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786B55E-CD17-DF40-9CFF-29B92BBD49C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318505" y="378048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28B38F0-5744-344F-B04D-98B2BFDEEBB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350829" y="415638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AE5C371-993B-F841-9B0D-45758B4997E7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688988" y="22370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E1F803F-4CE9-E746-8385-265727B21713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768449" y="20435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9386F96-B74D-A840-BC49-BC9EF4D8C1B5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730360" y="180514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BE82A89-EBFB-4340-AE67-26B3C15EAAA7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549586" y="13944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195A7BD-738B-9F40-AF2D-3E0FA2B32CDD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7549585" y="125333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6D70FA1-108F-B54F-A3A3-31789448D1F3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731262" y="203782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248A64F-7B28-8247-AF32-D9C8A75A2B6F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989341" y="192618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40070B9-D826-5A4C-8A46-9AE54C697E77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9367565" y="153706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AF5784D-DA8E-2648-8D29-062F73B18BD1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9737338" y="14589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C5A5894-7C75-E949-9620-06AAD1D3027C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9876863" y="118869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5D58AD7-D8A4-AC49-B160-49CBF932ABC8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8926731" y="293525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F471B71-35E9-C648-A19D-703CFDA2BE40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9369493" y="285998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2E94B1A-ADD9-C540-868E-CA9C0D20B8FF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9831281" y="263805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40BD9AC-6B88-C647-86C6-76F008B2DA2A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10180040" y="271292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4FF6984-E016-E740-8701-74AFD216E3EB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10567917" y="252958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AA14743-3368-49FA-99CB-35D7E6A24535}"/>
              </a:ext>
            </a:extLst>
          </p:cNvPr>
          <p:cNvGrpSpPr/>
          <p:nvPr/>
        </p:nvGrpSpPr>
        <p:grpSpPr>
          <a:xfrm>
            <a:off x="3752483" y="4291735"/>
            <a:ext cx="3982597" cy="1098834"/>
            <a:chOff x="135924" y="5079267"/>
            <a:chExt cx="3982597" cy="109883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832585-D463-481F-BCCE-51A312401C21}"/>
                </a:ext>
              </a:extLst>
            </p:cNvPr>
            <p:cNvSpPr/>
            <p:nvPr/>
          </p:nvSpPr>
          <p:spPr>
            <a:xfrm>
              <a:off x="135924" y="5079267"/>
              <a:ext cx="3982597" cy="1098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7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CEE0721-0DA8-4841-90C0-9CB5AAA77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355" y="5277500"/>
              <a:ext cx="266944" cy="25200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92" name="Textfeld 53">
              <a:extLst>
                <a:ext uri="{FF2B5EF4-FFF2-40B4-BE49-F238E27FC236}">
                  <a16:creationId xmlns:a16="http://schemas.microsoft.com/office/drawing/2014/main" id="{542D0CA0-3428-4697-9147-DE5FC42130F2}"/>
                </a:ext>
              </a:extLst>
            </p:cNvPr>
            <p:cNvSpPr txBox="1"/>
            <p:nvPr/>
          </p:nvSpPr>
          <p:spPr>
            <a:xfrm>
              <a:off x="593128" y="5247025"/>
              <a:ext cx="10297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Staypoint</a:t>
              </a:r>
              <a:endParaRPr lang="de-DE" sz="1400" dirty="0"/>
            </a:p>
          </p:txBody>
        </p:sp>
        <p:sp>
          <p:nvSpPr>
            <p:cNvPr id="193" name="Textfeld 102">
              <a:extLst>
                <a:ext uri="{FF2B5EF4-FFF2-40B4-BE49-F238E27FC236}">
                  <a16:creationId xmlns:a16="http://schemas.microsoft.com/office/drawing/2014/main" id="{F7B87A56-F1DA-4759-AFE3-C47668D00D64}"/>
                </a:ext>
              </a:extLst>
            </p:cNvPr>
            <p:cNvSpPr txBox="1"/>
            <p:nvPr/>
          </p:nvSpPr>
          <p:spPr>
            <a:xfrm>
              <a:off x="593128" y="5707397"/>
              <a:ext cx="10297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Location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3B32C8D-62CA-459D-A4AC-7C9A3FCAED6E}"/>
                </a:ext>
              </a:extLst>
            </p:cNvPr>
            <p:cNvSpPr>
              <a:spLocks/>
            </p:cNvSpPr>
            <p:nvPr/>
          </p:nvSpPr>
          <p:spPr>
            <a:xfrm>
              <a:off x="249714" y="5738714"/>
              <a:ext cx="252000" cy="2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BB735FF-8480-4B13-927D-4CC36210A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2575" y="5732663"/>
              <a:ext cx="249470" cy="235504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cxnSp>
          <p:nvCxnSpPr>
            <p:cNvPr id="196" name="Gerade Verbindung 112">
              <a:extLst>
                <a:ext uri="{FF2B5EF4-FFF2-40B4-BE49-F238E27FC236}">
                  <a16:creationId xmlns:a16="http://schemas.microsoft.com/office/drawing/2014/main" id="{C87C6260-A8D6-4B34-BD13-9162DB82739F}"/>
                </a:ext>
              </a:extLst>
            </p:cNvPr>
            <p:cNvCxnSpPr>
              <a:cxnSpLocks/>
              <a:endCxn id="195" idx="2"/>
            </p:cNvCxnSpPr>
            <p:nvPr/>
          </p:nvCxnSpPr>
          <p:spPr>
            <a:xfrm flipV="1">
              <a:off x="2834810" y="5850415"/>
              <a:ext cx="187765" cy="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BAA758E-233A-4146-BF52-9639836ED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3094" y="5322244"/>
              <a:ext cx="249470" cy="235504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cxnSp>
          <p:nvCxnSpPr>
            <p:cNvPr id="198" name="Gerade Verbindung 114">
              <a:extLst>
                <a:ext uri="{FF2B5EF4-FFF2-40B4-BE49-F238E27FC236}">
                  <a16:creationId xmlns:a16="http://schemas.microsoft.com/office/drawing/2014/main" id="{1162BE40-2A67-4A89-8B94-5D690E0503F1}"/>
                </a:ext>
              </a:extLst>
            </p:cNvPr>
            <p:cNvCxnSpPr>
              <a:cxnSpLocks/>
              <a:endCxn id="197" idx="2"/>
            </p:cNvCxnSpPr>
            <p:nvPr/>
          </p:nvCxnSpPr>
          <p:spPr>
            <a:xfrm>
              <a:off x="2845329" y="5439996"/>
              <a:ext cx="18776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feld 116">
              <a:extLst>
                <a:ext uri="{FF2B5EF4-FFF2-40B4-BE49-F238E27FC236}">
                  <a16:creationId xmlns:a16="http://schemas.microsoft.com/office/drawing/2014/main" id="{0BD0F813-B1E4-42F7-8FD2-9ACB2401D5FC}"/>
                </a:ext>
              </a:extLst>
            </p:cNvPr>
            <p:cNvSpPr txBox="1"/>
            <p:nvPr/>
          </p:nvSpPr>
          <p:spPr>
            <a:xfrm>
              <a:off x="3354894" y="5469274"/>
              <a:ext cx="6577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Users</a:t>
              </a:r>
            </a:p>
          </p:txBody>
        </p:sp>
        <p:cxnSp>
          <p:nvCxnSpPr>
            <p:cNvPr id="200" name="Gerade Verbindung 54">
              <a:extLst>
                <a:ext uri="{FF2B5EF4-FFF2-40B4-BE49-F238E27FC236}">
                  <a16:creationId xmlns:a16="http://schemas.microsoft.com/office/drawing/2014/main" id="{22DCFC3A-4B3C-4274-8509-22FAD68D2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0231" y="5786269"/>
              <a:ext cx="207855" cy="160852"/>
            </a:xfrm>
            <a:prstGeom prst="line">
              <a:avLst/>
            </a:prstGeom>
            <a:solidFill>
              <a:schemeClr val="bg1"/>
            </a:solidFill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feld 55">
              <a:extLst>
                <a:ext uri="{FF2B5EF4-FFF2-40B4-BE49-F238E27FC236}">
                  <a16:creationId xmlns:a16="http://schemas.microsoft.com/office/drawing/2014/main" id="{A48C74AB-471C-4975-97DA-F5C841248B53}"/>
                </a:ext>
              </a:extLst>
            </p:cNvPr>
            <p:cNvSpPr txBox="1"/>
            <p:nvPr/>
          </p:nvSpPr>
          <p:spPr>
            <a:xfrm>
              <a:off x="1802689" y="5707397"/>
              <a:ext cx="10297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Tripleg</a:t>
              </a:r>
              <a:endParaRPr lang="de-DE" sz="1400" dirty="0"/>
            </a:p>
          </p:txBody>
        </p:sp>
        <p:sp>
          <p:nvSpPr>
            <p:cNvPr id="202" name="Textfeld 177">
              <a:extLst>
                <a:ext uri="{FF2B5EF4-FFF2-40B4-BE49-F238E27FC236}">
                  <a16:creationId xmlns:a16="http://schemas.microsoft.com/office/drawing/2014/main" id="{9FEEF189-B52A-48D5-9843-B3B57DD09B8A}"/>
                </a:ext>
              </a:extLst>
            </p:cNvPr>
            <p:cNvSpPr txBox="1"/>
            <p:nvPr/>
          </p:nvSpPr>
          <p:spPr>
            <a:xfrm>
              <a:off x="1802689" y="5247025"/>
              <a:ext cx="9973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Positionfix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838240B-D9D5-40D1-A48C-B1328C814BAE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1627229" y="5391776"/>
              <a:ext cx="41258" cy="3894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07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8CC8FCEB-ACA2-DC4F-ABAD-90B669E813AF}"/>
              </a:ext>
            </a:extLst>
          </p:cNvPr>
          <p:cNvSpPr>
            <a:spLocks noChangeAspect="1"/>
          </p:cNvSpPr>
          <p:nvPr/>
        </p:nvSpPr>
        <p:spPr>
          <a:xfrm>
            <a:off x="4710612" y="1104710"/>
            <a:ext cx="890940" cy="890940"/>
          </a:xfrm>
          <a:prstGeom prst="ellips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661973-9D8C-1D44-A6BC-7E89071712FB}"/>
              </a:ext>
            </a:extLst>
          </p:cNvPr>
          <p:cNvSpPr>
            <a:spLocks noChangeAspect="1"/>
          </p:cNvSpPr>
          <p:nvPr/>
        </p:nvSpPr>
        <p:spPr>
          <a:xfrm>
            <a:off x="4713768" y="1577254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ABD61FB-D708-814F-93A9-A6966967CEC5}"/>
              </a:ext>
            </a:extLst>
          </p:cNvPr>
          <p:cNvSpPr>
            <a:spLocks noChangeAspect="1"/>
          </p:cNvSpPr>
          <p:nvPr/>
        </p:nvSpPr>
        <p:spPr>
          <a:xfrm>
            <a:off x="4031656" y="1369380"/>
            <a:ext cx="793009" cy="793009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7AFBCE5F-2E4B-4046-86E4-F3CF81B916E8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1624791" y="1765877"/>
            <a:ext cx="2406856" cy="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D6572D77-2A1C-6949-8EBE-6078E6CCBB83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286824" y="119823"/>
            <a:ext cx="141324" cy="124955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C0818EEE-F8D3-2044-ADF9-C2DDDCE93E0C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5471075" y="1378010"/>
            <a:ext cx="2717898" cy="48716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D60D3A67-7096-5346-9FC0-0592E13A25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156088" y="119815"/>
            <a:ext cx="1582969" cy="98489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643870CD-CC67-9D4F-9FF6-C56F33E78DFD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5712635" y="2576123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41BE657F-1834-7143-A772-311F54019AB0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4286825" y="2576130"/>
            <a:ext cx="598324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424E04A-A141-5E40-A2D1-16EA74EE04D0}"/>
              </a:ext>
            </a:extLst>
          </p:cNvPr>
          <p:cNvSpPr/>
          <p:nvPr/>
        </p:nvSpPr>
        <p:spPr>
          <a:xfrm>
            <a:off x="3761933" y="396273"/>
            <a:ext cx="2434856" cy="321103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7ABCE3A2-B3FF-A847-821B-E472A6568AEF}"/>
              </a:ext>
            </a:extLst>
          </p:cNvPr>
          <p:cNvGrpSpPr/>
          <p:nvPr/>
        </p:nvGrpSpPr>
        <p:grpSpPr>
          <a:xfrm>
            <a:off x="2078769" y="4588771"/>
            <a:ext cx="4621649" cy="1918365"/>
            <a:chOff x="278536" y="4588760"/>
            <a:chExt cx="4621649" cy="19183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B0B435F-FEB8-B14E-B858-827FBAED6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36" y="4588760"/>
              <a:ext cx="507254" cy="507254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FECB351-0CD3-1C46-9D08-11B4FE70FD65}"/>
                </a:ext>
              </a:extLst>
            </p:cNvPr>
            <p:cNvSpPr txBox="1"/>
            <p:nvPr/>
          </p:nvSpPr>
          <p:spPr>
            <a:xfrm>
              <a:off x="907615" y="4669294"/>
              <a:ext cx="1141049" cy="290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87" dirty="0" err="1"/>
                <a:t>Staypoint</a:t>
              </a:r>
              <a:endParaRPr lang="de-DE" sz="1287" dirty="0"/>
            </a:p>
          </p:txBody>
        </p:sp>
        <p:cxnSp>
          <p:nvCxnSpPr>
            <p:cNvPr id="55" name="Gerade Verbindung 54">
              <a:extLst>
                <a:ext uri="{FF2B5EF4-FFF2-40B4-BE49-F238E27FC236}">
                  <a16:creationId xmlns:a16="http://schemas.microsoft.com/office/drawing/2014/main" id="{290C3FA2-9F64-7048-982F-8090958E2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505" y="5335865"/>
              <a:ext cx="351316" cy="287993"/>
            </a:xfrm>
            <a:prstGeom prst="line">
              <a:avLst/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E1C8127-21FF-7F43-9E5C-3D95E085C6C2}"/>
                </a:ext>
              </a:extLst>
            </p:cNvPr>
            <p:cNvSpPr txBox="1"/>
            <p:nvPr/>
          </p:nvSpPr>
          <p:spPr>
            <a:xfrm>
              <a:off x="905191" y="5313939"/>
              <a:ext cx="1141049" cy="290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87" dirty="0" err="1"/>
                <a:t>Tripleg</a:t>
              </a:r>
              <a:endParaRPr lang="de-DE" sz="1287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07120F1-90AD-C949-A122-BE79C28B8DB0}"/>
                </a:ext>
              </a:extLst>
            </p:cNvPr>
            <p:cNvSpPr txBox="1"/>
            <p:nvPr/>
          </p:nvSpPr>
          <p:spPr>
            <a:xfrm>
              <a:off x="907613" y="6000751"/>
              <a:ext cx="1141049" cy="290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87" dirty="0"/>
                <a:t>Location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B209C39-DEA9-AE40-BB31-0A4CCD749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617983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308A123-CFCD-9645-95DC-6E2B555BD55A}"/>
                </a:ext>
              </a:extLst>
            </p:cNvPr>
            <p:cNvSpPr/>
            <p:nvPr/>
          </p:nvSpPr>
          <p:spPr>
            <a:xfrm>
              <a:off x="356506" y="5863709"/>
              <a:ext cx="351316" cy="64341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cxnSp>
          <p:nvCxnSpPr>
            <p:cNvPr id="106" name="Gerade Verbindung 105">
              <a:extLst>
                <a:ext uri="{FF2B5EF4-FFF2-40B4-BE49-F238E27FC236}">
                  <a16:creationId xmlns:a16="http://schemas.microsoft.com/office/drawing/2014/main" id="{5923B27F-243C-4741-9032-45F4FB70DD69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2562446" y="5756206"/>
              <a:ext cx="340242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17390B5-21DB-8E4F-8B99-871E99282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6055096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cxnSp>
          <p:nvCxnSpPr>
            <p:cNvPr id="113" name="Gerade Verbindung 112">
              <a:extLst>
                <a:ext uri="{FF2B5EF4-FFF2-40B4-BE49-F238E27FC236}">
                  <a16:creationId xmlns:a16="http://schemas.microsoft.com/office/drawing/2014/main" id="{500C66CF-989D-B44D-B29A-9C45AEC2A1EF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2562446" y="6193319"/>
              <a:ext cx="340242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539DC22-E4F4-B04B-B255-371024AC8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203317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cxnSp>
          <p:nvCxnSpPr>
            <p:cNvPr id="115" name="Gerade Verbindung 114">
              <a:extLst>
                <a:ext uri="{FF2B5EF4-FFF2-40B4-BE49-F238E27FC236}">
                  <a16:creationId xmlns:a16="http://schemas.microsoft.com/office/drawing/2014/main" id="{840ED123-3379-734D-B42C-725A565B2344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2562446" y="5341540"/>
              <a:ext cx="34024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Geschweifte Klammer rechts 115">
              <a:extLst>
                <a:ext uri="{FF2B5EF4-FFF2-40B4-BE49-F238E27FC236}">
                  <a16:creationId xmlns:a16="http://schemas.microsoft.com/office/drawing/2014/main" id="{583CD6F4-BDAF-BC48-B6D4-B1CEE2E084D3}"/>
                </a:ext>
              </a:extLst>
            </p:cNvPr>
            <p:cNvSpPr/>
            <p:nvPr/>
          </p:nvSpPr>
          <p:spPr>
            <a:xfrm>
              <a:off x="3343938" y="5119170"/>
              <a:ext cx="350874" cy="1274069"/>
            </a:xfrm>
            <a:prstGeom prst="righ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F52266D2-F666-D343-915C-874899ACF79F}"/>
                </a:ext>
              </a:extLst>
            </p:cNvPr>
            <p:cNvSpPr txBox="1"/>
            <p:nvPr/>
          </p:nvSpPr>
          <p:spPr>
            <a:xfrm>
              <a:off x="3759136" y="5571538"/>
              <a:ext cx="1141049" cy="290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87" dirty="0"/>
                <a:t>Users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82385E9-58D3-DF4B-82DD-E1E83DE438C4}"/>
              </a:ext>
            </a:extLst>
          </p:cNvPr>
          <p:cNvSpPr>
            <a:spLocks noChangeAspect="1"/>
          </p:cNvSpPr>
          <p:nvPr/>
        </p:nvSpPr>
        <p:spPr>
          <a:xfrm>
            <a:off x="10428123" y="1305678"/>
            <a:ext cx="890940" cy="890940"/>
          </a:xfrm>
          <a:prstGeom prst="ellipse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5854AF-43A4-3D49-986D-18605EF4EC96}"/>
              </a:ext>
            </a:extLst>
          </p:cNvPr>
          <p:cNvSpPr>
            <a:spLocks noChangeAspect="1"/>
          </p:cNvSpPr>
          <p:nvPr/>
        </p:nvSpPr>
        <p:spPr>
          <a:xfrm>
            <a:off x="10431280" y="1778223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11FAB0-31A6-1B45-996F-FC222EA18EB9}"/>
              </a:ext>
            </a:extLst>
          </p:cNvPr>
          <p:cNvSpPr>
            <a:spLocks noChangeAspect="1"/>
          </p:cNvSpPr>
          <p:nvPr/>
        </p:nvSpPr>
        <p:spPr>
          <a:xfrm>
            <a:off x="9749168" y="1570346"/>
            <a:ext cx="793009" cy="7930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9C8A75F-D197-6241-991E-611419B4C23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7342303" y="1966851"/>
            <a:ext cx="2406856" cy="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9735741-AF30-1F48-8C88-D0522D1312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004335" y="320790"/>
            <a:ext cx="141324" cy="12495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3A1EC4FA-1FC5-3941-8AE5-8351BF6A520E}"/>
              </a:ext>
            </a:extLst>
          </p:cNvPr>
          <p:cNvCxnSpPr>
            <a:cxnSpLocks/>
            <a:stCxn id="27" idx="5"/>
          </p:cNvCxnSpPr>
          <p:nvPr/>
        </p:nvCxnSpPr>
        <p:spPr>
          <a:xfrm flipV="1">
            <a:off x="11188587" y="1578976"/>
            <a:ext cx="2717898" cy="4871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1F2D39AA-0645-3D4F-9011-A3AB0390795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873599" y="320782"/>
            <a:ext cx="1582969" cy="98489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986D63A-CCCE-8545-AAF1-6E1E23C4A115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1430146" y="2777093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DB08ACC1-F2ED-7445-BF79-2F6E9A9ABB53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10004336" y="2777098"/>
            <a:ext cx="598324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563E532-6D59-A143-8C4A-AC4F938746B3}"/>
              </a:ext>
            </a:extLst>
          </p:cNvPr>
          <p:cNvSpPr/>
          <p:nvPr/>
        </p:nvSpPr>
        <p:spPr>
          <a:xfrm>
            <a:off x="9479445" y="597239"/>
            <a:ext cx="2434856" cy="321103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</p:spTree>
    <p:extLst>
      <p:ext uri="{BB962C8B-B14F-4D97-AF65-F5344CB8AC3E}">
        <p14:creationId xmlns:p14="http://schemas.microsoft.com/office/powerpoint/2010/main" val="366441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63662696-698C-4C70-A6AC-44B0AAC56702}"/>
              </a:ext>
            </a:extLst>
          </p:cNvPr>
          <p:cNvGrpSpPr/>
          <p:nvPr/>
        </p:nvGrpSpPr>
        <p:grpSpPr>
          <a:xfrm>
            <a:off x="1286440" y="1309702"/>
            <a:ext cx="5056020" cy="4364250"/>
            <a:chOff x="2619148" y="64893"/>
            <a:chExt cx="6791800" cy="6386219"/>
          </a:xfrm>
        </p:grpSpPr>
        <p:sp>
          <p:nvSpPr>
            <p:cNvPr id="5" name="Textfeld 41">
              <a:extLst>
                <a:ext uri="{FF2B5EF4-FFF2-40B4-BE49-F238E27FC236}">
                  <a16:creationId xmlns:a16="http://schemas.microsoft.com/office/drawing/2014/main" id="{65A3EE56-2DFC-4D06-BBF1-4FD919277449}"/>
                </a:ext>
              </a:extLst>
            </p:cNvPr>
            <p:cNvSpPr txBox="1"/>
            <p:nvPr/>
          </p:nvSpPr>
          <p:spPr>
            <a:xfrm>
              <a:off x="2897660" y="760636"/>
              <a:ext cx="1004765" cy="113718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Activit</a:t>
              </a:r>
              <a:r>
                <a:rPr lang="en-US" altLang="zh-CN" sz="1400" dirty="0"/>
                <a:t>y</a:t>
              </a:r>
              <a:endParaRPr lang="de-DE" sz="1400" dirty="0"/>
            </a:p>
            <a:p>
              <a:r>
                <a:rPr lang="de-DE" sz="1000" dirty="0"/>
                <a:t>e.g. </a:t>
              </a:r>
            </a:p>
            <a:p>
              <a:r>
                <a:rPr lang="de-DE" sz="1000" dirty="0"/>
                <a:t>     Work</a:t>
              </a:r>
            </a:p>
            <a:p>
              <a:r>
                <a:rPr lang="de-DE" sz="1000" dirty="0"/>
                <a:t>     Home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93D9F2F6-16F6-4903-8B8F-50B9BF000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444"/>
            <a:stretch/>
          </p:blipFill>
          <p:spPr>
            <a:xfrm>
              <a:off x="4642338" y="4101492"/>
              <a:ext cx="4768610" cy="234962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B1F1E-573A-4386-BE8A-C38B7EA07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5527" y="36161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cxnSp>
          <p:nvCxnSpPr>
            <p:cNvPr id="8" name="Gerade Verbindung 25">
              <a:extLst>
                <a:ext uri="{FF2B5EF4-FFF2-40B4-BE49-F238E27FC236}">
                  <a16:creationId xmlns:a16="http://schemas.microsoft.com/office/drawing/2014/main" id="{AA9924B8-CD8E-4B22-8815-CC1872A78C62}"/>
                </a:ext>
              </a:extLst>
            </p:cNvPr>
            <p:cNvCxnSpPr>
              <a:cxnSpLocks/>
            </p:cNvCxnSpPr>
            <p:nvPr/>
          </p:nvCxnSpPr>
          <p:spPr>
            <a:xfrm>
              <a:off x="4812490" y="2223625"/>
              <a:ext cx="1687440" cy="71102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26">
              <a:extLst>
                <a:ext uri="{FF2B5EF4-FFF2-40B4-BE49-F238E27FC236}">
                  <a16:creationId xmlns:a16="http://schemas.microsoft.com/office/drawing/2014/main" id="{6F5075DE-BEDA-4D76-85B9-E2517AC7E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636" y="2737971"/>
              <a:ext cx="747980" cy="18869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31">
              <a:extLst>
                <a:ext uri="{FF2B5EF4-FFF2-40B4-BE49-F238E27FC236}">
                  <a16:creationId xmlns:a16="http://schemas.microsoft.com/office/drawing/2014/main" id="{E9E6EF3A-EAD2-44C5-9652-861CBE30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3616" y="1527704"/>
              <a:ext cx="1829696" cy="121026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36">
              <a:extLst>
                <a:ext uri="{FF2B5EF4-FFF2-40B4-BE49-F238E27FC236}">
                  <a16:creationId xmlns:a16="http://schemas.microsoft.com/office/drawing/2014/main" id="{5F9513DA-9DC9-4337-AF6B-523C5E7D5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6286" y="1757245"/>
              <a:ext cx="8536" cy="4260219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58">
              <a:extLst>
                <a:ext uri="{FF2B5EF4-FFF2-40B4-BE49-F238E27FC236}">
                  <a16:creationId xmlns:a16="http://schemas.microsoft.com/office/drawing/2014/main" id="{61A58B65-44EB-468D-89FB-789AC3C7C8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36" y="2313415"/>
              <a:ext cx="4294" cy="3153799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59">
              <a:extLst>
                <a:ext uri="{FF2B5EF4-FFF2-40B4-BE49-F238E27FC236}">
                  <a16:creationId xmlns:a16="http://schemas.microsoft.com/office/drawing/2014/main" id="{28DA7B7B-C561-4C22-926A-F8C9CCAAB58F}"/>
                </a:ext>
              </a:extLst>
            </p:cNvPr>
            <p:cNvCxnSpPr>
              <a:cxnSpLocks/>
            </p:cNvCxnSpPr>
            <p:nvPr/>
          </p:nvCxnSpPr>
          <p:spPr>
            <a:xfrm>
              <a:off x="7243616" y="2134996"/>
              <a:ext cx="0" cy="3521376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60">
              <a:extLst>
                <a:ext uri="{FF2B5EF4-FFF2-40B4-BE49-F238E27FC236}">
                  <a16:creationId xmlns:a16="http://schemas.microsoft.com/office/drawing/2014/main" id="{E863F74E-B661-462E-B333-7F13A7F4FC6C}"/>
                </a:ext>
              </a:extLst>
            </p:cNvPr>
            <p:cNvCxnSpPr>
              <a:cxnSpLocks/>
            </p:cNvCxnSpPr>
            <p:nvPr/>
          </p:nvCxnSpPr>
          <p:spPr>
            <a:xfrm>
              <a:off x="9073312" y="918195"/>
              <a:ext cx="0" cy="4335784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64">
              <a:extLst>
                <a:ext uri="{FF2B5EF4-FFF2-40B4-BE49-F238E27FC236}">
                  <a16:creationId xmlns:a16="http://schemas.microsoft.com/office/drawing/2014/main" id="{F8F69203-9A1C-40FE-9DD2-8334CFAA78EE}"/>
                </a:ext>
              </a:extLst>
            </p:cNvPr>
            <p:cNvGrpSpPr/>
            <p:nvPr/>
          </p:nvGrpSpPr>
          <p:grpSpPr>
            <a:xfrm>
              <a:off x="4812490" y="904889"/>
              <a:ext cx="4260822" cy="1406942"/>
              <a:chOff x="6992983" y="406568"/>
              <a:chExt cx="4260822" cy="1406942"/>
            </a:xfrm>
          </p:grpSpPr>
          <p:cxnSp>
            <p:nvCxnSpPr>
              <p:cNvPr id="16" name="Gerade Verbindung 61">
                <a:extLst>
                  <a:ext uri="{FF2B5EF4-FFF2-40B4-BE49-F238E27FC236}">
                    <a16:creationId xmlns:a16="http://schemas.microsoft.com/office/drawing/2014/main" id="{EBD42391-F91A-4F8E-B73F-E2855DF17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2983" y="1102489"/>
                <a:ext cx="1687440" cy="711021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62">
                <a:extLst>
                  <a:ext uri="{FF2B5EF4-FFF2-40B4-BE49-F238E27FC236}">
                    <a16:creationId xmlns:a16="http://schemas.microsoft.com/office/drawing/2014/main" id="{CC06F219-35A4-40ED-BE9A-8CEEA96FF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6129" y="1616835"/>
                <a:ext cx="747980" cy="188691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63">
                <a:extLst>
                  <a:ext uri="{FF2B5EF4-FFF2-40B4-BE49-F238E27FC236}">
                    <a16:creationId xmlns:a16="http://schemas.microsoft.com/office/drawing/2014/main" id="{46211A16-8038-4865-B411-129B48FA3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4109" y="406568"/>
                <a:ext cx="1829696" cy="1210267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feld 65">
              <a:extLst>
                <a:ext uri="{FF2B5EF4-FFF2-40B4-BE49-F238E27FC236}">
                  <a16:creationId xmlns:a16="http://schemas.microsoft.com/office/drawing/2014/main" id="{58D4C5D5-10DC-49ED-931D-0457CFD6DAD9}"/>
                </a:ext>
              </a:extLst>
            </p:cNvPr>
            <p:cNvSpPr txBox="1"/>
            <p:nvPr/>
          </p:nvSpPr>
          <p:spPr>
            <a:xfrm>
              <a:off x="2761761" y="5037000"/>
              <a:ext cx="1808384" cy="65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Road Network and Context</a:t>
              </a:r>
            </a:p>
          </p:txBody>
        </p:sp>
        <p:sp>
          <p:nvSpPr>
            <p:cNvPr id="20" name="Textfeld 66">
              <a:extLst>
                <a:ext uri="{FF2B5EF4-FFF2-40B4-BE49-F238E27FC236}">
                  <a16:creationId xmlns:a16="http://schemas.microsoft.com/office/drawing/2014/main" id="{79E1F8E3-8E24-4920-AFBE-3449C5D67D87}"/>
                </a:ext>
              </a:extLst>
            </p:cNvPr>
            <p:cNvSpPr txBox="1"/>
            <p:nvPr/>
          </p:nvSpPr>
          <p:spPr>
            <a:xfrm>
              <a:off x="3005081" y="3394117"/>
              <a:ext cx="1565064" cy="38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err="1"/>
                <a:t>Positionfix</a:t>
              </a:r>
              <a:endParaRPr lang="en-GB" sz="1400" dirty="0"/>
            </a:p>
          </p:txBody>
        </p:sp>
        <p:sp>
          <p:nvSpPr>
            <p:cNvPr id="21" name="Textfeld 67">
              <a:extLst>
                <a:ext uri="{FF2B5EF4-FFF2-40B4-BE49-F238E27FC236}">
                  <a16:creationId xmlns:a16="http://schemas.microsoft.com/office/drawing/2014/main" id="{A5D1CC39-B0F2-4CC8-BF8F-55B6958FA985}"/>
                </a:ext>
              </a:extLst>
            </p:cNvPr>
            <p:cNvSpPr txBox="1"/>
            <p:nvPr/>
          </p:nvSpPr>
          <p:spPr>
            <a:xfrm>
              <a:off x="3447156" y="1988328"/>
              <a:ext cx="1122989" cy="38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err="1"/>
                <a:t>Tripleg</a:t>
              </a:r>
              <a:endParaRPr lang="en-GB" sz="1400" dirty="0"/>
            </a:p>
          </p:txBody>
        </p:sp>
        <p:sp>
          <p:nvSpPr>
            <p:cNvPr id="22" name="Textfeld 68">
              <a:extLst>
                <a:ext uri="{FF2B5EF4-FFF2-40B4-BE49-F238E27FC236}">
                  <a16:creationId xmlns:a16="http://schemas.microsoft.com/office/drawing/2014/main" id="{FD22E230-9FF0-437C-A80D-33E958718B11}"/>
                </a:ext>
              </a:extLst>
            </p:cNvPr>
            <p:cNvSpPr txBox="1"/>
            <p:nvPr/>
          </p:nvSpPr>
          <p:spPr>
            <a:xfrm>
              <a:off x="3941275" y="1416143"/>
              <a:ext cx="628870" cy="450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Trip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9BFF45-4C36-4D4C-98C9-E60F89B7F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290" y="1538827"/>
              <a:ext cx="144000" cy="144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0F45CE-952A-4882-934B-07F6BF3F6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1312" y="826355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25" name="Textfeld 82">
              <a:extLst>
                <a:ext uri="{FF2B5EF4-FFF2-40B4-BE49-F238E27FC236}">
                  <a16:creationId xmlns:a16="http://schemas.microsoft.com/office/drawing/2014/main" id="{7F3E2AAE-203A-43B1-A106-5341D44EC8C5}"/>
                </a:ext>
              </a:extLst>
            </p:cNvPr>
            <p:cNvSpPr txBox="1"/>
            <p:nvPr/>
          </p:nvSpPr>
          <p:spPr>
            <a:xfrm rot="1272920">
              <a:off x="5191499" y="2528056"/>
              <a:ext cx="724472" cy="38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Train</a:t>
              </a:r>
            </a:p>
          </p:txBody>
        </p:sp>
        <p:sp>
          <p:nvSpPr>
            <p:cNvPr id="26" name="Textfeld 83">
              <a:extLst>
                <a:ext uri="{FF2B5EF4-FFF2-40B4-BE49-F238E27FC236}">
                  <a16:creationId xmlns:a16="http://schemas.microsoft.com/office/drawing/2014/main" id="{DB8C4BA5-3D51-458F-B847-A35ACF864091}"/>
                </a:ext>
              </a:extLst>
            </p:cNvPr>
            <p:cNvSpPr txBox="1"/>
            <p:nvPr/>
          </p:nvSpPr>
          <p:spPr>
            <a:xfrm rot="20799469">
              <a:off x="6579719" y="2783933"/>
              <a:ext cx="596744" cy="38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Bus</a:t>
              </a:r>
            </a:p>
          </p:txBody>
        </p:sp>
        <p:sp>
          <p:nvSpPr>
            <p:cNvPr id="27" name="Textfeld 84">
              <a:extLst>
                <a:ext uri="{FF2B5EF4-FFF2-40B4-BE49-F238E27FC236}">
                  <a16:creationId xmlns:a16="http://schemas.microsoft.com/office/drawing/2014/main" id="{B32DCF37-D556-4A19-824C-B6ACF413D460}"/>
                </a:ext>
              </a:extLst>
            </p:cNvPr>
            <p:cNvSpPr txBox="1"/>
            <p:nvPr/>
          </p:nvSpPr>
          <p:spPr>
            <a:xfrm rot="19448048">
              <a:off x="7782625" y="2137985"/>
              <a:ext cx="733021" cy="38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Tram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0136D6-EC2A-4042-B642-C0467D218C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00680" y="360086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214272-6632-4D72-8061-8D5181E6F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79" y="350598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765ACD9-83B6-45AC-81FF-89395EDF4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7155" y="345285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D1F0DA-6DA3-478A-9B24-8434BC6F5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8794" y="338849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414BFA-2E8E-49F0-9E00-C51BEB8F8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1556" y="357192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EF0E33-8710-435B-AB18-1CB89FCE5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9444" y="358981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2116A3-9A0C-429B-9046-58E1978EB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7544" y="36195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DEC02F-ECE7-4853-99F1-BBD2048FE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6664" y="366055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B6E7B4C-4275-41E5-8723-A301F79A7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9881" y="372827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C10B7D-0C90-472A-9EB0-4D81989C0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9861" y="371554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764F490-E099-4547-A4AE-414A01BDA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4154" y="375113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749670-FA1A-4EAD-BF1A-A96E13790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8493" y="376951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9CF86C-3585-42B3-A1BB-97B1A9645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0967" y="378034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BDC8EC-7A0E-4203-914B-FB06F59A0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8366" y="371432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646A1D3-4A1C-4607-8390-69471E08D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3826" y="385633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BCEDA2-95A1-4F58-8313-659C884F5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583" y="368132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BF77766-543D-46DD-848A-399959323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115" y="376725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8151F3-1CDF-4810-A759-7D5A35AFC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972" y="373718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FB7C93-4BD7-4CF4-8CE8-9951A195F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5841" y="366904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5BE764-8180-47F2-9D64-8CB03F14F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9649" y="351352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66DB008-090B-4F3D-A725-A3AE4E09A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2410" y="34757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EE208C-D266-4E58-9F29-C2135092E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8462" y="344487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3AD684-86F4-4018-8DB1-0733A7D77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3336" y="349561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E28BE46-69D2-4220-A63C-B1A6A53A1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6757" y="346773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B8E29E-D3F5-4247-9F4C-26A34DE6F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0192" y="337306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7ED2CD8-9749-43FE-A155-C0CE99AB1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920" y="338034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C87FD5-88AA-478F-9CEE-2E73424D4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0033" y="33073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890D91-A886-457B-BA7F-B8A584428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9307" y="31679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06FF86E-732F-4BC6-8BEC-563A93CAC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206" y="304875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9B3755-9560-4790-B27A-8410FD198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3906" y="295624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CFC6E2-D134-4A01-96CB-BE1821A47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9042" y="288021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AF08DEE-BFFD-4985-A744-6D6246D7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209" y="278727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B64AFE6-4FEE-4844-A60A-8F83414C1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4142" y="271000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D118298-17AF-4DC5-8CCB-1C63538CDC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6571" y="268623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792DC0-462B-4EDD-9F30-A6973476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1312" y="256946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C0BA45-859D-463A-92BB-F734D30ABBFC}"/>
                </a:ext>
              </a:extLst>
            </p:cNvPr>
            <p:cNvSpPr/>
            <p:nvPr/>
          </p:nvSpPr>
          <p:spPr>
            <a:xfrm>
              <a:off x="6325124" y="3600862"/>
              <a:ext cx="328842" cy="360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FFB5E55-FE57-4D70-AA76-EADBD33D3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121" y="317221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65" name="Textfeld 115">
              <a:extLst>
                <a:ext uri="{FF2B5EF4-FFF2-40B4-BE49-F238E27FC236}">
                  <a16:creationId xmlns:a16="http://schemas.microsoft.com/office/drawing/2014/main" id="{3FF310E3-3D32-475D-8E33-85C586626246}"/>
                </a:ext>
              </a:extLst>
            </p:cNvPr>
            <p:cNvSpPr txBox="1"/>
            <p:nvPr/>
          </p:nvSpPr>
          <p:spPr>
            <a:xfrm>
              <a:off x="3308261" y="3065832"/>
              <a:ext cx="1261884" cy="38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err="1"/>
                <a:t>Staypoint</a:t>
              </a:r>
              <a:endParaRPr lang="en-GB" sz="14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88C2471-0562-4557-9C6A-FB933ADE616F}"/>
                </a:ext>
              </a:extLst>
            </p:cNvPr>
            <p:cNvSpPr/>
            <p:nvPr/>
          </p:nvSpPr>
          <p:spPr>
            <a:xfrm>
              <a:off x="7123354" y="3342276"/>
              <a:ext cx="236960" cy="2578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67" name="Freihandform 39">
              <a:extLst>
                <a:ext uri="{FF2B5EF4-FFF2-40B4-BE49-F238E27FC236}">
                  <a16:creationId xmlns:a16="http://schemas.microsoft.com/office/drawing/2014/main" id="{8D0546E4-7F2E-4655-8086-0A983025BA40}"/>
                </a:ext>
              </a:extLst>
            </p:cNvPr>
            <p:cNvSpPr/>
            <p:nvPr/>
          </p:nvSpPr>
          <p:spPr>
            <a:xfrm>
              <a:off x="4860234" y="208722"/>
              <a:ext cx="4186795" cy="1530626"/>
            </a:xfrm>
            <a:custGeom>
              <a:avLst/>
              <a:gdLst>
                <a:gd name="connsiteX0" fmla="*/ 9939 w 3995530"/>
                <a:gd name="connsiteY0" fmla="*/ 785191 h 1530626"/>
                <a:gd name="connsiteX1" fmla="*/ 1649895 w 3995530"/>
                <a:gd name="connsiteY1" fmla="*/ 1530626 h 1530626"/>
                <a:gd name="connsiteX2" fmla="*/ 2325756 w 3995530"/>
                <a:gd name="connsiteY2" fmla="*/ 1371600 h 1530626"/>
                <a:gd name="connsiteX3" fmla="*/ 3995530 w 3995530"/>
                <a:gd name="connsiteY3" fmla="*/ 298174 h 1530626"/>
                <a:gd name="connsiteX4" fmla="*/ 3240156 w 3995530"/>
                <a:gd name="connsiteY4" fmla="*/ 0 h 1530626"/>
                <a:gd name="connsiteX5" fmla="*/ 2494722 w 3995530"/>
                <a:gd name="connsiteY5" fmla="*/ 238539 h 1530626"/>
                <a:gd name="connsiteX6" fmla="*/ 1351722 w 3995530"/>
                <a:gd name="connsiteY6" fmla="*/ 69574 h 1530626"/>
                <a:gd name="connsiteX7" fmla="*/ 0 w 3995530"/>
                <a:gd name="connsiteY7" fmla="*/ 715617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5530" h="1530626">
                  <a:moveTo>
                    <a:pt x="9939" y="785191"/>
                  </a:moveTo>
                  <a:lnTo>
                    <a:pt x="1649895" y="1530626"/>
                  </a:lnTo>
                  <a:lnTo>
                    <a:pt x="2325756" y="1371600"/>
                  </a:lnTo>
                  <a:lnTo>
                    <a:pt x="3995530" y="298174"/>
                  </a:lnTo>
                  <a:lnTo>
                    <a:pt x="3240156" y="0"/>
                  </a:lnTo>
                  <a:lnTo>
                    <a:pt x="2494722" y="238539"/>
                  </a:lnTo>
                  <a:lnTo>
                    <a:pt x="1351722" y="69574"/>
                  </a:lnTo>
                  <a:lnTo>
                    <a:pt x="0" y="715617"/>
                  </a:ln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68" name="Textfeld 117">
              <a:extLst>
                <a:ext uri="{FF2B5EF4-FFF2-40B4-BE49-F238E27FC236}">
                  <a16:creationId xmlns:a16="http://schemas.microsoft.com/office/drawing/2014/main" id="{C2438EF6-0A7C-46ED-B421-995E315F860E}"/>
                </a:ext>
              </a:extLst>
            </p:cNvPr>
            <p:cNvSpPr txBox="1"/>
            <p:nvPr/>
          </p:nvSpPr>
          <p:spPr>
            <a:xfrm>
              <a:off x="3584145" y="688762"/>
              <a:ext cx="986000" cy="38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Tour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D1CC2E-4007-4DF5-9A93-A185E3A4E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8193" y="359161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0" name="Textfeld 40">
              <a:extLst>
                <a:ext uri="{FF2B5EF4-FFF2-40B4-BE49-F238E27FC236}">
                  <a16:creationId xmlns:a16="http://schemas.microsoft.com/office/drawing/2014/main" id="{DB932FAA-E7D1-4D06-AD87-EA81798AB67B}"/>
                </a:ext>
              </a:extLst>
            </p:cNvPr>
            <p:cNvSpPr txBox="1"/>
            <p:nvPr/>
          </p:nvSpPr>
          <p:spPr>
            <a:xfrm>
              <a:off x="2717899" y="2247957"/>
              <a:ext cx="1852247" cy="49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/>
                <a:t>Transport Mode </a:t>
              </a:r>
              <a:r>
                <a:rPr lang="de-DE" sz="1000" dirty="0" err="1"/>
                <a:t>Identification</a:t>
              </a:r>
              <a:endParaRPr lang="de-DE" sz="10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9065A18-92AD-4CD6-83E3-EA990CE50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176" y="1628640"/>
              <a:ext cx="144000" cy="14400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7244156-2B45-42E6-94C5-8A79C42A8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9052" y="1398888"/>
              <a:ext cx="144000" cy="1440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907EFC8-E0C6-44A0-BCD8-C2D10213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235" y="856516"/>
              <a:ext cx="144000" cy="144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74F8BDD-5752-4292-8582-88AE978D6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5029" y="403736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B80E73D-E176-4DD4-83EC-8985BC4DC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8452" y="264949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8671B8E-6A97-4023-8D7F-FE757F3F5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7593" y="247782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B1A458-5700-475C-A064-6E4D5AB1F508}"/>
                </a:ext>
              </a:extLst>
            </p:cNvPr>
            <p:cNvSpPr/>
            <p:nvPr/>
          </p:nvSpPr>
          <p:spPr>
            <a:xfrm>
              <a:off x="8945278" y="2452369"/>
              <a:ext cx="241796" cy="262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CFF2333-D896-4098-91A6-B3359AA64D88}"/>
                </a:ext>
              </a:extLst>
            </p:cNvPr>
            <p:cNvSpPr/>
            <p:nvPr/>
          </p:nvSpPr>
          <p:spPr>
            <a:xfrm>
              <a:off x="4714767" y="3325585"/>
              <a:ext cx="241796" cy="262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C26C4B9-9004-426B-836A-BAA396C84F04}"/>
                </a:ext>
              </a:extLst>
            </p:cNvPr>
            <p:cNvSpPr/>
            <p:nvPr/>
          </p:nvSpPr>
          <p:spPr>
            <a:xfrm>
              <a:off x="2619148" y="64893"/>
              <a:ext cx="6791800" cy="6386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7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931092BB-101F-4D90-85B7-EC427AC69DB1}"/>
              </a:ext>
            </a:extLst>
          </p:cNvPr>
          <p:cNvSpPr/>
          <p:nvPr/>
        </p:nvSpPr>
        <p:spPr>
          <a:xfrm>
            <a:off x="6467966" y="1309790"/>
            <a:ext cx="8003408" cy="436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75553A-93CB-4E24-9EF3-65E04165EF77}"/>
              </a:ext>
            </a:extLst>
          </p:cNvPr>
          <p:cNvSpPr>
            <a:spLocks noChangeAspect="1"/>
          </p:cNvSpPr>
          <p:nvPr/>
        </p:nvSpPr>
        <p:spPr>
          <a:xfrm>
            <a:off x="8508136" y="2509701"/>
            <a:ext cx="890941" cy="890941"/>
          </a:xfrm>
          <a:prstGeom prst="ellips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B0437A6-D2B8-4F5C-BEAF-58BBD3AF1DF3}"/>
              </a:ext>
            </a:extLst>
          </p:cNvPr>
          <p:cNvSpPr>
            <a:spLocks noChangeAspect="1"/>
          </p:cNvSpPr>
          <p:nvPr/>
        </p:nvSpPr>
        <p:spPr>
          <a:xfrm>
            <a:off x="8511297" y="2982248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F2B692C-0BE7-4A54-935B-FE48512D6FFA}"/>
              </a:ext>
            </a:extLst>
          </p:cNvPr>
          <p:cNvSpPr>
            <a:spLocks noChangeAspect="1"/>
          </p:cNvSpPr>
          <p:nvPr/>
        </p:nvSpPr>
        <p:spPr>
          <a:xfrm>
            <a:off x="7829171" y="2774359"/>
            <a:ext cx="793009" cy="793009"/>
          </a:xfrm>
          <a:prstGeom prst="ellips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cxnSp>
        <p:nvCxnSpPr>
          <p:cNvPr id="88" name="Gerade Verbindung 84">
            <a:extLst>
              <a:ext uri="{FF2B5EF4-FFF2-40B4-BE49-F238E27FC236}">
                <a16:creationId xmlns:a16="http://schemas.microsoft.com/office/drawing/2014/main" id="{981C0261-725A-428C-8292-D2B0A912A7C7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672834" y="3170864"/>
            <a:ext cx="1156337" cy="0"/>
          </a:xfrm>
          <a:prstGeom prst="lin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Gerade Verbindung 86">
            <a:extLst>
              <a:ext uri="{FF2B5EF4-FFF2-40B4-BE49-F238E27FC236}">
                <a16:creationId xmlns:a16="http://schemas.microsoft.com/office/drawing/2014/main" id="{D3848DE4-E0F6-40CA-8187-06079A45491F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070035" y="1775811"/>
            <a:ext cx="155641" cy="998548"/>
          </a:xfrm>
          <a:prstGeom prst="lin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A6CD56FC-7EC3-45AC-A39A-589DD3F7B913}"/>
              </a:ext>
            </a:extLst>
          </p:cNvPr>
          <p:cNvCxnSpPr>
            <a:cxnSpLocks/>
            <a:stCxn id="85" idx="5"/>
          </p:cNvCxnSpPr>
          <p:nvPr/>
        </p:nvCxnSpPr>
        <p:spPr>
          <a:xfrm>
            <a:off x="9268602" y="3270167"/>
            <a:ext cx="1491547" cy="36670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1">
            <a:extLst>
              <a:ext uri="{FF2B5EF4-FFF2-40B4-BE49-F238E27FC236}">
                <a16:creationId xmlns:a16="http://schemas.microsoft.com/office/drawing/2014/main" id="{13B4F608-84FE-406F-8574-5FD1DEF75190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953607" y="1910349"/>
            <a:ext cx="928045" cy="59935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4">
            <a:extLst>
              <a:ext uri="{FF2B5EF4-FFF2-40B4-BE49-F238E27FC236}">
                <a16:creationId xmlns:a16="http://schemas.microsoft.com/office/drawing/2014/main" id="{D4FC28B0-990E-47AE-AA43-31F124EBE536}"/>
              </a:ext>
            </a:extLst>
          </p:cNvPr>
          <p:cNvCxnSpPr>
            <a:cxnSpLocks/>
            <a:stCxn id="86" idx="5"/>
          </p:cNvCxnSpPr>
          <p:nvPr/>
        </p:nvCxnSpPr>
        <p:spPr>
          <a:xfrm>
            <a:off x="9510159" y="3981110"/>
            <a:ext cx="800208" cy="105791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7">
            <a:extLst>
              <a:ext uri="{FF2B5EF4-FFF2-40B4-BE49-F238E27FC236}">
                <a16:creationId xmlns:a16="http://schemas.microsoft.com/office/drawing/2014/main" id="{B88A929A-38AF-4E4A-84EF-BA67630F6FD3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8225676" y="3981110"/>
            <a:ext cx="456999" cy="113356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100">
            <a:extLst>
              <a:ext uri="{FF2B5EF4-FFF2-40B4-BE49-F238E27FC236}">
                <a16:creationId xmlns:a16="http://schemas.microsoft.com/office/drawing/2014/main" id="{5C9BDF11-C71D-49CF-8D0E-BC9B92FD0B8D}"/>
              </a:ext>
            </a:extLst>
          </p:cNvPr>
          <p:cNvSpPr/>
          <p:nvPr/>
        </p:nvSpPr>
        <p:spPr>
          <a:xfrm>
            <a:off x="7744323" y="2423561"/>
            <a:ext cx="2022408" cy="1745700"/>
          </a:xfrm>
          <a:custGeom>
            <a:avLst/>
            <a:gdLst>
              <a:gd name="connsiteX0" fmla="*/ 0 w 2434856"/>
              <a:gd name="connsiteY0" fmla="*/ 1605517 h 3211033"/>
              <a:gd name="connsiteX1" fmla="*/ 1217428 w 2434856"/>
              <a:gd name="connsiteY1" fmla="*/ 0 h 3211033"/>
              <a:gd name="connsiteX2" fmla="*/ 2434856 w 2434856"/>
              <a:gd name="connsiteY2" fmla="*/ 1605517 h 3211033"/>
              <a:gd name="connsiteX3" fmla="*/ 1217428 w 2434856"/>
              <a:gd name="connsiteY3" fmla="*/ 3211034 h 3211033"/>
              <a:gd name="connsiteX4" fmla="*/ 0 w 2434856"/>
              <a:gd name="connsiteY4" fmla="*/ 1605517 h 3211033"/>
              <a:gd name="connsiteX0" fmla="*/ 0 w 2179134"/>
              <a:gd name="connsiteY0" fmla="*/ 1606521 h 3212822"/>
              <a:gd name="connsiteX1" fmla="*/ 1217428 w 2179134"/>
              <a:gd name="connsiteY1" fmla="*/ 1004 h 3212822"/>
              <a:gd name="connsiteX2" fmla="*/ 2179134 w 2179134"/>
              <a:gd name="connsiteY2" fmla="*/ 1436040 h 3212822"/>
              <a:gd name="connsiteX3" fmla="*/ 1217428 w 2179134"/>
              <a:gd name="connsiteY3" fmla="*/ 3212038 h 3212822"/>
              <a:gd name="connsiteX4" fmla="*/ 0 w 2179134"/>
              <a:gd name="connsiteY4" fmla="*/ 1606521 h 3212822"/>
              <a:gd name="connsiteX0" fmla="*/ 0 w 2196018"/>
              <a:gd name="connsiteY0" fmla="*/ 1637436 h 3243737"/>
              <a:gd name="connsiteX1" fmla="*/ 1217428 w 2196018"/>
              <a:gd name="connsiteY1" fmla="*/ 31919 h 3243737"/>
              <a:gd name="connsiteX2" fmla="*/ 1502166 w 2196018"/>
              <a:gd name="connsiteY2" fmla="*/ 635301 h 3243737"/>
              <a:gd name="connsiteX3" fmla="*/ 2179134 w 2196018"/>
              <a:gd name="connsiteY3" fmla="*/ 1466955 h 3243737"/>
              <a:gd name="connsiteX4" fmla="*/ 1217428 w 2196018"/>
              <a:gd name="connsiteY4" fmla="*/ 3242953 h 3243737"/>
              <a:gd name="connsiteX5" fmla="*/ 0 w 2196018"/>
              <a:gd name="connsiteY5" fmla="*/ 1637436 h 3243737"/>
              <a:gd name="connsiteX0" fmla="*/ 863 w 2196881"/>
              <a:gd name="connsiteY0" fmla="*/ 1124032 h 2730039"/>
              <a:gd name="connsiteX1" fmla="*/ 1032311 w 2196881"/>
              <a:gd name="connsiteY1" fmla="*/ 208189 h 2730039"/>
              <a:gd name="connsiteX2" fmla="*/ 1503029 w 2196881"/>
              <a:gd name="connsiteY2" fmla="*/ 121897 h 2730039"/>
              <a:gd name="connsiteX3" fmla="*/ 2179997 w 2196881"/>
              <a:gd name="connsiteY3" fmla="*/ 953551 h 2730039"/>
              <a:gd name="connsiteX4" fmla="*/ 1218291 w 2196881"/>
              <a:gd name="connsiteY4" fmla="*/ 2729549 h 2730039"/>
              <a:gd name="connsiteX5" fmla="*/ 863 w 2196881"/>
              <a:gd name="connsiteY5" fmla="*/ 1124032 h 2730039"/>
              <a:gd name="connsiteX0" fmla="*/ 1092 w 1987882"/>
              <a:gd name="connsiteY0" fmla="*/ 1083651 h 2728200"/>
              <a:gd name="connsiteX1" fmla="*/ 823312 w 1987882"/>
              <a:gd name="connsiteY1" fmla="*/ 206554 h 2728200"/>
              <a:gd name="connsiteX2" fmla="*/ 1294030 w 1987882"/>
              <a:gd name="connsiteY2" fmla="*/ 120262 h 2728200"/>
              <a:gd name="connsiteX3" fmla="*/ 1970998 w 1987882"/>
              <a:gd name="connsiteY3" fmla="*/ 951916 h 2728200"/>
              <a:gd name="connsiteX4" fmla="*/ 1009292 w 1987882"/>
              <a:gd name="connsiteY4" fmla="*/ 2727914 h 2728200"/>
              <a:gd name="connsiteX5" fmla="*/ 1092 w 1987882"/>
              <a:gd name="connsiteY5" fmla="*/ 1083651 h 2728200"/>
              <a:gd name="connsiteX0" fmla="*/ 9758 w 1996548"/>
              <a:gd name="connsiteY0" fmla="*/ 1083651 h 2728264"/>
              <a:gd name="connsiteX1" fmla="*/ 831978 w 1996548"/>
              <a:gd name="connsiteY1" fmla="*/ 206554 h 2728264"/>
              <a:gd name="connsiteX2" fmla="*/ 1302696 w 1996548"/>
              <a:gd name="connsiteY2" fmla="*/ 120262 h 2728264"/>
              <a:gd name="connsiteX3" fmla="*/ 1979664 w 1996548"/>
              <a:gd name="connsiteY3" fmla="*/ 951916 h 2728264"/>
              <a:gd name="connsiteX4" fmla="*/ 1017958 w 1996548"/>
              <a:gd name="connsiteY4" fmla="*/ 2727914 h 2728264"/>
              <a:gd name="connsiteX5" fmla="*/ 9758 w 1996548"/>
              <a:gd name="connsiteY5" fmla="*/ 1083651 h 2728264"/>
              <a:gd name="connsiteX0" fmla="*/ 129 w 1986919"/>
              <a:gd name="connsiteY0" fmla="*/ 1083651 h 1821975"/>
              <a:gd name="connsiteX1" fmla="*/ 822349 w 1986919"/>
              <a:gd name="connsiteY1" fmla="*/ 206554 h 1821975"/>
              <a:gd name="connsiteX2" fmla="*/ 1293067 w 1986919"/>
              <a:gd name="connsiteY2" fmla="*/ 120262 h 1821975"/>
              <a:gd name="connsiteX3" fmla="*/ 1970035 w 1986919"/>
              <a:gd name="connsiteY3" fmla="*/ 951916 h 1821975"/>
              <a:gd name="connsiteX4" fmla="*/ 884342 w 1986919"/>
              <a:gd name="connsiteY4" fmla="*/ 1821263 h 1821975"/>
              <a:gd name="connsiteX5" fmla="*/ 129 w 1986919"/>
              <a:gd name="connsiteY5" fmla="*/ 1083651 h 1821975"/>
              <a:gd name="connsiteX0" fmla="*/ 129 w 1986919"/>
              <a:gd name="connsiteY0" fmla="*/ 1083651 h 1897634"/>
              <a:gd name="connsiteX1" fmla="*/ 822349 w 1986919"/>
              <a:gd name="connsiteY1" fmla="*/ 206554 h 1897634"/>
              <a:gd name="connsiteX2" fmla="*/ 1293067 w 1986919"/>
              <a:gd name="connsiteY2" fmla="*/ 120262 h 1897634"/>
              <a:gd name="connsiteX3" fmla="*/ 1970035 w 1986919"/>
              <a:gd name="connsiteY3" fmla="*/ 951916 h 1897634"/>
              <a:gd name="connsiteX4" fmla="*/ 884342 w 1986919"/>
              <a:gd name="connsiteY4" fmla="*/ 1821263 h 1897634"/>
              <a:gd name="connsiteX5" fmla="*/ 129 w 1986919"/>
              <a:gd name="connsiteY5" fmla="*/ 1083651 h 1897634"/>
              <a:gd name="connsiteX0" fmla="*/ 129 w 1998173"/>
              <a:gd name="connsiteY0" fmla="*/ 1083651 h 1884888"/>
              <a:gd name="connsiteX1" fmla="*/ 822349 w 1998173"/>
              <a:gd name="connsiteY1" fmla="*/ 206554 h 1884888"/>
              <a:gd name="connsiteX2" fmla="*/ 1293067 w 1998173"/>
              <a:gd name="connsiteY2" fmla="*/ 120262 h 1884888"/>
              <a:gd name="connsiteX3" fmla="*/ 1970035 w 1998173"/>
              <a:gd name="connsiteY3" fmla="*/ 951916 h 1884888"/>
              <a:gd name="connsiteX4" fmla="*/ 1843257 w 1998173"/>
              <a:gd name="connsiteY4" fmla="*/ 1747584 h 1884888"/>
              <a:gd name="connsiteX5" fmla="*/ 884342 w 1998173"/>
              <a:gd name="connsiteY5" fmla="*/ 1821263 h 1884888"/>
              <a:gd name="connsiteX6" fmla="*/ 129 w 1998173"/>
              <a:gd name="connsiteY6" fmla="*/ 1083651 h 1884888"/>
              <a:gd name="connsiteX0" fmla="*/ 23017 w 2021061"/>
              <a:gd name="connsiteY0" fmla="*/ 1083651 h 1884888"/>
              <a:gd name="connsiteX1" fmla="*/ 845237 w 2021061"/>
              <a:gd name="connsiteY1" fmla="*/ 206554 h 1884888"/>
              <a:gd name="connsiteX2" fmla="*/ 1315955 w 2021061"/>
              <a:gd name="connsiteY2" fmla="*/ 120262 h 1884888"/>
              <a:gd name="connsiteX3" fmla="*/ 1992923 w 2021061"/>
              <a:gd name="connsiteY3" fmla="*/ 951916 h 1884888"/>
              <a:gd name="connsiteX4" fmla="*/ 1866145 w 2021061"/>
              <a:gd name="connsiteY4" fmla="*/ 1747584 h 1884888"/>
              <a:gd name="connsiteX5" fmla="*/ 907230 w 2021061"/>
              <a:gd name="connsiteY5" fmla="*/ 1821263 h 1884888"/>
              <a:gd name="connsiteX6" fmla="*/ 23017 w 2021061"/>
              <a:gd name="connsiteY6" fmla="*/ 1083651 h 1884888"/>
              <a:gd name="connsiteX0" fmla="*/ 24364 w 2022408"/>
              <a:gd name="connsiteY0" fmla="*/ 944463 h 1745700"/>
              <a:gd name="connsiteX1" fmla="*/ 846584 w 2022408"/>
              <a:gd name="connsiteY1" fmla="*/ 67366 h 1745700"/>
              <a:gd name="connsiteX2" fmla="*/ 1627268 w 2022408"/>
              <a:gd name="connsiteY2" fmla="*/ 221298 h 1745700"/>
              <a:gd name="connsiteX3" fmla="*/ 1994270 w 2022408"/>
              <a:gd name="connsiteY3" fmla="*/ 812728 h 1745700"/>
              <a:gd name="connsiteX4" fmla="*/ 1867492 w 2022408"/>
              <a:gd name="connsiteY4" fmla="*/ 1608396 h 1745700"/>
              <a:gd name="connsiteX5" fmla="*/ 908577 w 2022408"/>
              <a:gd name="connsiteY5" fmla="*/ 1682075 h 1745700"/>
              <a:gd name="connsiteX6" fmla="*/ 24364 w 2022408"/>
              <a:gd name="connsiteY6" fmla="*/ 944463 h 174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408" h="1745700">
                <a:moveTo>
                  <a:pt x="24364" y="944463"/>
                </a:moveTo>
                <a:cubicBezTo>
                  <a:pt x="-140951" y="280138"/>
                  <a:pt x="579433" y="187893"/>
                  <a:pt x="846584" y="67366"/>
                </a:cubicBezTo>
                <a:cubicBezTo>
                  <a:pt x="1113735" y="-53161"/>
                  <a:pt x="1466984" y="-17875"/>
                  <a:pt x="1627268" y="221298"/>
                </a:cubicBezTo>
                <a:cubicBezTo>
                  <a:pt x="1787552" y="460471"/>
                  <a:pt x="1947775" y="568630"/>
                  <a:pt x="1994270" y="812728"/>
                </a:cubicBezTo>
                <a:cubicBezTo>
                  <a:pt x="2040765" y="1056826"/>
                  <a:pt x="2048441" y="1463505"/>
                  <a:pt x="1867492" y="1608396"/>
                </a:cubicBezTo>
                <a:cubicBezTo>
                  <a:pt x="1686543" y="1753287"/>
                  <a:pt x="1215765" y="1792730"/>
                  <a:pt x="908577" y="1682075"/>
                </a:cubicBezTo>
                <a:cubicBezTo>
                  <a:pt x="601389" y="1571420"/>
                  <a:pt x="189679" y="1608788"/>
                  <a:pt x="24364" y="944463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F15A286-8D78-443C-B8B7-68EC58547185}"/>
              </a:ext>
            </a:extLst>
          </p:cNvPr>
          <p:cNvSpPr>
            <a:spLocks noChangeAspect="1"/>
          </p:cNvSpPr>
          <p:nvPr/>
        </p:nvSpPr>
        <p:spPr>
          <a:xfrm>
            <a:off x="11794375" y="2781555"/>
            <a:ext cx="890941" cy="890941"/>
          </a:xfrm>
          <a:prstGeom prst="ellipse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D67EE1-2041-4BD3-9423-41A4F8D5906D}"/>
              </a:ext>
            </a:extLst>
          </p:cNvPr>
          <p:cNvSpPr>
            <a:spLocks noChangeAspect="1"/>
          </p:cNvSpPr>
          <p:nvPr/>
        </p:nvSpPr>
        <p:spPr>
          <a:xfrm>
            <a:off x="11797536" y="3254102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5A0B964-94BF-49FD-831A-12AF4ECB13F1}"/>
              </a:ext>
            </a:extLst>
          </p:cNvPr>
          <p:cNvSpPr>
            <a:spLocks noChangeAspect="1"/>
          </p:cNvSpPr>
          <p:nvPr/>
        </p:nvSpPr>
        <p:spPr>
          <a:xfrm>
            <a:off x="11115410" y="3046213"/>
            <a:ext cx="793009" cy="7930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/>
          </a:p>
        </p:txBody>
      </p:sp>
      <p:cxnSp>
        <p:nvCxnSpPr>
          <p:cNvPr id="98" name="Gerade Verbindung 29">
            <a:extLst>
              <a:ext uri="{FF2B5EF4-FFF2-40B4-BE49-F238E27FC236}">
                <a16:creationId xmlns:a16="http://schemas.microsoft.com/office/drawing/2014/main" id="{F4CCED06-6211-47DD-82A9-ED6FE9D247A4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1039604" y="3442718"/>
            <a:ext cx="75806" cy="136129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30">
            <a:extLst>
              <a:ext uri="{FF2B5EF4-FFF2-40B4-BE49-F238E27FC236}">
                <a16:creationId xmlns:a16="http://schemas.microsoft.com/office/drawing/2014/main" id="{078BC1D9-1DD3-48B6-A1DB-F497D3838951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1370591" y="1796660"/>
            <a:ext cx="141324" cy="12495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31">
            <a:extLst>
              <a:ext uri="{FF2B5EF4-FFF2-40B4-BE49-F238E27FC236}">
                <a16:creationId xmlns:a16="http://schemas.microsoft.com/office/drawing/2014/main" id="{2CCA0CA1-C5BA-40C6-8BA5-466D4227548F}"/>
              </a:ext>
            </a:extLst>
          </p:cNvPr>
          <p:cNvCxnSpPr>
            <a:cxnSpLocks/>
            <a:stCxn id="95" idx="5"/>
          </p:cNvCxnSpPr>
          <p:nvPr/>
        </p:nvCxnSpPr>
        <p:spPr>
          <a:xfrm flipV="1">
            <a:off x="12554841" y="3215451"/>
            <a:ext cx="1729781" cy="32657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32">
            <a:extLst>
              <a:ext uri="{FF2B5EF4-FFF2-40B4-BE49-F238E27FC236}">
                <a16:creationId xmlns:a16="http://schemas.microsoft.com/office/drawing/2014/main" id="{F9FA2DF1-1B28-478E-A0BA-0FDF768645AB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12239846" y="1796660"/>
            <a:ext cx="1582969" cy="9848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33">
            <a:extLst>
              <a:ext uri="{FF2B5EF4-FFF2-40B4-BE49-F238E27FC236}">
                <a16:creationId xmlns:a16="http://schemas.microsoft.com/office/drawing/2014/main" id="{E65CEA34-BE27-4A95-81E0-F70D2B485F7E}"/>
              </a:ext>
            </a:extLst>
          </p:cNvPr>
          <p:cNvCxnSpPr>
            <a:cxnSpLocks/>
            <a:stCxn id="96" idx="5"/>
          </p:cNvCxnSpPr>
          <p:nvPr/>
        </p:nvCxnSpPr>
        <p:spPr>
          <a:xfrm>
            <a:off x="12796398" y="4252964"/>
            <a:ext cx="657645" cy="96426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34">
            <a:extLst>
              <a:ext uri="{FF2B5EF4-FFF2-40B4-BE49-F238E27FC236}">
                <a16:creationId xmlns:a16="http://schemas.microsoft.com/office/drawing/2014/main" id="{986CF03A-CA67-4963-98DA-3B88AC797A98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11665766" y="4252964"/>
            <a:ext cx="303148" cy="92159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78E9167-5631-4299-B04E-37C1A50E4F4C}"/>
              </a:ext>
            </a:extLst>
          </p:cNvPr>
          <p:cNvSpPr>
            <a:spLocks noChangeAspect="1"/>
          </p:cNvSpPr>
          <p:nvPr/>
        </p:nvSpPr>
        <p:spPr>
          <a:xfrm>
            <a:off x="9941187" y="46570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57E4558-F740-44FC-B379-38104F6BF7FB}"/>
              </a:ext>
            </a:extLst>
          </p:cNvPr>
          <p:cNvSpPr>
            <a:spLocks noChangeAspect="1"/>
          </p:cNvSpPr>
          <p:nvPr/>
        </p:nvSpPr>
        <p:spPr>
          <a:xfrm flipH="1">
            <a:off x="9900548" y="442570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88C93BF-CED8-4673-A55B-09CED3252767}"/>
              </a:ext>
            </a:extLst>
          </p:cNvPr>
          <p:cNvSpPr>
            <a:spLocks noChangeAspect="1"/>
          </p:cNvSpPr>
          <p:nvPr/>
        </p:nvSpPr>
        <p:spPr>
          <a:xfrm>
            <a:off x="9649281" y="40777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ACBC206-1905-40A6-9F99-218D19B98656}"/>
              </a:ext>
            </a:extLst>
          </p:cNvPr>
          <p:cNvSpPr>
            <a:spLocks noChangeAspect="1"/>
          </p:cNvSpPr>
          <p:nvPr/>
        </p:nvSpPr>
        <p:spPr>
          <a:xfrm>
            <a:off x="9801681" y="4230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4C9050D-909F-4A99-A04C-63C503E173CB}"/>
              </a:ext>
            </a:extLst>
          </p:cNvPr>
          <p:cNvSpPr>
            <a:spLocks noChangeAspect="1"/>
          </p:cNvSpPr>
          <p:nvPr/>
        </p:nvSpPr>
        <p:spPr>
          <a:xfrm rot="18953984">
            <a:off x="9305229" y="37866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15695B-1878-40AB-A133-A150FB73A824}"/>
              </a:ext>
            </a:extLst>
          </p:cNvPr>
          <p:cNvSpPr>
            <a:spLocks noChangeAspect="1"/>
          </p:cNvSpPr>
          <p:nvPr/>
        </p:nvSpPr>
        <p:spPr>
          <a:xfrm rot="18953984">
            <a:off x="9149655" y="38503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F201B50-3926-4315-B484-78D4BCDCA466}"/>
              </a:ext>
            </a:extLst>
          </p:cNvPr>
          <p:cNvSpPr>
            <a:spLocks noChangeAspect="1"/>
          </p:cNvSpPr>
          <p:nvPr/>
        </p:nvSpPr>
        <p:spPr>
          <a:xfrm rot="18953984">
            <a:off x="9071206" y="3750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AA4A031-D016-4C18-B8AA-5C938A935C66}"/>
              </a:ext>
            </a:extLst>
          </p:cNvPr>
          <p:cNvSpPr>
            <a:spLocks noChangeAspect="1"/>
          </p:cNvSpPr>
          <p:nvPr/>
        </p:nvSpPr>
        <p:spPr>
          <a:xfrm rot="18953984">
            <a:off x="8903858" y="387645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C8A17C9-C7F4-4A98-BE7E-1191C71D982A}"/>
              </a:ext>
            </a:extLst>
          </p:cNvPr>
          <p:cNvSpPr>
            <a:spLocks noChangeAspect="1"/>
          </p:cNvSpPr>
          <p:nvPr/>
        </p:nvSpPr>
        <p:spPr>
          <a:xfrm rot="18953984">
            <a:off x="8847370" y="36993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B6E8DD-67B3-4076-9356-0C9E28CE1B7D}"/>
              </a:ext>
            </a:extLst>
          </p:cNvPr>
          <p:cNvSpPr>
            <a:spLocks noChangeAspect="1"/>
          </p:cNvSpPr>
          <p:nvPr/>
        </p:nvSpPr>
        <p:spPr>
          <a:xfrm rot="18953984">
            <a:off x="9172077" y="35623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56EB7FD-39C1-473A-AAF4-188F15BAB4CD}"/>
              </a:ext>
            </a:extLst>
          </p:cNvPr>
          <p:cNvSpPr>
            <a:spLocks noChangeAspect="1"/>
          </p:cNvSpPr>
          <p:nvPr/>
        </p:nvSpPr>
        <p:spPr>
          <a:xfrm rot="18953984">
            <a:off x="8812437" y="35386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9B3F393-D210-4C23-ADD3-EC92E5CF127A}"/>
              </a:ext>
            </a:extLst>
          </p:cNvPr>
          <p:cNvSpPr>
            <a:spLocks noChangeAspect="1"/>
          </p:cNvSpPr>
          <p:nvPr/>
        </p:nvSpPr>
        <p:spPr>
          <a:xfrm rot="18953984">
            <a:off x="8711618" y="38503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E748F92-3B7E-46D9-9181-08AA0008C312}"/>
              </a:ext>
            </a:extLst>
          </p:cNvPr>
          <p:cNvSpPr>
            <a:spLocks noChangeAspect="1"/>
          </p:cNvSpPr>
          <p:nvPr/>
        </p:nvSpPr>
        <p:spPr>
          <a:xfrm rot="18953984">
            <a:off x="8668625" y="41749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6637463-BBB4-44AB-B89F-D871A3657F44}"/>
              </a:ext>
            </a:extLst>
          </p:cNvPr>
          <p:cNvSpPr>
            <a:spLocks noChangeAspect="1"/>
          </p:cNvSpPr>
          <p:nvPr/>
        </p:nvSpPr>
        <p:spPr>
          <a:xfrm rot="18953984">
            <a:off x="8527388" y="44351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75FBE53-643F-45B5-9AD4-404B9DB2109D}"/>
              </a:ext>
            </a:extLst>
          </p:cNvPr>
          <p:cNvSpPr>
            <a:spLocks noChangeAspect="1"/>
          </p:cNvSpPr>
          <p:nvPr/>
        </p:nvSpPr>
        <p:spPr>
          <a:xfrm rot="18953984">
            <a:off x="8462057" y="474494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0588B9A-D3B7-4CCC-A458-268751A42D29}"/>
              </a:ext>
            </a:extLst>
          </p:cNvPr>
          <p:cNvSpPr>
            <a:spLocks noChangeAspect="1"/>
          </p:cNvSpPr>
          <p:nvPr/>
        </p:nvSpPr>
        <p:spPr>
          <a:xfrm rot="18953984">
            <a:off x="9180443" y="3053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1D32DC-9B1E-48DD-B110-1C7E7ECE4FBB}"/>
              </a:ext>
            </a:extLst>
          </p:cNvPr>
          <p:cNvSpPr>
            <a:spLocks noChangeAspect="1"/>
          </p:cNvSpPr>
          <p:nvPr/>
        </p:nvSpPr>
        <p:spPr>
          <a:xfrm rot="18953984">
            <a:off x="9028570" y="31952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798D80A-8FDE-4F0A-93A4-8D52770E7440}"/>
              </a:ext>
            </a:extLst>
          </p:cNvPr>
          <p:cNvSpPr>
            <a:spLocks noChangeAspect="1"/>
          </p:cNvSpPr>
          <p:nvPr/>
        </p:nvSpPr>
        <p:spPr>
          <a:xfrm rot="18953984">
            <a:off x="8946420" y="301766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121D109-2B90-4076-8A57-2D2B6FA6DFF0}"/>
              </a:ext>
            </a:extLst>
          </p:cNvPr>
          <p:cNvSpPr>
            <a:spLocks noChangeAspect="1"/>
          </p:cNvSpPr>
          <p:nvPr/>
        </p:nvSpPr>
        <p:spPr>
          <a:xfrm rot="18953984">
            <a:off x="8779072" y="314352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1B4B560-D685-4EAC-892B-43B340263087}"/>
              </a:ext>
            </a:extLst>
          </p:cNvPr>
          <p:cNvSpPr>
            <a:spLocks noChangeAspect="1"/>
          </p:cNvSpPr>
          <p:nvPr/>
        </p:nvSpPr>
        <p:spPr>
          <a:xfrm rot="18953984">
            <a:off x="8836501" y="28971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17A2B51-ED8B-46EA-BF15-0D42F9E59C48}"/>
              </a:ext>
            </a:extLst>
          </p:cNvPr>
          <p:cNvSpPr>
            <a:spLocks noChangeAspect="1"/>
          </p:cNvSpPr>
          <p:nvPr/>
        </p:nvSpPr>
        <p:spPr>
          <a:xfrm rot="18953984">
            <a:off x="9047291" y="28294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2EFAA78-DBBA-4817-BD0E-401732CFDA4E}"/>
              </a:ext>
            </a:extLst>
          </p:cNvPr>
          <p:cNvSpPr>
            <a:spLocks noChangeAspect="1"/>
          </p:cNvSpPr>
          <p:nvPr/>
        </p:nvSpPr>
        <p:spPr>
          <a:xfrm rot="18953984">
            <a:off x="8687651" y="28056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4C6F538-BD17-4F28-9E63-D4AA5A511E1A}"/>
              </a:ext>
            </a:extLst>
          </p:cNvPr>
          <p:cNvSpPr>
            <a:spLocks noChangeAspect="1"/>
          </p:cNvSpPr>
          <p:nvPr/>
        </p:nvSpPr>
        <p:spPr>
          <a:xfrm rot="18953984">
            <a:off x="8423442" y="320074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A3B72AA-BD59-44A1-BE13-AD18BF137E20}"/>
              </a:ext>
            </a:extLst>
          </p:cNvPr>
          <p:cNvSpPr>
            <a:spLocks noChangeAspect="1"/>
          </p:cNvSpPr>
          <p:nvPr/>
        </p:nvSpPr>
        <p:spPr>
          <a:xfrm rot="18953984">
            <a:off x="8271569" y="33423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6453EA2-9291-49CB-B735-6E82C101CF3F}"/>
              </a:ext>
            </a:extLst>
          </p:cNvPr>
          <p:cNvSpPr>
            <a:spLocks noChangeAspect="1"/>
          </p:cNvSpPr>
          <p:nvPr/>
        </p:nvSpPr>
        <p:spPr>
          <a:xfrm rot="18953984">
            <a:off x="8189419" y="316472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E4135E2-71AD-4381-8D1B-9FF4252FE10C}"/>
              </a:ext>
            </a:extLst>
          </p:cNvPr>
          <p:cNvSpPr>
            <a:spLocks noChangeAspect="1"/>
          </p:cNvSpPr>
          <p:nvPr/>
        </p:nvSpPr>
        <p:spPr>
          <a:xfrm rot="18953984">
            <a:off x="7887525" y="316296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D9829ED-4492-4FF4-A3B5-792B1A85AD83}"/>
              </a:ext>
            </a:extLst>
          </p:cNvPr>
          <p:cNvSpPr>
            <a:spLocks noChangeAspect="1"/>
          </p:cNvSpPr>
          <p:nvPr/>
        </p:nvSpPr>
        <p:spPr>
          <a:xfrm rot="18953984">
            <a:off x="8079500" y="3044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E70E99-C56A-4511-B6F4-B7357BAF0BE7}"/>
              </a:ext>
            </a:extLst>
          </p:cNvPr>
          <p:cNvSpPr>
            <a:spLocks noChangeAspect="1"/>
          </p:cNvSpPr>
          <p:nvPr/>
        </p:nvSpPr>
        <p:spPr>
          <a:xfrm rot="18953984">
            <a:off x="8290290" y="29764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A2E9A59-D155-40D5-BEFF-7FE242C8BD2E}"/>
              </a:ext>
            </a:extLst>
          </p:cNvPr>
          <p:cNvSpPr>
            <a:spLocks noChangeAspect="1"/>
          </p:cNvSpPr>
          <p:nvPr/>
        </p:nvSpPr>
        <p:spPr>
          <a:xfrm rot="18953984">
            <a:off x="8208939" y="28493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3AD079F-E405-423E-95AD-BCE32AE0EE35}"/>
              </a:ext>
            </a:extLst>
          </p:cNvPr>
          <p:cNvSpPr>
            <a:spLocks noChangeAspect="1"/>
          </p:cNvSpPr>
          <p:nvPr/>
        </p:nvSpPr>
        <p:spPr>
          <a:xfrm rot="18953984">
            <a:off x="7646545" y="323914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C32865B-3C44-4FF3-B826-85B233109861}"/>
              </a:ext>
            </a:extLst>
          </p:cNvPr>
          <p:cNvSpPr>
            <a:spLocks noChangeAspect="1"/>
          </p:cNvSpPr>
          <p:nvPr/>
        </p:nvSpPr>
        <p:spPr>
          <a:xfrm rot="18953984">
            <a:off x="7225044" y="3089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9FCCD73-999C-4BB9-B99C-78C9E5CF24F4}"/>
              </a:ext>
            </a:extLst>
          </p:cNvPr>
          <p:cNvSpPr>
            <a:spLocks noChangeAspect="1"/>
          </p:cNvSpPr>
          <p:nvPr/>
        </p:nvSpPr>
        <p:spPr>
          <a:xfrm rot="18953984">
            <a:off x="6763518" y="32007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13DD627-EC32-4548-A8BF-4DC2287F6A0C}"/>
              </a:ext>
            </a:extLst>
          </p:cNvPr>
          <p:cNvSpPr>
            <a:spLocks noChangeAspect="1"/>
          </p:cNvSpPr>
          <p:nvPr/>
        </p:nvSpPr>
        <p:spPr>
          <a:xfrm rot="18953984">
            <a:off x="8122687" y="26153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C73859B-69AA-4030-981C-6F4B7EEB637A}"/>
              </a:ext>
            </a:extLst>
          </p:cNvPr>
          <p:cNvSpPr>
            <a:spLocks noChangeAspect="1"/>
          </p:cNvSpPr>
          <p:nvPr/>
        </p:nvSpPr>
        <p:spPr>
          <a:xfrm rot="18953984">
            <a:off x="8225424" y="238426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50973C4-73FF-433B-9CE8-307B83B644D4}"/>
              </a:ext>
            </a:extLst>
          </p:cNvPr>
          <p:cNvSpPr>
            <a:spLocks noChangeAspect="1"/>
          </p:cNvSpPr>
          <p:nvPr/>
        </p:nvSpPr>
        <p:spPr>
          <a:xfrm rot="18953984">
            <a:off x="8187335" y="21459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E48371F-C973-437E-A24B-123A6F0DB7A5}"/>
              </a:ext>
            </a:extLst>
          </p:cNvPr>
          <p:cNvSpPr>
            <a:spLocks noChangeAspect="1"/>
          </p:cNvSpPr>
          <p:nvPr/>
        </p:nvSpPr>
        <p:spPr>
          <a:xfrm rot="18953984">
            <a:off x="8006561" y="17352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0E1B81F-8471-4D28-A35C-E5790E0B6D97}"/>
              </a:ext>
            </a:extLst>
          </p:cNvPr>
          <p:cNvSpPr>
            <a:spLocks noChangeAspect="1"/>
          </p:cNvSpPr>
          <p:nvPr/>
        </p:nvSpPr>
        <p:spPr>
          <a:xfrm rot="18953984">
            <a:off x="9188237" y="23785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56A3CBE-F892-403B-BD0D-B8DB73BE6BAA}"/>
              </a:ext>
            </a:extLst>
          </p:cNvPr>
          <p:cNvSpPr>
            <a:spLocks noChangeAspect="1"/>
          </p:cNvSpPr>
          <p:nvPr/>
        </p:nvSpPr>
        <p:spPr>
          <a:xfrm rot="18953984">
            <a:off x="9446316" y="22669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05CFB46-209F-4D98-A1B7-6313889AC0D8}"/>
              </a:ext>
            </a:extLst>
          </p:cNvPr>
          <p:cNvSpPr>
            <a:spLocks noChangeAspect="1"/>
          </p:cNvSpPr>
          <p:nvPr/>
        </p:nvSpPr>
        <p:spPr>
          <a:xfrm rot="18953984">
            <a:off x="9824540" y="187782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64B3D25-44BC-43B5-838D-2187342B2498}"/>
              </a:ext>
            </a:extLst>
          </p:cNvPr>
          <p:cNvSpPr>
            <a:spLocks noChangeAspect="1"/>
          </p:cNvSpPr>
          <p:nvPr/>
        </p:nvSpPr>
        <p:spPr>
          <a:xfrm rot="18953984">
            <a:off x="9383706" y="32760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48AA153-481E-455B-BE74-C0B8FC525EFF}"/>
              </a:ext>
            </a:extLst>
          </p:cNvPr>
          <p:cNvSpPr>
            <a:spLocks noChangeAspect="1"/>
          </p:cNvSpPr>
          <p:nvPr/>
        </p:nvSpPr>
        <p:spPr>
          <a:xfrm rot="18953984">
            <a:off x="9711548" y="33544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24C291D-9737-4464-BB6A-65CB28ED34E2}"/>
              </a:ext>
            </a:extLst>
          </p:cNvPr>
          <p:cNvSpPr>
            <a:spLocks noChangeAspect="1"/>
          </p:cNvSpPr>
          <p:nvPr/>
        </p:nvSpPr>
        <p:spPr>
          <a:xfrm rot="18953984">
            <a:off x="9968238" y="3405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1E59863-AA66-44F5-9DB1-D4D7B1C36531}"/>
              </a:ext>
            </a:extLst>
          </p:cNvPr>
          <p:cNvSpPr>
            <a:spLocks noChangeAspect="1"/>
          </p:cNvSpPr>
          <p:nvPr/>
        </p:nvSpPr>
        <p:spPr>
          <a:xfrm rot="18953984">
            <a:off x="10291212" y="35032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1015163-6AE1-4E69-B9A5-65ADF3C75DCC}"/>
              </a:ext>
            </a:extLst>
          </p:cNvPr>
          <p:cNvSpPr>
            <a:spLocks noChangeAspect="1"/>
          </p:cNvSpPr>
          <p:nvPr/>
        </p:nvSpPr>
        <p:spPr>
          <a:xfrm rot="18953984">
            <a:off x="10598028" y="35789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0" name="Oval 100">
            <a:extLst>
              <a:ext uri="{FF2B5EF4-FFF2-40B4-BE49-F238E27FC236}">
                <a16:creationId xmlns:a16="http://schemas.microsoft.com/office/drawing/2014/main" id="{C04683CC-0DCB-4E3B-95C2-4C6D4A22ADC5}"/>
              </a:ext>
            </a:extLst>
          </p:cNvPr>
          <p:cNvSpPr/>
          <p:nvPr/>
        </p:nvSpPr>
        <p:spPr>
          <a:xfrm>
            <a:off x="11013518" y="2686699"/>
            <a:ext cx="2022408" cy="1745700"/>
          </a:xfrm>
          <a:custGeom>
            <a:avLst/>
            <a:gdLst>
              <a:gd name="connsiteX0" fmla="*/ 0 w 2434856"/>
              <a:gd name="connsiteY0" fmla="*/ 1605517 h 3211033"/>
              <a:gd name="connsiteX1" fmla="*/ 1217428 w 2434856"/>
              <a:gd name="connsiteY1" fmla="*/ 0 h 3211033"/>
              <a:gd name="connsiteX2" fmla="*/ 2434856 w 2434856"/>
              <a:gd name="connsiteY2" fmla="*/ 1605517 h 3211033"/>
              <a:gd name="connsiteX3" fmla="*/ 1217428 w 2434856"/>
              <a:gd name="connsiteY3" fmla="*/ 3211034 h 3211033"/>
              <a:gd name="connsiteX4" fmla="*/ 0 w 2434856"/>
              <a:gd name="connsiteY4" fmla="*/ 1605517 h 3211033"/>
              <a:gd name="connsiteX0" fmla="*/ 0 w 2179134"/>
              <a:gd name="connsiteY0" fmla="*/ 1606521 h 3212822"/>
              <a:gd name="connsiteX1" fmla="*/ 1217428 w 2179134"/>
              <a:gd name="connsiteY1" fmla="*/ 1004 h 3212822"/>
              <a:gd name="connsiteX2" fmla="*/ 2179134 w 2179134"/>
              <a:gd name="connsiteY2" fmla="*/ 1436040 h 3212822"/>
              <a:gd name="connsiteX3" fmla="*/ 1217428 w 2179134"/>
              <a:gd name="connsiteY3" fmla="*/ 3212038 h 3212822"/>
              <a:gd name="connsiteX4" fmla="*/ 0 w 2179134"/>
              <a:gd name="connsiteY4" fmla="*/ 1606521 h 3212822"/>
              <a:gd name="connsiteX0" fmla="*/ 0 w 2196018"/>
              <a:gd name="connsiteY0" fmla="*/ 1637436 h 3243737"/>
              <a:gd name="connsiteX1" fmla="*/ 1217428 w 2196018"/>
              <a:gd name="connsiteY1" fmla="*/ 31919 h 3243737"/>
              <a:gd name="connsiteX2" fmla="*/ 1502166 w 2196018"/>
              <a:gd name="connsiteY2" fmla="*/ 635301 h 3243737"/>
              <a:gd name="connsiteX3" fmla="*/ 2179134 w 2196018"/>
              <a:gd name="connsiteY3" fmla="*/ 1466955 h 3243737"/>
              <a:gd name="connsiteX4" fmla="*/ 1217428 w 2196018"/>
              <a:gd name="connsiteY4" fmla="*/ 3242953 h 3243737"/>
              <a:gd name="connsiteX5" fmla="*/ 0 w 2196018"/>
              <a:gd name="connsiteY5" fmla="*/ 1637436 h 3243737"/>
              <a:gd name="connsiteX0" fmla="*/ 863 w 2196881"/>
              <a:gd name="connsiteY0" fmla="*/ 1124032 h 2730039"/>
              <a:gd name="connsiteX1" fmla="*/ 1032311 w 2196881"/>
              <a:gd name="connsiteY1" fmla="*/ 208189 h 2730039"/>
              <a:gd name="connsiteX2" fmla="*/ 1503029 w 2196881"/>
              <a:gd name="connsiteY2" fmla="*/ 121897 h 2730039"/>
              <a:gd name="connsiteX3" fmla="*/ 2179997 w 2196881"/>
              <a:gd name="connsiteY3" fmla="*/ 953551 h 2730039"/>
              <a:gd name="connsiteX4" fmla="*/ 1218291 w 2196881"/>
              <a:gd name="connsiteY4" fmla="*/ 2729549 h 2730039"/>
              <a:gd name="connsiteX5" fmla="*/ 863 w 2196881"/>
              <a:gd name="connsiteY5" fmla="*/ 1124032 h 2730039"/>
              <a:gd name="connsiteX0" fmla="*/ 1092 w 1987882"/>
              <a:gd name="connsiteY0" fmla="*/ 1083651 h 2728200"/>
              <a:gd name="connsiteX1" fmla="*/ 823312 w 1987882"/>
              <a:gd name="connsiteY1" fmla="*/ 206554 h 2728200"/>
              <a:gd name="connsiteX2" fmla="*/ 1294030 w 1987882"/>
              <a:gd name="connsiteY2" fmla="*/ 120262 h 2728200"/>
              <a:gd name="connsiteX3" fmla="*/ 1970998 w 1987882"/>
              <a:gd name="connsiteY3" fmla="*/ 951916 h 2728200"/>
              <a:gd name="connsiteX4" fmla="*/ 1009292 w 1987882"/>
              <a:gd name="connsiteY4" fmla="*/ 2727914 h 2728200"/>
              <a:gd name="connsiteX5" fmla="*/ 1092 w 1987882"/>
              <a:gd name="connsiteY5" fmla="*/ 1083651 h 2728200"/>
              <a:gd name="connsiteX0" fmla="*/ 9758 w 1996548"/>
              <a:gd name="connsiteY0" fmla="*/ 1083651 h 2728264"/>
              <a:gd name="connsiteX1" fmla="*/ 831978 w 1996548"/>
              <a:gd name="connsiteY1" fmla="*/ 206554 h 2728264"/>
              <a:gd name="connsiteX2" fmla="*/ 1302696 w 1996548"/>
              <a:gd name="connsiteY2" fmla="*/ 120262 h 2728264"/>
              <a:gd name="connsiteX3" fmla="*/ 1979664 w 1996548"/>
              <a:gd name="connsiteY3" fmla="*/ 951916 h 2728264"/>
              <a:gd name="connsiteX4" fmla="*/ 1017958 w 1996548"/>
              <a:gd name="connsiteY4" fmla="*/ 2727914 h 2728264"/>
              <a:gd name="connsiteX5" fmla="*/ 9758 w 1996548"/>
              <a:gd name="connsiteY5" fmla="*/ 1083651 h 2728264"/>
              <a:gd name="connsiteX0" fmla="*/ 129 w 1986919"/>
              <a:gd name="connsiteY0" fmla="*/ 1083651 h 1821975"/>
              <a:gd name="connsiteX1" fmla="*/ 822349 w 1986919"/>
              <a:gd name="connsiteY1" fmla="*/ 206554 h 1821975"/>
              <a:gd name="connsiteX2" fmla="*/ 1293067 w 1986919"/>
              <a:gd name="connsiteY2" fmla="*/ 120262 h 1821975"/>
              <a:gd name="connsiteX3" fmla="*/ 1970035 w 1986919"/>
              <a:gd name="connsiteY3" fmla="*/ 951916 h 1821975"/>
              <a:gd name="connsiteX4" fmla="*/ 884342 w 1986919"/>
              <a:gd name="connsiteY4" fmla="*/ 1821263 h 1821975"/>
              <a:gd name="connsiteX5" fmla="*/ 129 w 1986919"/>
              <a:gd name="connsiteY5" fmla="*/ 1083651 h 1821975"/>
              <a:gd name="connsiteX0" fmla="*/ 129 w 1986919"/>
              <a:gd name="connsiteY0" fmla="*/ 1083651 h 1897634"/>
              <a:gd name="connsiteX1" fmla="*/ 822349 w 1986919"/>
              <a:gd name="connsiteY1" fmla="*/ 206554 h 1897634"/>
              <a:gd name="connsiteX2" fmla="*/ 1293067 w 1986919"/>
              <a:gd name="connsiteY2" fmla="*/ 120262 h 1897634"/>
              <a:gd name="connsiteX3" fmla="*/ 1970035 w 1986919"/>
              <a:gd name="connsiteY3" fmla="*/ 951916 h 1897634"/>
              <a:gd name="connsiteX4" fmla="*/ 884342 w 1986919"/>
              <a:gd name="connsiteY4" fmla="*/ 1821263 h 1897634"/>
              <a:gd name="connsiteX5" fmla="*/ 129 w 1986919"/>
              <a:gd name="connsiteY5" fmla="*/ 1083651 h 1897634"/>
              <a:gd name="connsiteX0" fmla="*/ 129 w 1998173"/>
              <a:gd name="connsiteY0" fmla="*/ 1083651 h 1884888"/>
              <a:gd name="connsiteX1" fmla="*/ 822349 w 1998173"/>
              <a:gd name="connsiteY1" fmla="*/ 206554 h 1884888"/>
              <a:gd name="connsiteX2" fmla="*/ 1293067 w 1998173"/>
              <a:gd name="connsiteY2" fmla="*/ 120262 h 1884888"/>
              <a:gd name="connsiteX3" fmla="*/ 1970035 w 1998173"/>
              <a:gd name="connsiteY3" fmla="*/ 951916 h 1884888"/>
              <a:gd name="connsiteX4" fmla="*/ 1843257 w 1998173"/>
              <a:gd name="connsiteY4" fmla="*/ 1747584 h 1884888"/>
              <a:gd name="connsiteX5" fmla="*/ 884342 w 1998173"/>
              <a:gd name="connsiteY5" fmla="*/ 1821263 h 1884888"/>
              <a:gd name="connsiteX6" fmla="*/ 129 w 1998173"/>
              <a:gd name="connsiteY6" fmla="*/ 1083651 h 1884888"/>
              <a:gd name="connsiteX0" fmla="*/ 23017 w 2021061"/>
              <a:gd name="connsiteY0" fmla="*/ 1083651 h 1884888"/>
              <a:gd name="connsiteX1" fmla="*/ 845237 w 2021061"/>
              <a:gd name="connsiteY1" fmla="*/ 206554 h 1884888"/>
              <a:gd name="connsiteX2" fmla="*/ 1315955 w 2021061"/>
              <a:gd name="connsiteY2" fmla="*/ 120262 h 1884888"/>
              <a:gd name="connsiteX3" fmla="*/ 1992923 w 2021061"/>
              <a:gd name="connsiteY3" fmla="*/ 951916 h 1884888"/>
              <a:gd name="connsiteX4" fmla="*/ 1866145 w 2021061"/>
              <a:gd name="connsiteY4" fmla="*/ 1747584 h 1884888"/>
              <a:gd name="connsiteX5" fmla="*/ 907230 w 2021061"/>
              <a:gd name="connsiteY5" fmla="*/ 1821263 h 1884888"/>
              <a:gd name="connsiteX6" fmla="*/ 23017 w 2021061"/>
              <a:gd name="connsiteY6" fmla="*/ 1083651 h 1884888"/>
              <a:gd name="connsiteX0" fmla="*/ 24364 w 2022408"/>
              <a:gd name="connsiteY0" fmla="*/ 944463 h 1745700"/>
              <a:gd name="connsiteX1" fmla="*/ 846584 w 2022408"/>
              <a:gd name="connsiteY1" fmla="*/ 67366 h 1745700"/>
              <a:gd name="connsiteX2" fmla="*/ 1627268 w 2022408"/>
              <a:gd name="connsiteY2" fmla="*/ 221298 h 1745700"/>
              <a:gd name="connsiteX3" fmla="*/ 1994270 w 2022408"/>
              <a:gd name="connsiteY3" fmla="*/ 812728 h 1745700"/>
              <a:gd name="connsiteX4" fmla="*/ 1867492 w 2022408"/>
              <a:gd name="connsiteY4" fmla="*/ 1608396 h 1745700"/>
              <a:gd name="connsiteX5" fmla="*/ 908577 w 2022408"/>
              <a:gd name="connsiteY5" fmla="*/ 1682075 h 1745700"/>
              <a:gd name="connsiteX6" fmla="*/ 24364 w 2022408"/>
              <a:gd name="connsiteY6" fmla="*/ 944463 h 174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408" h="1745700">
                <a:moveTo>
                  <a:pt x="24364" y="944463"/>
                </a:moveTo>
                <a:cubicBezTo>
                  <a:pt x="-140951" y="280138"/>
                  <a:pt x="579433" y="187893"/>
                  <a:pt x="846584" y="67366"/>
                </a:cubicBezTo>
                <a:cubicBezTo>
                  <a:pt x="1113735" y="-53161"/>
                  <a:pt x="1466984" y="-17875"/>
                  <a:pt x="1627268" y="221298"/>
                </a:cubicBezTo>
                <a:cubicBezTo>
                  <a:pt x="1787552" y="460471"/>
                  <a:pt x="1947775" y="568630"/>
                  <a:pt x="1994270" y="812728"/>
                </a:cubicBezTo>
                <a:cubicBezTo>
                  <a:pt x="2040765" y="1056826"/>
                  <a:pt x="2048441" y="1463505"/>
                  <a:pt x="1867492" y="1608396"/>
                </a:cubicBezTo>
                <a:cubicBezTo>
                  <a:pt x="1686543" y="1753287"/>
                  <a:pt x="1215765" y="1792730"/>
                  <a:pt x="908577" y="1682075"/>
                </a:cubicBezTo>
                <a:cubicBezTo>
                  <a:pt x="601389" y="1571420"/>
                  <a:pt x="189679" y="1608788"/>
                  <a:pt x="24364" y="944463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87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7FEB060-2B20-4AB7-8328-EC9F935C14E9}"/>
              </a:ext>
            </a:extLst>
          </p:cNvPr>
          <p:cNvSpPr>
            <a:spLocks noChangeAspect="1"/>
          </p:cNvSpPr>
          <p:nvPr/>
        </p:nvSpPr>
        <p:spPr>
          <a:xfrm>
            <a:off x="13385490" y="49659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44E00D5-D1E2-4A2D-9FEB-0A6A87D1CE23}"/>
              </a:ext>
            </a:extLst>
          </p:cNvPr>
          <p:cNvSpPr>
            <a:spLocks noChangeAspect="1"/>
          </p:cNvSpPr>
          <p:nvPr/>
        </p:nvSpPr>
        <p:spPr>
          <a:xfrm>
            <a:off x="13208001" y="49202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05B6B5F-93B6-4A46-9E74-67BF0F51E5E4}"/>
              </a:ext>
            </a:extLst>
          </p:cNvPr>
          <p:cNvSpPr>
            <a:spLocks noChangeAspect="1"/>
          </p:cNvSpPr>
          <p:nvPr/>
        </p:nvSpPr>
        <p:spPr>
          <a:xfrm flipH="1">
            <a:off x="13167362" y="46888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6D777C9-94F0-4FA7-A6C8-114AAC1BB885}"/>
              </a:ext>
            </a:extLst>
          </p:cNvPr>
          <p:cNvSpPr>
            <a:spLocks noChangeAspect="1"/>
          </p:cNvSpPr>
          <p:nvPr/>
        </p:nvSpPr>
        <p:spPr>
          <a:xfrm>
            <a:off x="12918476" y="43409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33C4E7-CE45-4B76-AE62-724896237646}"/>
              </a:ext>
            </a:extLst>
          </p:cNvPr>
          <p:cNvSpPr>
            <a:spLocks noChangeAspect="1"/>
          </p:cNvSpPr>
          <p:nvPr/>
        </p:nvSpPr>
        <p:spPr>
          <a:xfrm>
            <a:off x="13070876" y="44933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1BD3EEC-818D-45F1-BA12-5321EF14F3D3}"/>
              </a:ext>
            </a:extLst>
          </p:cNvPr>
          <p:cNvSpPr>
            <a:spLocks noChangeAspect="1"/>
          </p:cNvSpPr>
          <p:nvPr/>
        </p:nvSpPr>
        <p:spPr>
          <a:xfrm rot="18953984">
            <a:off x="12574424" y="40497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55EDFB8-B62D-433F-B12E-838AC2ED3F28}"/>
              </a:ext>
            </a:extLst>
          </p:cNvPr>
          <p:cNvSpPr>
            <a:spLocks noChangeAspect="1"/>
          </p:cNvSpPr>
          <p:nvPr/>
        </p:nvSpPr>
        <p:spPr>
          <a:xfrm rot="18953984">
            <a:off x="12418850" y="41134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8211E73-D5E0-4D13-9E51-568746DA8A3A}"/>
              </a:ext>
            </a:extLst>
          </p:cNvPr>
          <p:cNvSpPr>
            <a:spLocks noChangeAspect="1"/>
          </p:cNvSpPr>
          <p:nvPr/>
        </p:nvSpPr>
        <p:spPr>
          <a:xfrm rot="18953984">
            <a:off x="12340401" y="40137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5651F1E2-DAED-434D-9C29-A30BCB297844}"/>
              </a:ext>
            </a:extLst>
          </p:cNvPr>
          <p:cNvSpPr>
            <a:spLocks noChangeAspect="1"/>
          </p:cNvSpPr>
          <p:nvPr/>
        </p:nvSpPr>
        <p:spPr>
          <a:xfrm rot="18953984">
            <a:off x="12173053" y="41395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A5E401C-9C5E-4D1F-BDD7-9067FB004810}"/>
              </a:ext>
            </a:extLst>
          </p:cNvPr>
          <p:cNvSpPr>
            <a:spLocks noChangeAspect="1"/>
          </p:cNvSpPr>
          <p:nvPr/>
        </p:nvSpPr>
        <p:spPr>
          <a:xfrm rot="18953984">
            <a:off x="12116565" y="39625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55BFBF0-8913-4602-9E73-B9644525C6B6}"/>
              </a:ext>
            </a:extLst>
          </p:cNvPr>
          <p:cNvSpPr>
            <a:spLocks noChangeAspect="1"/>
          </p:cNvSpPr>
          <p:nvPr/>
        </p:nvSpPr>
        <p:spPr>
          <a:xfrm rot="18953984">
            <a:off x="12441272" y="38255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F071990-D494-4DFA-A066-0D2B8F78B858}"/>
              </a:ext>
            </a:extLst>
          </p:cNvPr>
          <p:cNvSpPr>
            <a:spLocks noChangeAspect="1"/>
          </p:cNvSpPr>
          <p:nvPr/>
        </p:nvSpPr>
        <p:spPr>
          <a:xfrm rot="18953984">
            <a:off x="12081632" y="38017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0F6BA21-78FB-4615-AF7F-CF3A96C3100C}"/>
              </a:ext>
            </a:extLst>
          </p:cNvPr>
          <p:cNvSpPr>
            <a:spLocks noChangeAspect="1"/>
          </p:cNvSpPr>
          <p:nvPr/>
        </p:nvSpPr>
        <p:spPr>
          <a:xfrm rot="18953984">
            <a:off x="11980813" y="41134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F2CF6478-1474-4F4A-BBA5-AC2CC1B3BF82}"/>
              </a:ext>
            </a:extLst>
          </p:cNvPr>
          <p:cNvSpPr>
            <a:spLocks noChangeAspect="1"/>
          </p:cNvSpPr>
          <p:nvPr/>
        </p:nvSpPr>
        <p:spPr>
          <a:xfrm rot="18953984">
            <a:off x="11937820" y="443812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9C9C8F5-6111-4E3F-A21A-6E0417D62394}"/>
              </a:ext>
            </a:extLst>
          </p:cNvPr>
          <p:cNvSpPr>
            <a:spLocks noChangeAspect="1"/>
          </p:cNvSpPr>
          <p:nvPr/>
        </p:nvSpPr>
        <p:spPr>
          <a:xfrm rot="18953984">
            <a:off x="11794202" y="46983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064B1C3-725A-478A-83E3-24C5833A50E6}"/>
              </a:ext>
            </a:extLst>
          </p:cNvPr>
          <p:cNvSpPr>
            <a:spLocks noChangeAspect="1"/>
          </p:cNvSpPr>
          <p:nvPr/>
        </p:nvSpPr>
        <p:spPr>
          <a:xfrm rot="18953984">
            <a:off x="11728871" y="5008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849F5CD-4C6C-4C87-A12F-676982910A55}"/>
              </a:ext>
            </a:extLst>
          </p:cNvPr>
          <p:cNvSpPr>
            <a:spLocks noChangeAspect="1"/>
          </p:cNvSpPr>
          <p:nvPr/>
        </p:nvSpPr>
        <p:spPr>
          <a:xfrm rot="18953984">
            <a:off x="12449638" y="33168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58F609F-0227-4668-B5CB-D5B0E0F450E5}"/>
              </a:ext>
            </a:extLst>
          </p:cNvPr>
          <p:cNvSpPr>
            <a:spLocks noChangeAspect="1"/>
          </p:cNvSpPr>
          <p:nvPr/>
        </p:nvSpPr>
        <p:spPr>
          <a:xfrm rot="18953984">
            <a:off x="12297765" y="3458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C369E22-AC02-4FA2-8FC4-A47B1A1AFCC0}"/>
              </a:ext>
            </a:extLst>
          </p:cNvPr>
          <p:cNvSpPr>
            <a:spLocks noChangeAspect="1"/>
          </p:cNvSpPr>
          <p:nvPr/>
        </p:nvSpPr>
        <p:spPr>
          <a:xfrm rot="18953984">
            <a:off x="12215615" y="328080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CF42108-D7AD-49D9-845F-DDE7D96DACC0}"/>
              </a:ext>
            </a:extLst>
          </p:cNvPr>
          <p:cNvSpPr>
            <a:spLocks noChangeAspect="1"/>
          </p:cNvSpPr>
          <p:nvPr/>
        </p:nvSpPr>
        <p:spPr>
          <a:xfrm rot="18953984">
            <a:off x="12048267" y="34066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2F5287A-EC68-4984-90D2-7BFC2D662822}"/>
              </a:ext>
            </a:extLst>
          </p:cNvPr>
          <p:cNvSpPr>
            <a:spLocks noChangeAspect="1"/>
          </p:cNvSpPr>
          <p:nvPr/>
        </p:nvSpPr>
        <p:spPr>
          <a:xfrm rot="18953984">
            <a:off x="12105696" y="31602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D1158BA-AF71-432D-9F2B-ED0D16F0F829}"/>
              </a:ext>
            </a:extLst>
          </p:cNvPr>
          <p:cNvSpPr>
            <a:spLocks noChangeAspect="1"/>
          </p:cNvSpPr>
          <p:nvPr/>
        </p:nvSpPr>
        <p:spPr>
          <a:xfrm rot="18953984">
            <a:off x="12316486" y="30925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9A25BAD9-76CE-44A1-A310-8E16C5496BD8}"/>
              </a:ext>
            </a:extLst>
          </p:cNvPr>
          <p:cNvSpPr>
            <a:spLocks noChangeAspect="1"/>
          </p:cNvSpPr>
          <p:nvPr/>
        </p:nvSpPr>
        <p:spPr>
          <a:xfrm rot="18953984">
            <a:off x="11956846" y="30688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C9C93EA-992D-4F9E-B7E2-A464B8EE9EED}"/>
              </a:ext>
            </a:extLst>
          </p:cNvPr>
          <p:cNvSpPr>
            <a:spLocks noChangeAspect="1"/>
          </p:cNvSpPr>
          <p:nvPr/>
        </p:nvSpPr>
        <p:spPr>
          <a:xfrm rot="18953984">
            <a:off x="11692637" y="34638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8417BA9-EDB2-4C16-95B9-ED0F3E31ACD1}"/>
              </a:ext>
            </a:extLst>
          </p:cNvPr>
          <p:cNvSpPr>
            <a:spLocks noChangeAspect="1"/>
          </p:cNvSpPr>
          <p:nvPr/>
        </p:nvSpPr>
        <p:spPr>
          <a:xfrm rot="18953984">
            <a:off x="11540764" y="360548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78A5926-888C-43A7-8D9E-D160803081C2}"/>
              </a:ext>
            </a:extLst>
          </p:cNvPr>
          <p:cNvSpPr>
            <a:spLocks noChangeAspect="1"/>
          </p:cNvSpPr>
          <p:nvPr/>
        </p:nvSpPr>
        <p:spPr>
          <a:xfrm rot="18953984">
            <a:off x="11458614" y="34278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BF466BD-C3A3-41C3-9D72-BEAE83626B3C}"/>
              </a:ext>
            </a:extLst>
          </p:cNvPr>
          <p:cNvSpPr>
            <a:spLocks noChangeAspect="1"/>
          </p:cNvSpPr>
          <p:nvPr/>
        </p:nvSpPr>
        <p:spPr>
          <a:xfrm rot="18953984">
            <a:off x="11156720" y="342610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52B4B90-AD04-4C99-B4BE-AC3D7C792E4A}"/>
              </a:ext>
            </a:extLst>
          </p:cNvPr>
          <p:cNvSpPr>
            <a:spLocks noChangeAspect="1"/>
          </p:cNvSpPr>
          <p:nvPr/>
        </p:nvSpPr>
        <p:spPr>
          <a:xfrm rot="18953984">
            <a:off x="11348695" y="330732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3E93EA1-9EB5-4916-AED2-82C7C41FC7B9}"/>
              </a:ext>
            </a:extLst>
          </p:cNvPr>
          <p:cNvSpPr>
            <a:spLocks noChangeAspect="1"/>
          </p:cNvSpPr>
          <p:nvPr/>
        </p:nvSpPr>
        <p:spPr>
          <a:xfrm rot="18953984">
            <a:off x="11559485" y="32396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C3C3CF4-8B7C-4027-B5E2-6A5FDBA3DD0D}"/>
              </a:ext>
            </a:extLst>
          </p:cNvPr>
          <p:cNvSpPr>
            <a:spLocks noChangeAspect="1"/>
          </p:cNvSpPr>
          <p:nvPr/>
        </p:nvSpPr>
        <p:spPr>
          <a:xfrm rot="18953984">
            <a:off x="11478134" y="31124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2D5E371-14B2-45C1-8B1E-DA935D096A9F}"/>
              </a:ext>
            </a:extLst>
          </p:cNvPr>
          <p:cNvSpPr>
            <a:spLocks noChangeAspect="1"/>
          </p:cNvSpPr>
          <p:nvPr/>
        </p:nvSpPr>
        <p:spPr>
          <a:xfrm rot="18953984">
            <a:off x="11004626" y="367990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E707865-BA22-4B14-9AB8-1F3E054CD567}"/>
              </a:ext>
            </a:extLst>
          </p:cNvPr>
          <p:cNvSpPr>
            <a:spLocks noChangeAspect="1"/>
          </p:cNvSpPr>
          <p:nvPr/>
        </p:nvSpPr>
        <p:spPr>
          <a:xfrm rot="18953984">
            <a:off x="10998222" y="40301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0747356-91D4-4186-BB62-6E4825CDD8F7}"/>
              </a:ext>
            </a:extLst>
          </p:cNvPr>
          <p:cNvSpPr>
            <a:spLocks noChangeAspect="1"/>
          </p:cNvSpPr>
          <p:nvPr/>
        </p:nvSpPr>
        <p:spPr>
          <a:xfrm rot="18953984">
            <a:off x="11044675" y="43843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3422FE1-38D1-415E-84AE-9BFD001EC2F2}"/>
              </a:ext>
            </a:extLst>
          </p:cNvPr>
          <p:cNvSpPr>
            <a:spLocks noChangeAspect="1"/>
          </p:cNvSpPr>
          <p:nvPr/>
        </p:nvSpPr>
        <p:spPr>
          <a:xfrm rot="18953984">
            <a:off x="11076999" y="47602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892EF70-9158-477D-9DA5-E0A9CB275C85}"/>
              </a:ext>
            </a:extLst>
          </p:cNvPr>
          <p:cNvSpPr>
            <a:spLocks noChangeAspect="1"/>
          </p:cNvSpPr>
          <p:nvPr/>
        </p:nvSpPr>
        <p:spPr>
          <a:xfrm rot="18953984">
            <a:off x="11415158" y="28409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ED207D8-BBD7-4F7C-8930-13F4DC657A38}"/>
              </a:ext>
            </a:extLst>
          </p:cNvPr>
          <p:cNvSpPr>
            <a:spLocks noChangeAspect="1"/>
          </p:cNvSpPr>
          <p:nvPr/>
        </p:nvSpPr>
        <p:spPr>
          <a:xfrm rot="18953984">
            <a:off x="11494619" y="26474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9122A1-D7D7-4218-A75C-EC0105391FB1}"/>
              </a:ext>
            </a:extLst>
          </p:cNvPr>
          <p:cNvSpPr>
            <a:spLocks noChangeAspect="1"/>
          </p:cNvSpPr>
          <p:nvPr/>
        </p:nvSpPr>
        <p:spPr>
          <a:xfrm rot="18953984">
            <a:off x="11456530" y="24090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4C168E5-A3DD-4416-981E-3447D3331EBB}"/>
              </a:ext>
            </a:extLst>
          </p:cNvPr>
          <p:cNvSpPr>
            <a:spLocks noChangeAspect="1"/>
          </p:cNvSpPr>
          <p:nvPr/>
        </p:nvSpPr>
        <p:spPr>
          <a:xfrm rot="18953984">
            <a:off x="11275756" y="19983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BA8FEA3-820A-4DFA-A5CC-EE5329DD8D87}"/>
              </a:ext>
            </a:extLst>
          </p:cNvPr>
          <p:cNvSpPr>
            <a:spLocks noChangeAspect="1"/>
          </p:cNvSpPr>
          <p:nvPr/>
        </p:nvSpPr>
        <p:spPr>
          <a:xfrm rot="18953984">
            <a:off x="11275755" y="18572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E4B237E-F746-48D0-A800-21AF8FCF2EED}"/>
              </a:ext>
            </a:extLst>
          </p:cNvPr>
          <p:cNvSpPr>
            <a:spLocks noChangeAspect="1"/>
          </p:cNvSpPr>
          <p:nvPr/>
        </p:nvSpPr>
        <p:spPr>
          <a:xfrm rot="18953984">
            <a:off x="12457432" y="26417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AC72FAC-5B00-4F95-B0C6-46A0009040FE}"/>
              </a:ext>
            </a:extLst>
          </p:cNvPr>
          <p:cNvSpPr>
            <a:spLocks noChangeAspect="1"/>
          </p:cNvSpPr>
          <p:nvPr/>
        </p:nvSpPr>
        <p:spPr>
          <a:xfrm rot="18953984">
            <a:off x="12715511" y="25300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D84CE8D-119A-4396-900B-868A87951393}"/>
              </a:ext>
            </a:extLst>
          </p:cNvPr>
          <p:cNvSpPr>
            <a:spLocks noChangeAspect="1"/>
          </p:cNvSpPr>
          <p:nvPr/>
        </p:nvSpPr>
        <p:spPr>
          <a:xfrm rot="18953984">
            <a:off x="13093735" y="21409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46A8DF3E-8694-4C77-905D-1F0B68AC70BA}"/>
              </a:ext>
            </a:extLst>
          </p:cNvPr>
          <p:cNvSpPr>
            <a:spLocks noChangeAspect="1"/>
          </p:cNvSpPr>
          <p:nvPr/>
        </p:nvSpPr>
        <p:spPr>
          <a:xfrm rot="18953984">
            <a:off x="13463508" y="20628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785D7A49-D300-43E0-9F02-0AF29DDFA99B}"/>
              </a:ext>
            </a:extLst>
          </p:cNvPr>
          <p:cNvSpPr>
            <a:spLocks noChangeAspect="1"/>
          </p:cNvSpPr>
          <p:nvPr/>
        </p:nvSpPr>
        <p:spPr>
          <a:xfrm rot="18953984">
            <a:off x="13603033" y="17925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1A4C6E7-1A57-4E20-B3F7-88D968C1FF14}"/>
              </a:ext>
            </a:extLst>
          </p:cNvPr>
          <p:cNvSpPr>
            <a:spLocks noChangeAspect="1"/>
          </p:cNvSpPr>
          <p:nvPr/>
        </p:nvSpPr>
        <p:spPr>
          <a:xfrm rot="18953984">
            <a:off x="12652901" y="35391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2485357-3B49-470C-9ACB-3EC853A76FD3}"/>
              </a:ext>
            </a:extLst>
          </p:cNvPr>
          <p:cNvSpPr>
            <a:spLocks noChangeAspect="1"/>
          </p:cNvSpPr>
          <p:nvPr/>
        </p:nvSpPr>
        <p:spPr>
          <a:xfrm rot="18953984">
            <a:off x="13095663" y="34638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4F3D5F2-1467-44F3-A8F2-EACCCD16F248}"/>
              </a:ext>
            </a:extLst>
          </p:cNvPr>
          <p:cNvSpPr>
            <a:spLocks noChangeAspect="1"/>
          </p:cNvSpPr>
          <p:nvPr/>
        </p:nvSpPr>
        <p:spPr>
          <a:xfrm rot="18953984">
            <a:off x="13557451" y="32419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54AA036-4CB8-46BF-A6A6-A6F93D0FABB2}"/>
              </a:ext>
            </a:extLst>
          </p:cNvPr>
          <p:cNvSpPr>
            <a:spLocks noChangeAspect="1"/>
          </p:cNvSpPr>
          <p:nvPr/>
        </p:nvSpPr>
        <p:spPr>
          <a:xfrm rot="18953984">
            <a:off x="13906210" y="33168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9C661A8-1858-4A31-B64A-DB19EE9A831B}"/>
              </a:ext>
            </a:extLst>
          </p:cNvPr>
          <p:cNvSpPr>
            <a:spLocks noChangeAspect="1"/>
          </p:cNvSpPr>
          <p:nvPr/>
        </p:nvSpPr>
        <p:spPr>
          <a:xfrm rot="18953984">
            <a:off x="14294087" y="31334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7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FF4E7B1-85BF-4935-9961-C7A5B77BFA39}"/>
              </a:ext>
            </a:extLst>
          </p:cNvPr>
          <p:cNvGrpSpPr/>
          <p:nvPr/>
        </p:nvGrpSpPr>
        <p:grpSpPr>
          <a:xfrm>
            <a:off x="6467643" y="4575118"/>
            <a:ext cx="3982597" cy="1098834"/>
            <a:chOff x="135924" y="5079267"/>
            <a:chExt cx="3982597" cy="109883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4FB9D35-F264-403F-A24C-5A437264D7FE}"/>
                </a:ext>
              </a:extLst>
            </p:cNvPr>
            <p:cNvSpPr/>
            <p:nvPr/>
          </p:nvSpPr>
          <p:spPr>
            <a:xfrm>
              <a:off x="135924" y="5079267"/>
              <a:ext cx="3982597" cy="1098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7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72A3838-7B53-4211-8716-1E1F90006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355" y="5277500"/>
              <a:ext cx="266944" cy="25200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sp>
          <p:nvSpPr>
            <p:cNvPr id="203" name="Textfeld 53">
              <a:extLst>
                <a:ext uri="{FF2B5EF4-FFF2-40B4-BE49-F238E27FC236}">
                  <a16:creationId xmlns:a16="http://schemas.microsoft.com/office/drawing/2014/main" id="{4CA1AA9C-7727-48A7-8E92-34A2C1EAE1C7}"/>
                </a:ext>
              </a:extLst>
            </p:cNvPr>
            <p:cNvSpPr txBox="1"/>
            <p:nvPr/>
          </p:nvSpPr>
          <p:spPr>
            <a:xfrm>
              <a:off x="593128" y="5247025"/>
              <a:ext cx="10297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Staypoint</a:t>
              </a:r>
              <a:endParaRPr lang="de-DE" sz="1400" dirty="0"/>
            </a:p>
          </p:txBody>
        </p:sp>
        <p:sp>
          <p:nvSpPr>
            <p:cNvPr id="204" name="Textfeld 102">
              <a:extLst>
                <a:ext uri="{FF2B5EF4-FFF2-40B4-BE49-F238E27FC236}">
                  <a16:creationId xmlns:a16="http://schemas.microsoft.com/office/drawing/2014/main" id="{F846CDFB-A5A8-4A6A-BF58-C1304F3C3E47}"/>
                </a:ext>
              </a:extLst>
            </p:cNvPr>
            <p:cNvSpPr txBox="1"/>
            <p:nvPr/>
          </p:nvSpPr>
          <p:spPr>
            <a:xfrm>
              <a:off x="593128" y="5707397"/>
              <a:ext cx="10297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Location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C1121F7-32CF-4DC2-AC28-3C5D6B597D25}"/>
                </a:ext>
              </a:extLst>
            </p:cNvPr>
            <p:cNvSpPr>
              <a:spLocks/>
            </p:cNvSpPr>
            <p:nvPr/>
          </p:nvSpPr>
          <p:spPr>
            <a:xfrm>
              <a:off x="249714" y="5738714"/>
              <a:ext cx="252000" cy="2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87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BF8BBF-9BA5-44A0-A190-35D2D6FF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2575" y="5732663"/>
              <a:ext cx="249470" cy="235504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cxnSp>
          <p:nvCxnSpPr>
            <p:cNvPr id="207" name="Gerade Verbindung 112">
              <a:extLst>
                <a:ext uri="{FF2B5EF4-FFF2-40B4-BE49-F238E27FC236}">
                  <a16:creationId xmlns:a16="http://schemas.microsoft.com/office/drawing/2014/main" id="{9FE38B45-0647-4571-BC05-24B1C616A9B2}"/>
                </a:ext>
              </a:extLst>
            </p:cNvPr>
            <p:cNvCxnSpPr>
              <a:cxnSpLocks/>
              <a:endCxn id="206" idx="2"/>
            </p:cNvCxnSpPr>
            <p:nvPr/>
          </p:nvCxnSpPr>
          <p:spPr>
            <a:xfrm flipV="1">
              <a:off x="2834810" y="5850415"/>
              <a:ext cx="187765" cy="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6741FE0-88C5-4C3B-B1BB-BD938C377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3094" y="5322244"/>
              <a:ext cx="249470" cy="235504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  <p:cxnSp>
          <p:nvCxnSpPr>
            <p:cNvPr id="209" name="Gerade Verbindung 114">
              <a:extLst>
                <a:ext uri="{FF2B5EF4-FFF2-40B4-BE49-F238E27FC236}">
                  <a16:creationId xmlns:a16="http://schemas.microsoft.com/office/drawing/2014/main" id="{DA4FE4C3-E9BA-4B10-BAFB-B63D4017432A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>
              <a:off x="2845329" y="5439996"/>
              <a:ext cx="18776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feld 116">
              <a:extLst>
                <a:ext uri="{FF2B5EF4-FFF2-40B4-BE49-F238E27FC236}">
                  <a16:creationId xmlns:a16="http://schemas.microsoft.com/office/drawing/2014/main" id="{163A9597-9936-44F5-ABA8-900BA191A0A9}"/>
                </a:ext>
              </a:extLst>
            </p:cNvPr>
            <p:cNvSpPr txBox="1"/>
            <p:nvPr/>
          </p:nvSpPr>
          <p:spPr>
            <a:xfrm>
              <a:off x="3354894" y="5469274"/>
              <a:ext cx="6577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Users</a:t>
              </a:r>
            </a:p>
          </p:txBody>
        </p:sp>
        <p:cxnSp>
          <p:nvCxnSpPr>
            <p:cNvPr id="211" name="Gerade Verbindung 54">
              <a:extLst>
                <a:ext uri="{FF2B5EF4-FFF2-40B4-BE49-F238E27FC236}">
                  <a16:creationId xmlns:a16="http://schemas.microsoft.com/office/drawing/2014/main" id="{B28D3E72-F9F0-4FD6-8C54-0CB17C869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0231" y="5786269"/>
              <a:ext cx="207855" cy="160852"/>
            </a:xfrm>
            <a:prstGeom prst="line">
              <a:avLst/>
            </a:prstGeom>
            <a:solidFill>
              <a:schemeClr val="bg1"/>
            </a:solidFill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feld 55">
              <a:extLst>
                <a:ext uri="{FF2B5EF4-FFF2-40B4-BE49-F238E27FC236}">
                  <a16:creationId xmlns:a16="http://schemas.microsoft.com/office/drawing/2014/main" id="{22D9602F-D5B4-4B29-B6CD-9A3C4B70DB12}"/>
                </a:ext>
              </a:extLst>
            </p:cNvPr>
            <p:cNvSpPr txBox="1"/>
            <p:nvPr/>
          </p:nvSpPr>
          <p:spPr>
            <a:xfrm>
              <a:off x="1802689" y="5707397"/>
              <a:ext cx="10297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Tripleg</a:t>
              </a:r>
              <a:endParaRPr lang="de-DE" sz="1400" dirty="0"/>
            </a:p>
          </p:txBody>
        </p:sp>
        <p:sp>
          <p:nvSpPr>
            <p:cNvPr id="213" name="Textfeld 177">
              <a:extLst>
                <a:ext uri="{FF2B5EF4-FFF2-40B4-BE49-F238E27FC236}">
                  <a16:creationId xmlns:a16="http://schemas.microsoft.com/office/drawing/2014/main" id="{374D402C-1131-4454-BD8D-826F6A1C6300}"/>
                </a:ext>
              </a:extLst>
            </p:cNvPr>
            <p:cNvSpPr txBox="1"/>
            <p:nvPr/>
          </p:nvSpPr>
          <p:spPr>
            <a:xfrm>
              <a:off x="1802689" y="5247025"/>
              <a:ext cx="9973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Positionfix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B352415-193E-4249-A527-344F9C5D4B00}"/>
                </a:ext>
              </a:extLst>
            </p:cNvPr>
            <p:cNvSpPr>
              <a:spLocks noChangeAspect="1"/>
            </p:cNvSpPr>
            <p:nvPr/>
          </p:nvSpPr>
          <p:spPr>
            <a:xfrm rot="18953984">
              <a:off x="1627229" y="5391776"/>
              <a:ext cx="41258" cy="3894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7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38A444-1102-41E2-96C0-D1140F4EC88A}"/>
              </a:ext>
            </a:extLst>
          </p:cNvPr>
          <p:cNvSpPr txBox="1"/>
          <p:nvPr/>
        </p:nvSpPr>
        <p:spPr>
          <a:xfrm>
            <a:off x="1334913" y="1372328"/>
            <a:ext cx="68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(A)</a:t>
            </a:r>
            <a:endParaRPr lang="zh-CN" altLang="en-US" sz="20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8AD5226-0AFB-4DE7-90FD-3EA4F0A63F67}"/>
              </a:ext>
            </a:extLst>
          </p:cNvPr>
          <p:cNvSpPr txBox="1"/>
          <p:nvPr/>
        </p:nvSpPr>
        <p:spPr>
          <a:xfrm>
            <a:off x="6461468" y="1327339"/>
            <a:ext cx="68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(B)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302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okr2d51htx@idethz.onmicrosoft.com</dc:creator>
  <cp:lastModifiedBy>Hong  Ye</cp:lastModifiedBy>
  <cp:revision>59</cp:revision>
  <dcterms:created xsi:type="dcterms:W3CDTF">2020-11-22T13:39:41Z</dcterms:created>
  <dcterms:modified xsi:type="dcterms:W3CDTF">2022-05-12T21:20:35Z</dcterms:modified>
</cp:coreProperties>
</file>