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sldIdLst>
    <p:sldId id="257" r:id="rId9"/>
    <p:sldId id="258" r:id="rId10"/>
    <p:sldId id="259" r:id="rId11"/>
    <p:sldId id="260" r:id="rId12"/>
    <p:sldId id="26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0A78-E894-960A-AA5B-98BE02C8A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EA1AF-2436-44EC-4582-BC4A7E0B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C456-A870-F835-F048-316EA0D2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C786-BB88-4968-BD50-8EF4889F60A6}" type="datetimeFigureOut">
              <a:rPr lang="en-PH" smtClean="0"/>
              <a:t>11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0AC9-4340-551C-E281-C93F7274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A648-A946-9E49-A96C-2D53FA85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567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F2D2-4657-EF57-C582-886D6974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9A863-4DF2-4AFF-556D-033F46DB5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26AC0-EB5D-3533-716B-66E3D68C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C786-BB88-4968-BD50-8EF4889F60A6}" type="datetimeFigureOut">
              <a:rPr lang="en-PH" smtClean="0"/>
              <a:t>11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2D46C-D9B0-72EA-4735-F5749F48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015F-643D-6584-1EB3-5BC23E7A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957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29295-5D43-12DA-27A2-800E9AB1A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CBF42-6EBD-F84D-E2F3-322D34355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D49E-5EF8-3A76-7B35-A187DAAC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C786-BB88-4968-BD50-8EF4889F60A6}" type="datetimeFigureOut">
              <a:rPr lang="en-PH" smtClean="0"/>
              <a:t>11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35E36-E002-AA3F-0EEE-4E1BE6E2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66CFF-7A26-DEB8-B192-69CD9675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182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D616-DA90-7F8F-D92B-F116E07D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5F48-8BC8-4BE3-6E6A-7D3CE3F6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BC347-0CAE-D2AE-9D5C-0EA5FD40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C786-BB88-4968-BD50-8EF4889F60A6}" type="datetimeFigureOut">
              <a:rPr lang="en-PH" smtClean="0"/>
              <a:t>11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A4B9-4961-838A-BD64-82FCDF32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794CE-B5A4-9D15-850F-0D7A78C9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061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1CA0-91B8-F683-8B29-3A0A0A97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97912-6781-11BE-8AE0-D6DC6750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3789-5178-43E3-77B2-BD0D5E64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C786-BB88-4968-BD50-8EF4889F60A6}" type="datetimeFigureOut">
              <a:rPr lang="en-PH" smtClean="0"/>
              <a:t>11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1F22-89AD-ED4E-757A-93A9A0F4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7381-045F-C7D3-4605-7B8A76BB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28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F7D0-E23C-AF43-248C-359B0C06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7E38-5CEB-B626-7D9F-6C9A0F48C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04893-F198-E1DB-45BC-9BBE7A4E8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2DCA0-7A61-329C-0D20-3D529636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C786-BB88-4968-BD50-8EF4889F60A6}" type="datetimeFigureOut">
              <a:rPr lang="en-PH" smtClean="0"/>
              <a:t>11 Mar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93514-0C9D-B36E-B5C0-A1F7DDBC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25900-9A20-A143-A66B-1719D506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542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E331-7DF8-BE4C-43C8-D5C81E96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A974-6C20-66C3-0844-964CF8F8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8169C-247D-9393-73B6-BB917FDB5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6A9D4-89C6-43AE-7C80-4D1D27111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DDBB8-BFBA-A67F-D1AE-F76096C2C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AB402-2441-8C57-3BDA-9BFA386C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C786-BB88-4968-BD50-8EF4889F60A6}" type="datetimeFigureOut">
              <a:rPr lang="en-PH" smtClean="0"/>
              <a:t>11 Mar 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09A16-1B9F-0F71-1F80-8DBB1DE4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F5F50-FF88-6AF7-4A56-7CF2E901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349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16E7-4A5A-071C-263D-7340EFCA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9B877-DD53-27B3-C82A-EBF46C11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C786-BB88-4968-BD50-8EF4889F60A6}" type="datetimeFigureOut">
              <a:rPr lang="en-PH" smtClean="0"/>
              <a:t>11 Mar 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F18DA-5FBD-0459-381B-5DD824A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26476-E46E-F706-199A-7C7FC993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976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3C148-8B00-CCA4-273F-FC58067E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C786-BB88-4968-BD50-8EF4889F60A6}" type="datetimeFigureOut">
              <a:rPr lang="en-PH" smtClean="0"/>
              <a:t>11 Mar 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452F1-3C89-FDEB-953E-3ACD9C5D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3D81D-EA33-9621-21A0-907FC350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41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65DF-B093-F8C7-835E-895992CD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C03D-0320-A6D1-19B0-8FDFB0C6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ABB2B-328E-ACBE-3EBA-0C271055A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35451-55C1-AE15-4261-814E200F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C786-BB88-4968-BD50-8EF4889F60A6}" type="datetimeFigureOut">
              <a:rPr lang="en-PH" smtClean="0"/>
              <a:t>11 Mar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732BD-663F-AF0B-E44C-68079EAA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0124C-826C-329C-E382-8A9692C4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885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C780-6891-7514-CD08-DA3D14DC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D0FAB-F0EB-7AE8-53A7-2D27D61CB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6B457-1E20-06B4-66EE-43A622741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3DD09-B752-609E-80CB-EF50F776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C786-BB88-4968-BD50-8EF4889F60A6}" type="datetimeFigureOut">
              <a:rPr lang="en-PH" smtClean="0"/>
              <a:t>11 Mar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09F6E-9337-5330-6B0E-CAF6311A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6CC0A-A8C9-421E-03B8-00A6D019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693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56E96-8BBE-B65A-9A06-DFA3CB32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A51EB-F8F2-7FC5-27B3-12FC2920C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8CAA1-4D96-8954-F88B-DBF58425F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CC786-BB88-4968-BD50-8EF4889F60A6}" type="datetimeFigureOut">
              <a:rPr lang="en-PH" smtClean="0"/>
              <a:t>11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A846-045D-9CD6-C28E-C166D0B10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CCB2-F931-5F8E-05CB-E135C6D69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854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6" Type="http://schemas.openxmlformats.org/officeDocument/2006/relationships/image" Target="../media/image4.png"/><Relationship Id="rId11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6.xml"/><Relationship Id="rId3" Type="http://schemas.openxmlformats.org/officeDocument/2006/relationships/image" Target="../media/image1.png"/><Relationship Id="rId21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customXml" Target="../../customXml/item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slide" Target="slide4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1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.png"/><Relationship Id="rId1" Type="http://schemas.openxmlformats.org/officeDocument/2006/relationships/customXml" Target="../../customXml/item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9.svg"/><Relationship Id="rId10" Type="http://schemas.openxmlformats.org/officeDocument/2006/relationships/image" Target="../media/image8.png"/><Relationship Id="rId19" Type="http://schemas.openxmlformats.org/officeDocument/2006/relationships/image" Target="../media/image23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C08941-FF7F-2C86-DCD4-F1813644806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47" name="UrlBar">
                <a:extLst>
                  <a:ext uri="{FF2B5EF4-FFF2-40B4-BE49-F238E27FC236}">
                    <a16:creationId xmlns:a16="http://schemas.microsoft.com/office/drawing/2014/main" id="{DFA4182D-DE04-583E-C15F-D4AF238DB63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schemeClr val="bg1"/>
                    </a:solidFill>
                    <a:latin typeface="Segoe UI"/>
                  </a:rPr>
                  <a:t>http://www.gd-opticalclinic.com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0FF4317-84AC-0D61-01DB-EF34804C281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49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D82769E-3CDB-07BF-9A02-9A4686FF658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0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430EDECB-06B4-7D1F-C284-A31DF1AD8F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1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DBDEF7C-A3CF-A387-36D4-F4731FCF06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grpSp>
              <p:nvGrpSpPr>
                <p:cNvPr id="52" name="X">
                  <a:extLst>
                    <a:ext uri="{FF2B5EF4-FFF2-40B4-BE49-F238E27FC236}">
                      <a16:creationId xmlns:a16="http://schemas.microsoft.com/office/drawing/2014/main" id="{CE2C1DF4-C371-5DB0-4170-9A638BB586C2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7798EED9-2F8E-2CA0-4855-5C0508C5362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C04AE3B0-0B4A-10F4-9102-FA7B8E6FF8C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</p:grp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017" y="2636952"/>
            <a:ext cx="3389781" cy="263528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hlinkClick r:id="rId11" action="ppaction://hlinksldjump"/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FC5725C-AD57-7392-A589-AFB6BA76D72B}"/>
              </a:ext>
            </a:extLst>
          </p:cNvPr>
          <p:cNvSpPr txBox="1"/>
          <p:nvPr/>
        </p:nvSpPr>
        <p:spPr>
          <a:xfrm>
            <a:off x="7498428" y="1894566"/>
            <a:ext cx="3785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ea typeface="Adobe Fan Heiti Std B" panose="020B0700000000000000" pitchFamily="34" charset="-128"/>
                <a:cs typeface="Aharoni" panose="02010803020104030203" pitchFamily="2" charset="-79"/>
              </a:rPr>
              <a:t>WELCOME TO</a:t>
            </a:r>
            <a:endParaRPr lang="en-PH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haroni" panose="02010803020104030203" pitchFamily="2" charset="-79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E75E97-F51B-842F-BFEC-ADC7D3A3055B}"/>
              </a:ext>
            </a:extLst>
          </p:cNvPr>
          <p:cNvSpPr txBox="1"/>
          <p:nvPr/>
        </p:nvSpPr>
        <p:spPr>
          <a:xfrm>
            <a:off x="7404285" y="5407658"/>
            <a:ext cx="400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“Clear vision, brighter future”</a:t>
            </a:r>
            <a:endParaRPr lang="en-PH" b="1" i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7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311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0D7A82-C866-7C3E-0634-AE27DA352DE1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5F46FC-F6DD-1145-435D-C6D24360295F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6" name="Graphic 15" descr="Play">
            <a:hlinkClick r:id="rId18" action="ppaction://hlinksldjump"/>
            <a:extLst>
              <a:ext uri="{FF2B5EF4-FFF2-40B4-BE49-F238E27FC236}">
                <a16:creationId xmlns:a16="http://schemas.microsoft.com/office/drawing/2014/main" id="{ACA4A0E7-160A-2758-6DD0-2A9CD7C4CA5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18BB40E4-A6D1-6288-BF76-F1A4ADAAB610}"/>
              </a:ext>
            </a:extLst>
          </p:cNvPr>
          <p:cNvSpPr txBox="1"/>
          <p:nvPr/>
        </p:nvSpPr>
        <p:spPr>
          <a:xfrm>
            <a:off x="5133874" y="3400939"/>
            <a:ext cx="106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0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User Type:</a:t>
            </a:r>
            <a:endParaRPr lang="en-PH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UrlBar">
            <a:extLst>
              <a:ext uri="{FF2B5EF4-FFF2-40B4-BE49-F238E27FC236}">
                <a16:creationId xmlns:a16="http://schemas.microsoft.com/office/drawing/2014/main" id="{114151A3-867D-C976-E2F9-08C8740AABB8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246618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1" y="1259229"/>
            <a:ext cx="12000206" cy="553311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8D71CE-36B2-622F-1713-964FBC9E38DC}"/>
              </a:ext>
            </a:extLst>
          </p:cNvPr>
          <p:cNvSpPr txBox="1"/>
          <p:nvPr/>
        </p:nvSpPr>
        <p:spPr>
          <a:xfrm>
            <a:off x="5133874" y="3400939"/>
            <a:ext cx="106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0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User Type:</a:t>
            </a:r>
            <a:endParaRPr lang="en-PH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6BBCA0-C901-3A22-0020-F7C91AC10E95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D20730-38F3-5D3A-3D5D-65E3B00B5134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AAEB92-A2CE-9BF2-FD92-1AE6D76C788A}"/>
              </a:ext>
            </a:extLst>
          </p:cNvPr>
          <p:cNvGraphicFramePr>
            <a:graphicFrameLocks noGrp="1"/>
          </p:cNvGraphicFramePr>
          <p:nvPr/>
        </p:nvGraphicFramePr>
        <p:xfrm>
          <a:off x="5699526" y="3691036"/>
          <a:ext cx="886440" cy="731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86440">
                  <a:extLst>
                    <a:ext uri="{9D8B030D-6E8A-4147-A177-3AD203B41FA5}">
                      <a16:colId xmlns:a16="http://schemas.microsoft.com/office/drawing/2014/main" val="3505549398"/>
                    </a:ext>
                  </a:extLst>
                </a:gridCol>
              </a:tblGrid>
              <a:tr h="2757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1057"/>
                  </a:ext>
                </a:extLst>
              </a:tr>
              <a:tr h="2757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159540"/>
                  </a:ext>
                </a:extLst>
              </a:tr>
            </a:tbl>
          </a:graphicData>
        </a:graphic>
      </p:graphicFrame>
      <p:sp>
        <p:nvSpPr>
          <p:cNvPr id="67" name="TextBox 66">
            <a:hlinkClick r:id="rId18" action="ppaction://hlinksldjump"/>
            <a:extLst>
              <a:ext uri="{FF2B5EF4-FFF2-40B4-BE49-F238E27FC236}">
                <a16:creationId xmlns:a16="http://schemas.microsoft.com/office/drawing/2014/main" id="{A3FD3542-71BC-F95D-C269-9C64663A2B6B}"/>
              </a:ext>
            </a:extLst>
          </p:cNvPr>
          <p:cNvSpPr txBox="1"/>
          <p:nvPr/>
        </p:nvSpPr>
        <p:spPr>
          <a:xfrm>
            <a:off x="5658927" y="4079735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DOCTOR</a:t>
            </a:r>
            <a:endParaRPr lang="en-PH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FD79FC5-08E4-69FE-D9C1-E2F62AEF9985}"/>
              </a:ext>
            </a:extLst>
          </p:cNvPr>
          <p:cNvSpPr txBox="1"/>
          <p:nvPr/>
        </p:nvSpPr>
        <p:spPr>
          <a:xfrm>
            <a:off x="5656187" y="3737950"/>
            <a:ext cx="996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SECRETARY</a:t>
            </a:r>
            <a:endParaRPr lang="en-PH" sz="1400" dirty="0"/>
          </a:p>
        </p:txBody>
      </p:sp>
      <p:pic>
        <p:nvPicPr>
          <p:cNvPr id="83" name="Graphic 82" descr="Play">
            <a:extLst>
              <a:ext uri="{FF2B5EF4-FFF2-40B4-BE49-F238E27FC236}">
                <a16:creationId xmlns:a16="http://schemas.microsoft.com/office/drawing/2014/main" id="{DB680377-9EE1-23F0-63F9-521FF8E056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72" name="UrlBar">
            <a:extLst>
              <a:ext uri="{FF2B5EF4-FFF2-40B4-BE49-F238E27FC236}">
                <a16:creationId xmlns:a16="http://schemas.microsoft.com/office/drawing/2014/main" id="{65F3AC42-F21E-3F8B-4D4D-940B9D6A429B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244827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209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545A71-9E47-2104-D65B-249222A64ACA}"/>
              </a:ext>
            </a:extLst>
          </p:cNvPr>
          <p:cNvSpPr txBox="1"/>
          <p:nvPr/>
        </p:nvSpPr>
        <p:spPr>
          <a:xfrm>
            <a:off x="5132125" y="3388276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DOCTOR</a:t>
            </a:r>
            <a:endParaRPr lang="en-PH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F69EBB-5E18-06E8-9DEB-8DEEAE5168BB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F73FD0-90F4-B027-12FD-D1984B74D7CA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9" name="Graphic 78" descr="Play">
            <a:hlinkClick r:id="rId18" action="ppaction://hlinksldjump"/>
            <a:extLst>
              <a:ext uri="{FF2B5EF4-FFF2-40B4-BE49-F238E27FC236}">
                <a16:creationId xmlns:a16="http://schemas.microsoft.com/office/drawing/2014/main" id="{BB139B74-A40B-C2C2-178F-42D5A018F5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72" name="UrlBar">
            <a:extLst>
              <a:ext uri="{FF2B5EF4-FFF2-40B4-BE49-F238E27FC236}">
                <a16:creationId xmlns:a16="http://schemas.microsoft.com/office/drawing/2014/main" id="{5024178D-3DB4-5D36-88A9-7864EC0EA795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100669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209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hlinkClick r:id="rId18" action="ppaction://hlinksldjump"/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545A71-9E47-2104-D65B-249222A64ACA}"/>
              </a:ext>
            </a:extLst>
          </p:cNvPr>
          <p:cNvSpPr txBox="1"/>
          <p:nvPr/>
        </p:nvSpPr>
        <p:spPr>
          <a:xfrm>
            <a:off x="5132125" y="3388276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DOCTOR</a:t>
            </a:r>
            <a:endParaRPr lang="en-PH" sz="1600" dirty="0"/>
          </a:p>
        </p:txBody>
      </p:sp>
      <p:pic>
        <p:nvPicPr>
          <p:cNvPr id="79" name="Graphic 78" descr="Play">
            <a:hlinkClick r:id="rId19" action="ppaction://hlinksldjump"/>
            <a:extLst>
              <a:ext uri="{FF2B5EF4-FFF2-40B4-BE49-F238E27FC236}">
                <a16:creationId xmlns:a16="http://schemas.microsoft.com/office/drawing/2014/main" id="{BB139B74-A40B-C2C2-178F-42D5A018F5D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72" name="UrlBar">
            <a:extLst>
              <a:ext uri="{FF2B5EF4-FFF2-40B4-BE49-F238E27FC236}">
                <a16:creationId xmlns:a16="http://schemas.microsoft.com/office/drawing/2014/main" id="{5024178D-3DB4-5D36-88A9-7864EC0EA795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05D628-F75D-6215-F70D-85C3260A4435}"/>
              </a:ext>
            </a:extLst>
          </p:cNvPr>
          <p:cNvSpPr txBox="1"/>
          <p:nvPr/>
        </p:nvSpPr>
        <p:spPr>
          <a:xfrm>
            <a:off x="4881826" y="3860820"/>
            <a:ext cx="1333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Jules</a:t>
            </a:r>
            <a:endParaRPr lang="en-PH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73F32C-43E3-4379-EAD1-C9A118047778}"/>
              </a:ext>
            </a:extLst>
          </p:cNvPr>
          <p:cNvSpPr txBox="1"/>
          <p:nvPr/>
        </p:nvSpPr>
        <p:spPr>
          <a:xfrm>
            <a:off x="4881826" y="4421686"/>
            <a:ext cx="1333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********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62306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84529" y="47774"/>
              <a:ext cx="118740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C08941-FF7F-2C86-DCD4-F1813644806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47" name="UrlBar">
                <a:extLst>
                  <a:ext uri="{FF2B5EF4-FFF2-40B4-BE49-F238E27FC236}">
                    <a16:creationId xmlns:a16="http://schemas.microsoft.com/office/drawing/2014/main" id="{DFA4182D-DE04-583E-C15F-D4AF238DB63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schemeClr val="bg1"/>
                    </a:solidFill>
                    <a:latin typeface="Segoe UI"/>
                  </a:rPr>
                  <a:t>http://www.gd-opticalclinic.</a:t>
                </a:r>
                <a:r>
                  <a:rPr lang="en-US" sz="1200" kern="0">
                    <a:solidFill>
                      <a:schemeClr val="bg1"/>
                    </a:solidFill>
                    <a:latin typeface="Segoe UI"/>
                  </a:rPr>
                  <a:t>com/</a:t>
                </a:r>
                <a:r>
                  <a:rPr lang="en-US" sz="1200" kern="0">
                    <a:solidFill>
                      <a:schemeClr val="bg1">
                        <a:lumMod val="75000"/>
                      </a:schemeClr>
                    </a:solidFill>
                    <a:latin typeface="Segoe UI"/>
                  </a:rPr>
                  <a:t>homepage</a:t>
                </a:r>
                <a:endParaRPr lang="en-US" sz="1200" kern="0" dirty="0">
                  <a:solidFill>
                    <a:schemeClr val="bg1"/>
                  </a:solidFill>
                  <a:latin typeface="Segoe UI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0FF4317-84AC-0D61-01DB-EF34804C281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49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D82769E-3CDB-07BF-9A02-9A4686FF658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0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430EDECB-06B4-7D1F-C284-A31DF1AD8F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1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DBDEF7C-A3CF-A387-36D4-F4731FCF06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grpSp>
              <p:nvGrpSpPr>
                <p:cNvPr id="52" name="X">
                  <a:extLst>
                    <a:ext uri="{FF2B5EF4-FFF2-40B4-BE49-F238E27FC236}">
                      <a16:creationId xmlns:a16="http://schemas.microsoft.com/office/drawing/2014/main" id="{CE2C1DF4-C371-5DB0-4170-9A638BB586C2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7798EED9-2F8E-2CA0-4855-5C0508C5362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C04AE3B0-0B4A-10F4-9102-FA7B8E6FF8C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</p:grp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" y="44480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22666" y="776994"/>
            <a:ext cx="309288" cy="308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EB0FB-36C3-F649-A150-BBEEC2510E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15" y="1259229"/>
            <a:ext cx="12000206" cy="552484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EE522D-F16F-0864-D92E-52A624487827}"/>
              </a:ext>
            </a:extLst>
          </p:cNvPr>
          <p:cNvCxnSpPr>
            <a:cxnSpLocks/>
          </p:cNvCxnSpPr>
          <p:nvPr/>
        </p:nvCxnSpPr>
        <p:spPr>
          <a:xfrm>
            <a:off x="1771650" y="1259229"/>
            <a:ext cx="0" cy="55196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B2AAE7-AD1F-DD7A-F7C2-77F35E2776D4}"/>
              </a:ext>
            </a:extLst>
          </p:cNvPr>
          <p:cNvSpPr txBox="1"/>
          <p:nvPr/>
        </p:nvSpPr>
        <p:spPr>
          <a:xfrm>
            <a:off x="588970" y="634094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Log Out</a:t>
            </a:r>
            <a:endParaRPr lang="en-PH" dirty="0">
              <a:latin typeface="Adobe Hebrew" panose="02040503050201020203" pitchFamily="18" charset="-79"/>
              <a:ea typeface="Adobe Gothic Std B" panose="020B0800000000000000" pitchFamily="34" charset="-128"/>
              <a:cs typeface="Adobe Hebrew" panose="02040503050201020203" pitchFamily="18" charset="-79"/>
            </a:endParaRPr>
          </a:p>
        </p:txBody>
      </p:sp>
      <p:pic>
        <p:nvPicPr>
          <p:cNvPr id="32" name="Graphic 31" descr="Power">
            <a:extLst>
              <a:ext uri="{FF2B5EF4-FFF2-40B4-BE49-F238E27FC236}">
                <a16:creationId xmlns:a16="http://schemas.microsoft.com/office/drawing/2014/main" id="{5DD65011-9825-699D-74F7-B7B6AA912C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3121" y="6343926"/>
            <a:ext cx="315384" cy="315384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1257531-8287-AA46-D21E-7BA9B1573ED4}"/>
              </a:ext>
            </a:extLst>
          </p:cNvPr>
          <p:cNvSpPr/>
          <p:nvPr/>
        </p:nvSpPr>
        <p:spPr>
          <a:xfrm>
            <a:off x="73840" y="2045840"/>
            <a:ext cx="1693248" cy="5244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1DD33F-6652-F4B5-66A0-293241585688}"/>
              </a:ext>
            </a:extLst>
          </p:cNvPr>
          <p:cNvSpPr txBox="1"/>
          <p:nvPr/>
        </p:nvSpPr>
        <p:spPr>
          <a:xfrm>
            <a:off x="85027" y="214465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View Patients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E02B501-8F44-E83D-4E22-B5C0EB0E5418}"/>
              </a:ext>
            </a:extLst>
          </p:cNvPr>
          <p:cNvSpPr txBox="1"/>
          <p:nvPr/>
        </p:nvSpPr>
        <p:spPr>
          <a:xfrm>
            <a:off x="140296" y="285434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Certification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08B5079-3886-E1F8-0D05-19305BC2FAE5}"/>
              </a:ext>
            </a:extLst>
          </p:cNvPr>
          <p:cNvSpPr/>
          <p:nvPr/>
        </p:nvSpPr>
        <p:spPr>
          <a:xfrm>
            <a:off x="76122" y="2758112"/>
            <a:ext cx="1693247" cy="5244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7FBE3C1-034A-9C5F-2CE8-79C3E92AA614}"/>
              </a:ext>
            </a:extLst>
          </p:cNvPr>
          <p:cNvSpPr/>
          <p:nvPr/>
        </p:nvSpPr>
        <p:spPr>
          <a:xfrm>
            <a:off x="73841" y="6251715"/>
            <a:ext cx="1693247" cy="5244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A776F10-BACA-1ABD-DA26-619EB021DDC3}"/>
              </a:ext>
            </a:extLst>
          </p:cNvPr>
          <p:cNvSpPr/>
          <p:nvPr/>
        </p:nvSpPr>
        <p:spPr>
          <a:xfrm>
            <a:off x="78227" y="1340870"/>
            <a:ext cx="1693247" cy="524447"/>
          </a:xfrm>
          <a:prstGeom prst="rect">
            <a:avLst/>
          </a:prstGeom>
          <a:solidFill>
            <a:srgbClr val="01AD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C5A076-993C-13A0-AA0C-6649EDB941BD}"/>
              </a:ext>
            </a:extLst>
          </p:cNvPr>
          <p:cNvSpPr txBox="1"/>
          <p:nvPr/>
        </p:nvSpPr>
        <p:spPr>
          <a:xfrm>
            <a:off x="510738" y="144135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Home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D583AE-322B-1511-FF81-13E72F0BA4A1}"/>
              </a:ext>
            </a:extLst>
          </p:cNvPr>
          <p:cNvSpPr/>
          <p:nvPr/>
        </p:nvSpPr>
        <p:spPr>
          <a:xfrm>
            <a:off x="1908107" y="1525847"/>
            <a:ext cx="2189526" cy="124996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656DB-A3A6-463E-0896-1159B49BCAC8}"/>
              </a:ext>
            </a:extLst>
          </p:cNvPr>
          <p:cNvSpPr txBox="1"/>
          <p:nvPr/>
        </p:nvSpPr>
        <p:spPr>
          <a:xfrm>
            <a:off x="2261896" y="1636110"/>
            <a:ext cx="1711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3175">
                  <a:noFill/>
                </a:ln>
                <a:solidFill>
                  <a:schemeClr val="bg1"/>
                </a:solidFill>
                <a:latin typeface="Adobe Garamond Pro Bold" panose="02020702060506020403" pitchFamily="18" charset="0"/>
              </a:rPr>
              <a:t>Patients Today</a:t>
            </a:r>
            <a:endParaRPr lang="en-PH" sz="2000" dirty="0">
              <a:ln w="3175">
                <a:noFill/>
              </a:ln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CE4F983D-4E5F-2BA5-738C-820404059A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52608" y="1651837"/>
            <a:ext cx="309288" cy="30899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2BD6F84-DFB9-EA77-1A44-196483FD5274}"/>
              </a:ext>
            </a:extLst>
          </p:cNvPr>
          <p:cNvSpPr txBox="1"/>
          <p:nvPr/>
        </p:nvSpPr>
        <p:spPr>
          <a:xfrm>
            <a:off x="3527959" y="229831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3175">
                  <a:noFill/>
                </a:ln>
                <a:solidFill>
                  <a:schemeClr val="bg1"/>
                </a:solidFill>
                <a:latin typeface="Adobe Garamond Pro Bold" panose="02020702060506020403" pitchFamily="18" charset="0"/>
              </a:rPr>
              <a:t>10</a:t>
            </a:r>
            <a:endParaRPr lang="en-PH" sz="2000" dirty="0">
              <a:ln w="3175">
                <a:noFill/>
              </a:ln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843DA9-82B9-5AA5-BD0F-EAB657DB9065}"/>
              </a:ext>
            </a:extLst>
          </p:cNvPr>
          <p:cNvSpPr/>
          <p:nvPr/>
        </p:nvSpPr>
        <p:spPr>
          <a:xfrm>
            <a:off x="4406921" y="1525847"/>
            <a:ext cx="2189526" cy="1249960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D535E4-E346-E621-7149-4E9A5B786741}"/>
              </a:ext>
            </a:extLst>
          </p:cNvPr>
          <p:cNvSpPr txBox="1"/>
          <p:nvPr/>
        </p:nvSpPr>
        <p:spPr>
          <a:xfrm>
            <a:off x="4782261" y="1626016"/>
            <a:ext cx="1616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3175">
                  <a:noFill/>
                </a:ln>
                <a:solidFill>
                  <a:schemeClr val="bg1"/>
                </a:solidFill>
                <a:latin typeface="Adobe Garamond Pro Bold" panose="02020702060506020403" pitchFamily="18" charset="0"/>
              </a:rPr>
              <a:t>Total Patients</a:t>
            </a:r>
            <a:endParaRPr lang="en-PH" sz="2000" dirty="0">
              <a:ln w="3175">
                <a:noFill/>
              </a:ln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961C30-43FD-819F-0ABF-7DB03A0893EC}"/>
              </a:ext>
            </a:extLst>
          </p:cNvPr>
          <p:cNvSpPr txBox="1"/>
          <p:nvPr/>
        </p:nvSpPr>
        <p:spPr>
          <a:xfrm>
            <a:off x="6050455" y="229831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3175">
                  <a:noFill/>
                </a:ln>
                <a:solidFill>
                  <a:schemeClr val="bg1"/>
                </a:solidFill>
                <a:latin typeface="Adobe Garamond Pro Bold" panose="02020702060506020403" pitchFamily="18" charset="0"/>
              </a:rPr>
              <a:t>15</a:t>
            </a:r>
            <a:endParaRPr lang="en-PH" sz="2000" dirty="0">
              <a:ln w="3175">
                <a:noFill/>
              </a:ln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F1290CD1-FFA8-7ECE-2D64-26312B85270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4475104" y="1646149"/>
            <a:ext cx="307157" cy="30715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CAAB5A2-2C94-2F4B-3AD7-57362C5F9C5B}"/>
              </a:ext>
            </a:extLst>
          </p:cNvPr>
          <p:cNvSpPr txBox="1"/>
          <p:nvPr/>
        </p:nvSpPr>
        <p:spPr>
          <a:xfrm>
            <a:off x="11306173" y="735854"/>
            <a:ext cx="971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Jules</a:t>
            </a:r>
            <a:endParaRPr lang="en-PH" sz="11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A02DB0-7F34-D5C4-C7A6-1EA6E286C48C}"/>
              </a:ext>
            </a:extLst>
          </p:cNvPr>
          <p:cNvSpPr txBox="1"/>
          <p:nvPr/>
        </p:nvSpPr>
        <p:spPr>
          <a:xfrm>
            <a:off x="11308082" y="940972"/>
            <a:ext cx="971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Doctor</a:t>
            </a:r>
            <a:endParaRPr lang="en-PH" sz="900" b="1" dirty="0">
              <a:solidFill>
                <a:schemeClr val="tx1">
                  <a:lumMod val="65000"/>
                  <a:lumOff val="3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300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DABCA65A-0356-43C8-976D-AE20842E261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72094FB-8412-4C4B-B8C5-713D39D23D4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FCF7891-F40B-405F-8486-B69C0A650CF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089A32A-2D71-4552-87B0-2AFD9DBE33B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4160963-0F99-4442-95A1-21443D501E8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767892B-D134-4A49-9F5C-9794913330C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6F082A2-5321-4868-BC0E-C1DA302E904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153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Adobe Fan Heiti Std B</vt:lpstr>
      <vt:lpstr>Adobe Gothic Std B</vt:lpstr>
      <vt:lpstr>Adobe Garamond Pro Bold</vt:lpstr>
      <vt:lpstr>Adobe Hebrew</vt:lpstr>
      <vt:lpstr>Aharoni</vt:lpstr>
      <vt:lpstr>Arial</vt:lpstr>
      <vt:lpstr>Calibri</vt:lpstr>
      <vt:lpstr>Calibri Light</vt:lpstr>
      <vt:lpstr>Segoe UI</vt:lpstr>
      <vt:lpstr>Söhne</vt:lpstr>
      <vt:lpstr>Swis721 Blk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2024-03-07T17:08:29Z</dcterms:created>
  <dcterms:modified xsi:type="dcterms:W3CDTF">2024-03-11T02:00:42Z</dcterms:modified>
</cp:coreProperties>
</file>