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"/>
  </p:sldMasterIdLst>
  <p:sldIdLst>
    <p:sldId id="257" r:id="rId8"/>
    <p:sldId id="258" r:id="rId9"/>
    <p:sldId id="259" r:id="rId10"/>
    <p:sldId id="260" r:id="rId11"/>
    <p:sldId id="261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0A78-E894-960A-AA5B-98BE02C8A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EA1AF-2436-44EC-4582-BC4A7E0B9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5C456-A870-F835-F048-316EA0D21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C786-BB88-4968-BD50-8EF4889F60A6}" type="datetimeFigureOut">
              <a:rPr lang="en-PH" smtClean="0"/>
              <a:t>8 Mar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40AC9-4340-551C-E281-C93F7274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3A648-A946-9E49-A96C-2D53FA85F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ADD6-F4B2-4C6F-A9F6-0044E5719D7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4567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F2D2-4657-EF57-C582-886D6974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9A863-4DF2-4AFF-556D-033F46DB5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26AC0-EB5D-3533-716B-66E3D68C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C786-BB88-4968-BD50-8EF4889F60A6}" type="datetimeFigureOut">
              <a:rPr lang="en-PH" smtClean="0"/>
              <a:t>8 Mar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2D46C-D9B0-72EA-4735-F5749F48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8015F-643D-6584-1EB3-5BC23E7A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ADD6-F4B2-4C6F-A9F6-0044E5719D7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5957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329295-5D43-12DA-27A2-800E9AB1A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CBF42-6EBD-F84D-E2F3-322D34355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D49E-5EF8-3A76-7B35-A187DAAC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C786-BB88-4968-BD50-8EF4889F60A6}" type="datetimeFigureOut">
              <a:rPr lang="en-PH" smtClean="0"/>
              <a:t>8 Mar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35E36-E002-AA3F-0EEE-4E1BE6E2A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66CFF-7A26-DEB8-B192-69CD9675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ADD6-F4B2-4C6F-A9F6-0044E5719D7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3182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D616-DA90-7F8F-D92B-F116E07D7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35F48-8BC8-4BE3-6E6A-7D3CE3F6F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BC347-0CAE-D2AE-9D5C-0EA5FD40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C786-BB88-4968-BD50-8EF4889F60A6}" type="datetimeFigureOut">
              <a:rPr lang="en-PH" smtClean="0"/>
              <a:t>8 Mar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A4B9-4961-838A-BD64-82FCDF32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794CE-B5A4-9D15-850F-0D7A78C9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ADD6-F4B2-4C6F-A9F6-0044E5719D7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061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B1CA0-91B8-F683-8B29-3A0A0A97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97912-6781-11BE-8AE0-D6DC6750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C3789-5178-43E3-77B2-BD0D5E64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C786-BB88-4968-BD50-8EF4889F60A6}" type="datetimeFigureOut">
              <a:rPr lang="en-PH" smtClean="0"/>
              <a:t>8 Mar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1F22-89AD-ED4E-757A-93A9A0F4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7381-045F-C7D3-4605-7B8A76BB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ADD6-F4B2-4C6F-A9F6-0044E5719D7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288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F7D0-E23C-AF43-248C-359B0C06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07E38-5CEB-B626-7D9F-6C9A0F48C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04893-F198-E1DB-45BC-9BBE7A4E8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2DCA0-7A61-329C-0D20-3D529636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C786-BB88-4968-BD50-8EF4889F60A6}" type="datetimeFigureOut">
              <a:rPr lang="en-PH" smtClean="0"/>
              <a:t>8 Mar 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93514-0C9D-B36E-B5C0-A1F7DDBC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25900-9A20-A143-A66B-1719D5067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ADD6-F4B2-4C6F-A9F6-0044E5719D7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542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E331-7DF8-BE4C-43C8-D5C81E96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AA974-6C20-66C3-0844-964CF8F81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8169C-247D-9393-73B6-BB917FDB5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6A9D4-89C6-43AE-7C80-4D1D27111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DDBB8-BFBA-A67F-D1AE-F76096C2C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AB402-2441-8C57-3BDA-9BFA386C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C786-BB88-4968-BD50-8EF4889F60A6}" type="datetimeFigureOut">
              <a:rPr lang="en-PH" smtClean="0"/>
              <a:t>8 Mar 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09A16-1B9F-0F71-1F80-8DBB1DE4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0F5F50-FF88-6AF7-4A56-7CF2E901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ADD6-F4B2-4C6F-A9F6-0044E5719D7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3349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16E7-4A5A-071C-263D-7340EFCA8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9B877-DD53-27B3-C82A-EBF46C11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C786-BB88-4968-BD50-8EF4889F60A6}" type="datetimeFigureOut">
              <a:rPr lang="en-PH" smtClean="0"/>
              <a:t>8 Mar 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F18DA-5FBD-0459-381B-5DD824AA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26476-E46E-F706-199A-7C7FC993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ADD6-F4B2-4C6F-A9F6-0044E5719D7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976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83C148-8B00-CCA4-273F-FC58067E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C786-BB88-4968-BD50-8EF4889F60A6}" type="datetimeFigureOut">
              <a:rPr lang="en-PH" smtClean="0"/>
              <a:t>8 Mar 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452F1-3C89-FDEB-953E-3ACD9C5D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3D81D-EA33-9621-21A0-907FC350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ADD6-F4B2-4C6F-A9F6-0044E5719D7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41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65DF-B093-F8C7-835E-895992CDA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3C03D-0320-A6D1-19B0-8FDFB0C64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ABB2B-328E-ACBE-3EBA-0C271055A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35451-55C1-AE15-4261-814E200F6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C786-BB88-4968-BD50-8EF4889F60A6}" type="datetimeFigureOut">
              <a:rPr lang="en-PH" smtClean="0"/>
              <a:t>8 Mar 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732BD-663F-AF0B-E44C-68079EAAA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0124C-826C-329C-E382-8A9692C4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ADD6-F4B2-4C6F-A9F6-0044E5719D7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885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C780-6891-7514-CD08-DA3D14DC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D0FAB-F0EB-7AE8-53A7-2D27D61CB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6B457-1E20-06B4-66EE-43A622741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3DD09-B752-609E-80CB-EF50F776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C786-BB88-4968-BD50-8EF4889F60A6}" type="datetimeFigureOut">
              <a:rPr lang="en-PH" smtClean="0"/>
              <a:t>8 Mar 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09F6E-9337-5330-6B0E-CAF6311A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6CC0A-A8C9-421E-03B8-00A6D019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ADD6-F4B2-4C6F-A9F6-0044E5719D7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693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56E96-8BBE-B65A-9A06-DFA3CB32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A51EB-F8F2-7FC5-27B3-12FC2920C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8CAA1-4D96-8954-F88B-DBF58425F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CC786-BB88-4968-BD50-8EF4889F60A6}" type="datetimeFigureOut">
              <a:rPr lang="en-PH" smtClean="0"/>
              <a:t>8 Mar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8A846-045D-9CD6-C28E-C166D0B10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7CCB2-F931-5F8E-05CB-E135C6D69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0ADD6-F4B2-4C6F-A9F6-0044E5719D7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854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6" Type="http://schemas.openxmlformats.org/officeDocument/2006/relationships/image" Target="../media/image4.png"/><Relationship Id="rId11" Type="http://schemas.openxmlformats.org/officeDocument/2006/relationships/slide" Target="slide2.xml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slide" Target="slide3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customXml" Target="../../customXml/item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slide" Target="slide4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customXml" Target="../../customXml/item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slide" Target="slide4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customXml" Target="../../customXml/item4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slide" Target="slide6.xml"/><Relationship Id="rId3" Type="http://schemas.openxmlformats.org/officeDocument/2006/relationships/image" Target="../media/image1.png"/><Relationship Id="rId21" Type="http://schemas.openxmlformats.org/officeDocument/2006/relationships/image" Target="../media/image16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1" Type="http://schemas.openxmlformats.org/officeDocument/2006/relationships/customXml" Target="../../customXml/item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slide" Target="slide4.xm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21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0.png"/><Relationship Id="rId1" Type="http://schemas.openxmlformats.org/officeDocument/2006/relationships/customXml" Target="../../customXml/item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9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>
            <a:extLst>
              <a:ext uri="{FF2B5EF4-FFF2-40B4-BE49-F238E27FC236}">
                <a16:creationId xmlns:a16="http://schemas.microsoft.com/office/drawing/2014/main" id="{7ABB4B96-6FAE-A7D7-EE9E-D79BB2920FA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1600" y="0"/>
            <a:ext cx="12203600" cy="6858000"/>
            <a:chOff x="0" y="22341"/>
            <a:chExt cx="9144000" cy="6858000"/>
          </a:xfrm>
          <a:solidFill>
            <a:srgbClr val="671627"/>
          </a:solidFill>
        </p:grpSpPr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A083B4AD-EFFB-AA93-8CC4-55F495E7F0F9}"/>
                </a:ext>
              </a:extLst>
            </p:cNvPr>
            <p:cNvSpPr/>
            <p:nvPr/>
          </p:nvSpPr>
          <p:spPr>
            <a:xfrm>
              <a:off x="0" y="22341"/>
              <a:ext cx="9144000" cy="6858000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" name="WindowTitle">
              <a:extLst>
                <a:ext uri="{FF2B5EF4-FFF2-40B4-BE49-F238E27FC236}">
                  <a16:creationId xmlns:a16="http://schemas.microsoft.com/office/drawing/2014/main" id="{7ECC229E-CA9C-9948-E882-237B0E9065EF}"/>
                </a:ext>
              </a:extLst>
            </p:cNvPr>
            <p:cNvSpPr txBox="1"/>
            <p:nvPr/>
          </p:nvSpPr>
          <p:spPr>
            <a:xfrm>
              <a:off x="67501" y="46071"/>
              <a:ext cx="1188764" cy="230832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GD Optical Clinic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44DF97-E046-2FDC-3D62-827905324FE2}"/>
                </a:ext>
              </a:extLst>
            </p:cNvPr>
            <p:cNvGrpSpPr/>
            <p:nvPr/>
          </p:nvGrpSpPr>
          <p:grpSpPr>
            <a:xfrm>
              <a:off x="109396" y="326800"/>
              <a:ext cx="320040" cy="316520"/>
              <a:chOff x="99871" y="262164"/>
              <a:chExt cx="320040" cy="316520"/>
            </a:xfrm>
            <a:grpFill/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B4E3AB0-E608-059F-89F7-17F5923B872C}"/>
                  </a:ext>
                </a:extLst>
              </p:cNvPr>
              <p:cNvSpPr/>
              <p:nvPr/>
            </p:nvSpPr>
            <p:spPr>
              <a:xfrm>
                <a:off x="99871" y="262164"/>
                <a:ext cx="320040" cy="316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eft Arrow 29">
                <a:extLst>
                  <a:ext uri="{FF2B5EF4-FFF2-40B4-BE49-F238E27FC236}">
                    <a16:creationId xmlns:a16="http://schemas.microsoft.com/office/drawing/2014/main" id="{54C77D54-1F96-4688-32FE-A62917EE63E8}"/>
                  </a:ext>
                </a:extLst>
              </p:cNvPr>
              <p:cNvSpPr/>
              <p:nvPr/>
            </p:nvSpPr>
            <p:spPr>
              <a:xfrm>
                <a:off x="137156" y="315926"/>
                <a:ext cx="223134" cy="208997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A45DC5-85D7-CBC0-83FE-81E66C90C7D5}"/>
                </a:ext>
              </a:extLst>
            </p:cNvPr>
            <p:cNvGrpSpPr/>
            <p:nvPr/>
          </p:nvGrpSpPr>
          <p:grpSpPr>
            <a:xfrm>
              <a:off x="481469" y="326799"/>
              <a:ext cx="320040" cy="316520"/>
              <a:chOff x="471944" y="262163"/>
              <a:chExt cx="320040" cy="316520"/>
            </a:xfrm>
            <a:grpFill/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E22429E-9EF3-76D9-0B06-F6B8488FCE0B}"/>
                  </a:ext>
                </a:extLst>
              </p:cNvPr>
              <p:cNvSpPr/>
              <p:nvPr/>
            </p:nvSpPr>
            <p:spPr>
              <a:xfrm>
                <a:off x="471944" y="262163"/>
                <a:ext cx="320040" cy="3165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Right Arrow 27">
                <a:extLst>
                  <a:ext uri="{FF2B5EF4-FFF2-40B4-BE49-F238E27FC236}">
                    <a16:creationId xmlns:a16="http://schemas.microsoft.com/office/drawing/2014/main" id="{4DE9DE5E-754E-B093-C01F-5FC635680031}"/>
                  </a:ext>
                </a:extLst>
              </p:cNvPr>
              <p:cNvSpPr/>
              <p:nvPr/>
            </p:nvSpPr>
            <p:spPr>
              <a:xfrm>
                <a:off x="509047" y="315924"/>
                <a:ext cx="257146" cy="20899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3" name="Minimize - Maximize - Close">
              <a:extLst>
                <a:ext uri="{FF2B5EF4-FFF2-40B4-BE49-F238E27FC236}">
                  <a16:creationId xmlns:a16="http://schemas.microsoft.com/office/drawing/2014/main" id="{B1D150C9-A91E-81D3-FFD1-12BA5EE142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58" name="Line">
                <a:extLst>
                  <a:ext uri="{FF2B5EF4-FFF2-40B4-BE49-F238E27FC236}">
                    <a16:creationId xmlns:a16="http://schemas.microsoft.com/office/drawing/2014/main" id="{C486DC6E-DC1B-3AB9-BCFD-BE0576D8571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9" name="Line">
                <a:extLst>
                  <a:ext uri="{FF2B5EF4-FFF2-40B4-BE49-F238E27FC236}">
                    <a16:creationId xmlns:a16="http://schemas.microsoft.com/office/drawing/2014/main" id="{94226876-BA69-08F2-7ECF-2E238B23CED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60" name="Line">
                <a:extLst>
                  <a:ext uri="{FF2B5EF4-FFF2-40B4-BE49-F238E27FC236}">
                    <a16:creationId xmlns:a16="http://schemas.microsoft.com/office/drawing/2014/main" id="{C0E43118-7114-4CE4-E091-29C0C50522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>
                <a:extLst>
                  <a:ext uri="{FF2B5EF4-FFF2-40B4-BE49-F238E27FC236}">
                    <a16:creationId xmlns:a16="http://schemas.microsoft.com/office/drawing/2014/main" id="{C9050FE6-6851-3915-7628-8F3FA0C5E3A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Line">
                <a:extLst>
                  <a:ext uri="{FF2B5EF4-FFF2-40B4-BE49-F238E27FC236}">
                    <a16:creationId xmlns:a16="http://schemas.microsoft.com/office/drawing/2014/main" id="{6F20424A-3D3C-AAA0-B5DE-276B46FD2A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WebPageBody">
              <a:extLst>
                <a:ext uri="{FF2B5EF4-FFF2-40B4-BE49-F238E27FC236}">
                  <a16:creationId xmlns:a16="http://schemas.microsoft.com/office/drawing/2014/main" id="{A5E04EB6-6AF6-1C8E-1245-B8D1DE592809}"/>
                </a:ext>
              </a:extLst>
            </p:cNvPr>
            <p:cNvSpPr/>
            <p:nvPr/>
          </p:nvSpPr>
          <p:spPr>
            <a:xfrm>
              <a:off x="67501" y="734466"/>
              <a:ext cx="8991600" cy="6066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64AAAA-8AAE-C9AE-BB0F-70743159B0E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55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C9360E-C7A3-6987-32CC-F7BE63E471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6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D71377F-3163-DE20-529A-E083D09B9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7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78C18D6-91E8-04B1-C3BE-F9186AAFD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BC08941-FF7F-2C86-DCD4-F18136448069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  <a:grpFill/>
          </p:grpSpPr>
          <p:sp>
            <p:nvSpPr>
              <p:cNvPr id="47" name="UrlBar">
                <a:extLst>
                  <a:ext uri="{FF2B5EF4-FFF2-40B4-BE49-F238E27FC236}">
                    <a16:creationId xmlns:a16="http://schemas.microsoft.com/office/drawing/2014/main" id="{DFA4182D-DE04-583E-C15F-D4AF238DB63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kern="0" dirty="0">
                    <a:solidFill>
                      <a:schemeClr val="bg1"/>
                    </a:solidFill>
                    <a:latin typeface="Segoe UI"/>
                  </a:rPr>
                  <a:t>http://www.gd-opticalclinic.com</a:t>
                </a: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E0FF4317-84AC-0D61-01DB-EF34804C2811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  <a:grpFill/>
            </p:grpSpPr>
            <p:pic>
              <p:nvPicPr>
                <p:cNvPr id="49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D82769E-3CDB-07BF-9A02-9A4686FF658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</p:pic>
            <p:pic>
              <p:nvPicPr>
                <p:cNvPr id="50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430EDECB-06B4-7D1F-C284-A31DF1AD8F5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</p:pic>
            <p:pic>
              <p:nvPicPr>
                <p:cNvPr id="51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ADBDEF7C-A3CF-A387-36D4-F4731FCF06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</p:pic>
            <p:grpSp>
              <p:nvGrpSpPr>
                <p:cNvPr id="52" name="X">
                  <a:extLst>
                    <a:ext uri="{FF2B5EF4-FFF2-40B4-BE49-F238E27FC236}">
                      <a16:creationId xmlns:a16="http://schemas.microsoft.com/office/drawing/2014/main" id="{CE2C1DF4-C371-5DB0-4170-9A638BB586C2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  <a:grpFill/>
              </p:grpSpPr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7798EED9-2F8E-2CA0-4855-5C0508C5362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/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C04AE3B0-0B4A-10F4-9102-FA7B8E6FF8C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/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</p:cxnSp>
            </p:grpSp>
          </p:grp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33217557-E528-38D8-F251-409BDE141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01" y="694856"/>
            <a:ext cx="12000206" cy="608921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E590ACEC-77C6-CB88-DF20-F467B0B7B5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017" y="2636952"/>
            <a:ext cx="3389781" cy="2635288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E49F987-81FC-6CEB-456E-9A1F00E96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26628"/>
            <a:ext cx="268732" cy="20395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1CB4DC1-F56E-0EFB-7507-7501728868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675601"/>
            <a:ext cx="721561" cy="5476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33E13C9-A7D3-8773-E2D8-0A381EF9AEAA}"/>
              </a:ext>
            </a:extLst>
          </p:cNvPr>
          <p:cNvSpPr txBox="1"/>
          <p:nvPr/>
        </p:nvSpPr>
        <p:spPr>
          <a:xfrm>
            <a:off x="798402" y="735854"/>
            <a:ext cx="545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rgbClr val="01AD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GD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 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OPTICAL CLINIC</a:t>
            </a:r>
            <a:endParaRPr lang="en-PH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is721 Blk BT" panose="020B0904030502020204" pitchFamily="34" charset="0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1" name="TextBox 90">
            <a:hlinkClick r:id="rId11" action="ppaction://hlinksldjump"/>
            <a:extLst>
              <a:ext uri="{FF2B5EF4-FFF2-40B4-BE49-F238E27FC236}">
                <a16:creationId xmlns:a16="http://schemas.microsoft.com/office/drawing/2014/main" id="{65DC2F73-3D4E-1CDF-7D95-76B423F3A417}"/>
              </a:ext>
            </a:extLst>
          </p:cNvPr>
          <p:cNvSpPr txBox="1"/>
          <p:nvPr/>
        </p:nvSpPr>
        <p:spPr>
          <a:xfrm>
            <a:off x="11142353" y="803194"/>
            <a:ext cx="83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Log in</a:t>
            </a:r>
            <a:endParaRPr lang="en-PH" sz="1600" b="1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FC5725C-AD57-7392-A589-AFB6BA76D72B}"/>
              </a:ext>
            </a:extLst>
          </p:cNvPr>
          <p:cNvSpPr txBox="1"/>
          <p:nvPr/>
        </p:nvSpPr>
        <p:spPr>
          <a:xfrm>
            <a:off x="7498428" y="1894566"/>
            <a:ext cx="37853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ea typeface="Adobe Fan Heiti Std B" panose="020B0700000000000000" pitchFamily="34" charset="-128"/>
                <a:cs typeface="Aharoni" panose="02010803020104030203" pitchFamily="2" charset="-79"/>
              </a:rPr>
              <a:t>WELCOME TO</a:t>
            </a:r>
            <a:endParaRPr lang="en-PH" sz="44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Aharoni" panose="02010803020104030203" pitchFamily="2" charset="-79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E75E97-F51B-842F-BFEC-ADC7D3A3055B}"/>
              </a:ext>
            </a:extLst>
          </p:cNvPr>
          <p:cNvSpPr txBox="1"/>
          <p:nvPr/>
        </p:nvSpPr>
        <p:spPr>
          <a:xfrm>
            <a:off x="7404285" y="5407658"/>
            <a:ext cx="400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“Clear vision, brighter future”</a:t>
            </a:r>
            <a:endParaRPr lang="en-PH" b="1" i="1" dirty="0">
              <a:ln w="6350">
                <a:solidFill>
                  <a:schemeClr val="tx1"/>
                </a:solidFill>
              </a:ln>
              <a:solidFill>
                <a:schemeClr val="bg1"/>
              </a:solidFill>
              <a:latin typeface="Swis721 Blk BT" panose="020B0904030502020204" pitchFamily="34" charset="0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96" name="Graphic 95" descr="User">
            <a:extLst>
              <a:ext uri="{FF2B5EF4-FFF2-40B4-BE49-F238E27FC236}">
                <a16:creationId xmlns:a16="http://schemas.microsoft.com/office/drawing/2014/main" id="{8D4671ED-F017-5ABB-A1ED-4F41ACA800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61186" y="794920"/>
            <a:ext cx="309288" cy="30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7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>
            <a:extLst>
              <a:ext uri="{FF2B5EF4-FFF2-40B4-BE49-F238E27FC236}">
                <a16:creationId xmlns:a16="http://schemas.microsoft.com/office/drawing/2014/main" id="{7ABB4B96-6FAE-A7D7-EE9E-D79BB2920FA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1600" y="0"/>
            <a:ext cx="12203600" cy="6858000"/>
            <a:chOff x="0" y="22341"/>
            <a:chExt cx="9144000" cy="6858000"/>
          </a:xfrm>
          <a:solidFill>
            <a:srgbClr val="671627"/>
          </a:solidFill>
        </p:grpSpPr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A083B4AD-EFFB-AA93-8CC4-55F495E7F0F9}"/>
                </a:ext>
              </a:extLst>
            </p:cNvPr>
            <p:cNvSpPr/>
            <p:nvPr/>
          </p:nvSpPr>
          <p:spPr>
            <a:xfrm>
              <a:off x="0" y="22341"/>
              <a:ext cx="9144000" cy="6858000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" name="WindowTitle">
              <a:extLst>
                <a:ext uri="{FF2B5EF4-FFF2-40B4-BE49-F238E27FC236}">
                  <a16:creationId xmlns:a16="http://schemas.microsoft.com/office/drawing/2014/main" id="{7ECC229E-CA9C-9948-E882-237B0E9065EF}"/>
                </a:ext>
              </a:extLst>
            </p:cNvPr>
            <p:cNvSpPr txBox="1"/>
            <p:nvPr/>
          </p:nvSpPr>
          <p:spPr>
            <a:xfrm>
              <a:off x="67501" y="46071"/>
              <a:ext cx="1188764" cy="230832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GD Optical Clinic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44DF97-E046-2FDC-3D62-827905324FE2}"/>
                </a:ext>
              </a:extLst>
            </p:cNvPr>
            <p:cNvGrpSpPr/>
            <p:nvPr/>
          </p:nvGrpSpPr>
          <p:grpSpPr>
            <a:xfrm>
              <a:off x="109396" y="326800"/>
              <a:ext cx="320040" cy="316520"/>
              <a:chOff x="99871" y="262164"/>
              <a:chExt cx="320040" cy="316520"/>
            </a:xfrm>
            <a:grpFill/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B4E3AB0-E608-059F-89F7-17F5923B872C}"/>
                  </a:ext>
                </a:extLst>
              </p:cNvPr>
              <p:cNvSpPr/>
              <p:nvPr/>
            </p:nvSpPr>
            <p:spPr>
              <a:xfrm>
                <a:off x="99871" y="262164"/>
                <a:ext cx="320040" cy="316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eft Arrow 29">
                <a:extLst>
                  <a:ext uri="{FF2B5EF4-FFF2-40B4-BE49-F238E27FC236}">
                    <a16:creationId xmlns:a16="http://schemas.microsoft.com/office/drawing/2014/main" id="{54C77D54-1F96-4688-32FE-A62917EE63E8}"/>
                  </a:ext>
                </a:extLst>
              </p:cNvPr>
              <p:cNvSpPr/>
              <p:nvPr/>
            </p:nvSpPr>
            <p:spPr>
              <a:xfrm>
                <a:off x="137156" y="315926"/>
                <a:ext cx="223134" cy="208997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A45DC5-85D7-CBC0-83FE-81E66C90C7D5}"/>
                </a:ext>
              </a:extLst>
            </p:cNvPr>
            <p:cNvGrpSpPr/>
            <p:nvPr/>
          </p:nvGrpSpPr>
          <p:grpSpPr>
            <a:xfrm>
              <a:off x="481469" y="326799"/>
              <a:ext cx="320040" cy="316520"/>
              <a:chOff x="471944" y="262163"/>
              <a:chExt cx="320040" cy="316520"/>
            </a:xfrm>
            <a:grpFill/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E22429E-9EF3-76D9-0B06-F6B8488FCE0B}"/>
                  </a:ext>
                </a:extLst>
              </p:cNvPr>
              <p:cNvSpPr/>
              <p:nvPr/>
            </p:nvSpPr>
            <p:spPr>
              <a:xfrm>
                <a:off x="471944" y="262163"/>
                <a:ext cx="320040" cy="3165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Right Arrow 27">
                <a:extLst>
                  <a:ext uri="{FF2B5EF4-FFF2-40B4-BE49-F238E27FC236}">
                    <a16:creationId xmlns:a16="http://schemas.microsoft.com/office/drawing/2014/main" id="{4DE9DE5E-754E-B093-C01F-5FC635680031}"/>
                  </a:ext>
                </a:extLst>
              </p:cNvPr>
              <p:cNvSpPr/>
              <p:nvPr/>
            </p:nvSpPr>
            <p:spPr>
              <a:xfrm>
                <a:off x="509047" y="315924"/>
                <a:ext cx="257146" cy="20899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3" name="Minimize - Maximize - Close">
              <a:extLst>
                <a:ext uri="{FF2B5EF4-FFF2-40B4-BE49-F238E27FC236}">
                  <a16:creationId xmlns:a16="http://schemas.microsoft.com/office/drawing/2014/main" id="{B1D150C9-A91E-81D3-FFD1-12BA5EE142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58" name="Line">
                <a:extLst>
                  <a:ext uri="{FF2B5EF4-FFF2-40B4-BE49-F238E27FC236}">
                    <a16:creationId xmlns:a16="http://schemas.microsoft.com/office/drawing/2014/main" id="{C486DC6E-DC1B-3AB9-BCFD-BE0576D8571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9" name="Line">
                <a:extLst>
                  <a:ext uri="{FF2B5EF4-FFF2-40B4-BE49-F238E27FC236}">
                    <a16:creationId xmlns:a16="http://schemas.microsoft.com/office/drawing/2014/main" id="{94226876-BA69-08F2-7ECF-2E238B23CED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60" name="Line">
                <a:extLst>
                  <a:ext uri="{FF2B5EF4-FFF2-40B4-BE49-F238E27FC236}">
                    <a16:creationId xmlns:a16="http://schemas.microsoft.com/office/drawing/2014/main" id="{C0E43118-7114-4CE4-E091-29C0C50522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>
                <a:extLst>
                  <a:ext uri="{FF2B5EF4-FFF2-40B4-BE49-F238E27FC236}">
                    <a16:creationId xmlns:a16="http://schemas.microsoft.com/office/drawing/2014/main" id="{C9050FE6-6851-3915-7628-8F3FA0C5E3A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Line">
                <a:extLst>
                  <a:ext uri="{FF2B5EF4-FFF2-40B4-BE49-F238E27FC236}">
                    <a16:creationId xmlns:a16="http://schemas.microsoft.com/office/drawing/2014/main" id="{6F20424A-3D3C-AAA0-B5DE-276B46FD2A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WebPageBody">
              <a:extLst>
                <a:ext uri="{FF2B5EF4-FFF2-40B4-BE49-F238E27FC236}">
                  <a16:creationId xmlns:a16="http://schemas.microsoft.com/office/drawing/2014/main" id="{A5E04EB6-6AF6-1C8E-1245-B8D1DE592809}"/>
                </a:ext>
              </a:extLst>
            </p:cNvPr>
            <p:cNvSpPr/>
            <p:nvPr/>
          </p:nvSpPr>
          <p:spPr>
            <a:xfrm>
              <a:off x="67501" y="734466"/>
              <a:ext cx="8991600" cy="6066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64AAAA-8AAE-C9AE-BB0F-70743159B0E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55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C9360E-C7A3-6987-32CC-F7BE63E471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6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D71377F-3163-DE20-529A-E083D09B9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7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78C18D6-91E8-04B1-C3BE-F9186AAFD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0FF4317-84AC-0D61-01DB-EF34804C2811}"/>
                </a:ext>
              </a:extLst>
            </p:cNvPr>
            <p:cNvGrpSpPr/>
            <p:nvPr/>
          </p:nvGrpSpPr>
          <p:grpSpPr>
            <a:xfrm>
              <a:off x="7260350" y="363706"/>
              <a:ext cx="744325" cy="182880"/>
              <a:chOff x="7260350" y="363706"/>
              <a:chExt cx="744325" cy="182880"/>
            </a:xfrm>
            <a:grpFill/>
          </p:grpSpPr>
          <p:pic>
            <p:nvPicPr>
              <p:cNvPr id="49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FD82769E-3CDB-07BF-9A02-9A4686FF65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0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430EDECB-06B4-7D1F-C284-A31DF1AD8F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1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ADBDEF7C-A3CF-A387-36D4-F4731FCF06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grpSp>
            <p:nvGrpSpPr>
              <p:cNvPr id="52" name="X">
                <a:extLst>
                  <a:ext uri="{FF2B5EF4-FFF2-40B4-BE49-F238E27FC236}">
                    <a16:creationId xmlns:a16="http://schemas.microsoft.com/office/drawing/2014/main" id="{CE2C1DF4-C371-5DB0-4170-9A638BB586C2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  <a:grpFill/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798EED9-2F8E-2CA0-4855-5C0508C5362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04AE3B0-0B4A-10F4-9102-FA7B8E6FF8C5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</p:grp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33217557-E528-38D8-F251-409BDE141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01" y="694856"/>
            <a:ext cx="12000206" cy="608921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E49F987-81FC-6CEB-456E-9A1F00E96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26628"/>
            <a:ext cx="268732" cy="20395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1CB4DC1-F56E-0EFB-7507-7501728868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675601"/>
            <a:ext cx="721561" cy="5476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33E13C9-A7D3-8773-E2D8-0A381EF9AEAA}"/>
              </a:ext>
            </a:extLst>
          </p:cNvPr>
          <p:cNvSpPr txBox="1"/>
          <p:nvPr/>
        </p:nvSpPr>
        <p:spPr>
          <a:xfrm>
            <a:off x="798402" y="735854"/>
            <a:ext cx="545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rgbClr val="01AD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GD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 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OPTICAL CLINIC</a:t>
            </a:r>
            <a:endParaRPr lang="en-PH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is721 Blk BT" panose="020B0904030502020204" pitchFamily="34" charset="0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DC2F73-3D4E-1CDF-7D95-76B423F3A417}"/>
              </a:ext>
            </a:extLst>
          </p:cNvPr>
          <p:cNvSpPr txBox="1"/>
          <p:nvPr/>
        </p:nvSpPr>
        <p:spPr>
          <a:xfrm>
            <a:off x="11142353" y="803194"/>
            <a:ext cx="83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Log in</a:t>
            </a:r>
            <a:endParaRPr lang="en-PH" sz="1600" b="1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96" name="Graphic 95" descr="User">
            <a:extLst>
              <a:ext uri="{FF2B5EF4-FFF2-40B4-BE49-F238E27FC236}">
                <a16:creationId xmlns:a16="http://schemas.microsoft.com/office/drawing/2014/main" id="{8D4671ED-F017-5ABB-A1ED-4F41ACA800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61186" y="794920"/>
            <a:ext cx="309288" cy="3089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11B065-F565-4222-FC4C-AB4C1AB135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4" y="1259229"/>
            <a:ext cx="12000206" cy="5533115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83F250-76EC-2438-DE75-19D26C212095}"/>
              </a:ext>
            </a:extLst>
          </p:cNvPr>
          <p:cNvSpPr/>
          <p:nvPr/>
        </p:nvSpPr>
        <p:spPr>
          <a:xfrm>
            <a:off x="4251650" y="1771833"/>
            <a:ext cx="3237722" cy="4040530"/>
          </a:xfrm>
          <a:prstGeom prst="round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590ACEC-77C6-CB88-DF20-F467B0B7B5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18" y="1887968"/>
            <a:ext cx="1236465" cy="96125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0FFC147-9CAA-683A-CAE8-EB52E9FE85C3}"/>
              </a:ext>
            </a:extLst>
          </p:cNvPr>
          <p:cNvSpPr txBox="1"/>
          <p:nvPr/>
        </p:nvSpPr>
        <p:spPr>
          <a:xfrm>
            <a:off x="5245518" y="2876292"/>
            <a:ext cx="1430908" cy="5232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alpha val="1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2800" b="1" i="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Adobe Myungjo Std M" panose="02020600000000000000" pitchFamily="18" charset="-128"/>
                <a:cs typeface="Aharoni" panose="02010803020104030203" pitchFamily="2" charset="-79"/>
              </a:rPr>
              <a:t>LOGIN</a:t>
            </a:r>
            <a:endParaRPr lang="en-PH" sz="28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Adobe Myungjo Std M" panose="02020600000000000000" pitchFamily="18" charset="-128"/>
              <a:cs typeface="Aharoni" panose="02010803020104030203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3BDB81-51FC-3837-1FD5-66AD459F4E9F}"/>
              </a:ext>
            </a:extLst>
          </p:cNvPr>
          <p:cNvSpPr/>
          <p:nvPr/>
        </p:nvSpPr>
        <p:spPr>
          <a:xfrm>
            <a:off x="4551620" y="3842515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26DCE0-B868-B3FC-4FD5-C83D0D59C445}"/>
              </a:ext>
            </a:extLst>
          </p:cNvPr>
          <p:cNvSpPr/>
          <p:nvPr/>
        </p:nvSpPr>
        <p:spPr>
          <a:xfrm>
            <a:off x="4551620" y="4389552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1" name="Graphic 70" descr="User">
            <a:extLst>
              <a:ext uri="{FF2B5EF4-FFF2-40B4-BE49-F238E27FC236}">
                <a16:creationId xmlns:a16="http://schemas.microsoft.com/office/drawing/2014/main" id="{6A4D16D1-0E88-210E-2CDA-102C95FA93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56260" y="3887808"/>
            <a:ext cx="325566" cy="308994"/>
          </a:xfrm>
          <a:prstGeom prst="rect">
            <a:avLst/>
          </a:prstGeom>
        </p:spPr>
      </p:pic>
      <p:pic>
        <p:nvPicPr>
          <p:cNvPr id="13" name="Graphic 12" descr="Lock">
            <a:extLst>
              <a:ext uri="{FF2B5EF4-FFF2-40B4-BE49-F238E27FC236}">
                <a16:creationId xmlns:a16="http://schemas.microsoft.com/office/drawing/2014/main" id="{D9DDD92A-8A60-D7E2-CFB8-2DFBCB4494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77197" y="4409490"/>
            <a:ext cx="309288" cy="3092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0D7A82-C866-7C3E-0634-AE27DA352DE1}"/>
              </a:ext>
            </a:extLst>
          </p:cNvPr>
          <p:cNvSpPr txBox="1"/>
          <p:nvPr/>
        </p:nvSpPr>
        <p:spPr>
          <a:xfrm>
            <a:off x="4820900" y="3887808"/>
            <a:ext cx="1333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USERNAME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55F46FC-F6DD-1145-435D-C6D24360295F}"/>
              </a:ext>
            </a:extLst>
          </p:cNvPr>
          <p:cNvSpPr txBox="1"/>
          <p:nvPr/>
        </p:nvSpPr>
        <p:spPr>
          <a:xfrm>
            <a:off x="4854335" y="4426324"/>
            <a:ext cx="1016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E57A7AE-C58B-D5B7-BB71-5FDE05B71926}"/>
              </a:ext>
            </a:extLst>
          </p:cNvPr>
          <p:cNvSpPr/>
          <p:nvPr/>
        </p:nvSpPr>
        <p:spPr>
          <a:xfrm>
            <a:off x="5343787" y="4905987"/>
            <a:ext cx="1065403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890B2E-6542-88CE-1A5C-AEC361C99D74}"/>
              </a:ext>
            </a:extLst>
          </p:cNvPr>
          <p:cNvSpPr txBox="1"/>
          <p:nvPr/>
        </p:nvSpPr>
        <p:spPr>
          <a:xfrm>
            <a:off x="5487581" y="4913002"/>
            <a:ext cx="7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LOGIN</a:t>
            </a:r>
            <a:endParaRPr lang="en-PH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CAD018-C6CA-2AD6-2AF6-8605FB9415BC}"/>
              </a:ext>
            </a:extLst>
          </p:cNvPr>
          <p:cNvSpPr/>
          <p:nvPr/>
        </p:nvSpPr>
        <p:spPr>
          <a:xfrm>
            <a:off x="5155057" y="3417041"/>
            <a:ext cx="1430908" cy="281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6" name="Graphic 15" descr="Play">
            <a:hlinkClick r:id="rId18" action="ppaction://hlinksldjump"/>
            <a:extLst>
              <a:ext uri="{FF2B5EF4-FFF2-40B4-BE49-F238E27FC236}">
                <a16:creationId xmlns:a16="http://schemas.microsoft.com/office/drawing/2014/main" id="{ACA4A0E7-160A-2758-6DD0-2A9CD7C4CA5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5400000">
            <a:off x="6371607" y="3448897"/>
            <a:ext cx="214358" cy="21435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18BB40E4-A6D1-6288-BF76-F1A4ADAAB610}"/>
              </a:ext>
            </a:extLst>
          </p:cNvPr>
          <p:cNvSpPr txBox="1"/>
          <p:nvPr/>
        </p:nvSpPr>
        <p:spPr>
          <a:xfrm>
            <a:off x="5133874" y="3400939"/>
            <a:ext cx="1065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0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User Type:</a:t>
            </a:r>
            <a:endParaRPr lang="en-PH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7" name="UrlBar">
            <a:extLst>
              <a:ext uri="{FF2B5EF4-FFF2-40B4-BE49-F238E27FC236}">
                <a16:creationId xmlns:a16="http://schemas.microsoft.com/office/drawing/2014/main" id="{114151A3-867D-C976-E2F9-08C8740AABB8}"/>
              </a:ext>
            </a:extLst>
          </p:cNvPr>
          <p:cNvSpPr/>
          <p:nvPr/>
        </p:nvSpPr>
        <p:spPr>
          <a:xfrm>
            <a:off x="1221472" y="318505"/>
            <a:ext cx="9532968" cy="228600"/>
          </a:xfrm>
          <a:prstGeom prst="rect">
            <a:avLst/>
          </a:prstGeom>
          <a:solidFill>
            <a:srgbClr val="671627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kern="0" dirty="0">
                <a:solidFill>
                  <a:schemeClr val="bg1"/>
                </a:solidFill>
                <a:latin typeface="Segoe UI"/>
              </a:rPr>
              <a:t>http://www.gd-opticalclinic.com/login</a:t>
            </a:r>
          </a:p>
        </p:txBody>
      </p:sp>
    </p:spTree>
    <p:extLst>
      <p:ext uri="{BB962C8B-B14F-4D97-AF65-F5344CB8AC3E}">
        <p14:creationId xmlns:p14="http://schemas.microsoft.com/office/powerpoint/2010/main" val="246618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>
            <a:extLst>
              <a:ext uri="{FF2B5EF4-FFF2-40B4-BE49-F238E27FC236}">
                <a16:creationId xmlns:a16="http://schemas.microsoft.com/office/drawing/2014/main" id="{7ABB4B96-6FAE-A7D7-EE9E-D79BB2920FA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1600" y="0"/>
            <a:ext cx="12203600" cy="6858000"/>
            <a:chOff x="0" y="22341"/>
            <a:chExt cx="9144000" cy="6858000"/>
          </a:xfrm>
          <a:solidFill>
            <a:srgbClr val="671627"/>
          </a:solidFill>
        </p:grpSpPr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A083B4AD-EFFB-AA93-8CC4-55F495E7F0F9}"/>
                </a:ext>
              </a:extLst>
            </p:cNvPr>
            <p:cNvSpPr/>
            <p:nvPr/>
          </p:nvSpPr>
          <p:spPr>
            <a:xfrm>
              <a:off x="0" y="22341"/>
              <a:ext cx="9144000" cy="6858000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" name="WindowTitle">
              <a:extLst>
                <a:ext uri="{FF2B5EF4-FFF2-40B4-BE49-F238E27FC236}">
                  <a16:creationId xmlns:a16="http://schemas.microsoft.com/office/drawing/2014/main" id="{7ECC229E-CA9C-9948-E882-237B0E9065EF}"/>
                </a:ext>
              </a:extLst>
            </p:cNvPr>
            <p:cNvSpPr txBox="1"/>
            <p:nvPr/>
          </p:nvSpPr>
          <p:spPr>
            <a:xfrm>
              <a:off x="67501" y="46071"/>
              <a:ext cx="1188764" cy="230832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GD Optical Clinic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44DF97-E046-2FDC-3D62-827905324FE2}"/>
                </a:ext>
              </a:extLst>
            </p:cNvPr>
            <p:cNvGrpSpPr/>
            <p:nvPr/>
          </p:nvGrpSpPr>
          <p:grpSpPr>
            <a:xfrm>
              <a:off x="109396" y="326800"/>
              <a:ext cx="320040" cy="316520"/>
              <a:chOff x="99871" y="262164"/>
              <a:chExt cx="320040" cy="316520"/>
            </a:xfrm>
            <a:grpFill/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B4E3AB0-E608-059F-89F7-17F5923B872C}"/>
                  </a:ext>
                </a:extLst>
              </p:cNvPr>
              <p:cNvSpPr/>
              <p:nvPr/>
            </p:nvSpPr>
            <p:spPr>
              <a:xfrm>
                <a:off x="99871" y="262164"/>
                <a:ext cx="320040" cy="316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eft Arrow 29">
                <a:extLst>
                  <a:ext uri="{FF2B5EF4-FFF2-40B4-BE49-F238E27FC236}">
                    <a16:creationId xmlns:a16="http://schemas.microsoft.com/office/drawing/2014/main" id="{54C77D54-1F96-4688-32FE-A62917EE63E8}"/>
                  </a:ext>
                </a:extLst>
              </p:cNvPr>
              <p:cNvSpPr/>
              <p:nvPr/>
            </p:nvSpPr>
            <p:spPr>
              <a:xfrm>
                <a:off x="137156" y="315926"/>
                <a:ext cx="223134" cy="208997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A45DC5-85D7-CBC0-83FE-81E66C90C7D5}"/>
                </a:ext>
              </a:extLst>
            </p:cNvPr>
            <p:cNvGrpSpPr/>
            <p:nvPr/>
          </p:nvGrpSpPr>
          <p:grpSpPr>
            <a:xfrm>
              <a:off x="481469" y="326799"/>
              <a:ext cx="320040" cy="316520"/>
              <a:chOff x="471944" y="262163"/>
              <a:chExt cx="320040" cy="316520"/>
            </a:xfrm>
            <a:grpFill/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E22429E-9EF3-76D9-0B06-F6B8488FCE0B}"/>
                  </a:ext>
                </a:extLst>
              </p:cNvPr>
              <p:cNvSpPr/>
              <p:nvPr/>
            </p:nvSpPr>
            <p:spPr>
              <a:xfrm>
                <a:off x="471944" y="262163"/>
                <a:ext cx="320040" cy="3165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Right Arrow 27">
                <a:extLst>
                  <a:ext uri="{FF2B5EF4-FFF2-40B4-BE49-F238E27FC236}">
                    <a16:creationId xmlns:a16="http://schemas.microsoft.com/office/drawing/2014/main" id="{4DE9DE5E-754E-B093-C01F-5FC635680031}"/>
                  </a:ext>
                </a:extLst>
              </p:cNvPr>
              <p:cNvSpPr/>
              <p:nvPr/>
            </p:nvSpPr>
            <p:spPr>
              <a:xfrm>
                <a:off x="509047" y="315924"/>
                <a:ext cx="257146" cy="20899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3" name="Minimize - Maximize - Close">
              <a:extLst>
                <a:ext uri="{FF2B5EF4-FFF2-40B4-BE49-F238E27FC236}">
                  <a16:creationId xmlns:a16="http://schemas.microsoft.com/office/drawing/2014/main" id="{B1D150C9-A91E-81D3-FFD1-12BA5EE142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58" name="Line">
                <a:extLst>
                  <a:ext uri="{FF2B5EF4-FFF2-40B4-BE49-F238E27FC236}">
                    <a16:creationId xmlns:a16="http://schemas.microsoft.com/office/drawing/2014/main" id="{C486DC6E-DC1B-3AB9-BCFD-BE0576D8571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9" name="Line">
                <a:extLst>
                  <a:ext uri="{FF2B5EF4-FFF2-40B4-BE49-F238E27FC236}">
                    <a16:creationId xmlns:a16="http://schemas.microsoft.com/office/drawing/2014/main" id="{94226876-BA69-08F2-7ECF-2E238B23CED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60" name="Line">
                <a:extLst>
                  <a:ext uri="{FF2B5EF4-FFF2-40B4-BE49-F238E27FC236}">
                    <a16:creationId xmlns:a16="http://schemas.microsoft.com/office/drawing/2014/main" id="{C0E43118-7114-4CE4-E091-29C0C50522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>
                <a:extLst>
                  <a:ext uri="{FF2B5EF4-FFF2-40B4-BE49-F238E27FC236}">
                    <a16:creationId xmlns:a16="http://schemas.microsoft.com/office/drawing/2014/main" id="{C9050FE6-6851-3915-7628-8F3FA0C5E3A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Line">
                <a:extLst>
                  <a:ext uri="{FF2B5EF4-FFF2-40B4-BE49-F238E27FC236}">
                    <a16:creationId xmlns:a16="http://schemas.microsoft.com/office/drawing/2014/main" id="{6F20424A-3D3C-AAA0-B5DE-276B46FD2A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WebPageBody">
              <a:extLst>
                <a:ext uri="{FF2B5EF4-FFF2-40B4-BE49-F238E27FC236}">
                  <a16:creationId xmlns:a16="http://schemas.microsoft.com/office/drawing/2014/main" id="{A5E04EB6-6AF6-1C8E-1245-B8D1DE592809}"/>
                </a:ext>
              </a:extLst>
            </p:cNvPr>
            <p:cNvSpPr/>
            <p:nvPr/>
          </p:nvSpPr>
          <p:spPr>
            <a:xfrm>
              <a:off x="67501" y="734466"/>
              <a:ext cx="8991600" cy="6066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64AAAA-8AAE-C9AE-BB0F-70743159B0E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55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C9360E-C7A3-6987-32CC-F7BE63E471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6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D71377F-3163-DE20-529A-E083D09B9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7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78C18D6-91E8-04B1-C3BE-F9186AAFD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0FF4317-84AC-0D61-01DB-EF34804C2811}"/>
                </a:ext>
              </a:extLst>
            </p:cNvPr>
            <p:cNvGrpSpPr/>
            <p:nvPr/>
          </p:nvGrpSpPr>
          <p:grpSpPr>
            <a:xfrm>
              <a:off x="7260350" y="363706"/>
              <a:ext cx="744325" cy="182880"/>
              <a:chOff x="7260350" y="363706"/>
              <a:chExt cx="744325" cy="182880"/>
            </a:xfrm>
            <a:grpFill/>
          </p:grpSpPr>
          <p:pic>
            <p:nvPicPr>
              <p:cNvPr id="49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FD82769E-3CDB-07BF-9A02-9A4686FF65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0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430EDECB-06B4-7D1F-C284-A31DF1AD8F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1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ADBDEF7C-A3CF-A387-36D4-F4731FCF06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grpSp>
            <p:nvGrpSpPr>
              <p:cNvPr id="52" name="X">
                <a:extLst>
                  <a:ext uri="{FF2B5EF4-FFF2-40B4-BE49-F238E27FC236}">
                    <a16:creationId xmlns:a16="http://schemas.microsoft.com/office/drawing/2014/main" id="{CE2C1DF4-C371-5DB0-4170-9A638BB586C2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  <a:grpFill/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798EED9-2F8E-2CA0-4855-5C0508C5362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04AE3B0-0B4A-10F4-9102-FA7B8E6FF8C5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</p:grp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33217557-E528-38D8-F251-409BDE141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01" y="694856"/>
            <a:ext cx="12000206" cy="608921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E49F987-81FC-6CEB-456E-9A1F00E96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26628"/>
            <a:ext cx="268732" cy="20395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1CB4DC1-F56E-0EFB-7507-7501728868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675601"/>
            <a:ext cx="721561" cy="5476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33E13C9-A7D3-8773-E2D8-0A381EF9AEAA}"/>
              </a:ext>
            </a:extLst>
          </p:cNvPr>
          <p:cNvSpPr txBox="1"/>
          <p:nvPr/>
        </p:nvSpPr>
        <p:spPr>
          <a:xfrm>
            <a:off x="798402" y="735854"/>
            <a:ext cx="545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rgbClr val="01AD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GD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 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OPTICAL CLINIC</a:t>
            </a:r>
            <a:endParaRPr lang="en-PH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is721 Blk BT" panose="020B0904030502020204" pitchFamily="34" charset="0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DC2F73-3D4E-1CDF-7D95-76B423F3A417}"/>
              </a:ext>
            </a:extLst>
          </p:cNvPr>
          <p:cNvSpPr txBox="1"/>
          <p:nvPr/>
        </p:nvSpPr>
        <p:spPr>
          <a:xfrm>
            <a:off x="11142353" y="803194"/>
            <a:ext cx="83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Log in</a:t>
            </a:r>
            <a:endParaRPr lang="en-PH" sz="1600" b="1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96" name="Graphic 95" descr="User">
            <a:extLst>
              <a:ext uri="{FF2B5EF4-FFF2-40B4-BE49-F238E27FC236}">
                <a16:creationId xmlns:a16="http://schemas.microsoft.com/office/drawing/2014/main" id="{8D4671ED-F017-5ABB-A1ED-4F41ACA800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61186" y="794920"/>
            <a:ext cx="309288" cy="3089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11B065-F565-4222-FC4C-AB4C1AB135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1" y="1259229"/>
            <a:ext cx="12000206" cy="5533115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83F250-76EC-2438-DE75-19D26C212095}"/>
              </a:ext>
            </a:extLst>
          </p:cNvPr>
          <p:cNvSpPr/>
          <p:nvPr/>
        </p:nvSpPr>
        <p:spPr>
          <a:xfrm>
            <a:off x="4251650" y="1771833"/>
            <a:ext cx="3237722" cy="4040530"/>
          </a:xfrm>
          <a:prstGeom prst="round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590ACEC-77C6-CB88-DF20-F467B0B7B5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18" y="1887968"/>
            <a:ext cx="1236465" cy="96125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0FFC147-9CAA-683A-CAE8-EB52E9FE85C3}"/>
              </a:ext>
            </a:extLst>
          </p:cNvPr>
          <p:cNvSpPr txBox="1"/>
          <p:nvPr/>
        </p:nvSpPr>
        <p:spPr>
          <a:xfrm>
            <a:off x="5245518" y="2876292"/>
            <a:ext cx="1430908" cy="5232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alpha val="1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2800" b="1" i="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Adobe Myungjo Std M" panose="02020600000000000000" pitchFamily="18" charset="-128"/>
                <a:cs typeface="Aharoni" panose="02010803020104030203" pitchFamily="2" charset="-79"/>
              </a:rPr>
              <a:t>LOGIN</a:t>
            </a:r>
            <a:endParaRPr lang="en-PH" sz="28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Adobe Myungjo Std M" panose="02020600000000000000" pitchFamily="18" charset="-128"/>
              <a:cs typeface="Aharoni" panose="02010803020104030203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3BDB81-51FC-3837-1FD5-66AD459F4E9F}"/>
              </a:ext>
            </a:extLst>
          </p:cNvPr>
          <p:cNvSpPr/>
          <p:nvPr/>
        </p:nvSpPr>
        <p:spPr>
          <a:xfrm>
            <a:off x="4551620" y="3842515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26DCE0-B868-B3FC-4FD5-C83D0D59C445}"/>
              </a:ext>
            </a:extLst>
          </p:cNvPr>
          <p:cNvSpPr/>
          <p:nvPr/>
        </p:nvSpPr>
        <p:spPr>
          <a:xfrm>
            <a:off x="4551620" y="4389552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1" name="Graphic 70" descr="User">
            <a:extLst>
              <a:ext uri="{FF2B5EF4-FFF2-40B4-BE49-F238E27FC236}">
                <a16:creationId xmlns:a16="http://schemas.microsoft.com/office/drawing/2014/main" id="{6A4D16D1-0E88-210E-2CDA-102C95FA93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56260" y="3887808"/>
            <a:ext cx="325566" cy="308994"/>
          </a:xfrm>
          <a:prstGeom prst="rect">
            <a:avLst/>
          </a:prstGeom>
        </p:spPr>
      </p:pic>
      <p:pic>
        <p:nvPicPr>
          <p:cNvPr id="13" name="Graphic 12" descr="Lock">
            <a:extLst>
              <a:ext uri="{FF2B5EF4-FFF2-40B4-BE49-F238E27FC236}">
                <a16:creationId xmlns:a16="http://schemas.microsoft.com/office/drawing/2014/main" id="{D9DDD92A-8A60-D7E2-CFB8-2DFBCB4494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77197" y="4409490"/>
            <a:ext cx="309288" cy="309288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7E57A7AE-C58B-D5B7-BB71-5FDE05B71926}"/>
              </a:ext>
            </a:extLst>
          </p:cNvPr>
          <p:cNvSpPr/>
          <p:nvPr/>
        </p:nvSpPr>
        <p:spPr>
          <a:xfrm>
            <a:off x="5343787" y="4905987"/>
            <a:ext cx="1065403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890B2E-6542-88CE-1A5C-AEC361C99D74}"/>
              </a:ext>
            </a:extLst>
          </p:cNvPr>
          <p:cNvSpPr txBox="1"/>
          <p:nvPr/>
        </p:nvSpPr>
        <p:spPr>
          <a:xfrm>
            <a:off x="5487581" y="4913002"/>
            <a:ext cx="7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LOGIN</a:t>
            </a:r>
            <a:endParaRPr lang="en-PH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CAD018-C6CA-2AD6-2AF6-8605FB9415BC}"/>
              </a:ext>
            </a:extLst>
          </p:cNvPr>
          <p:cNvSpPr/>
          <p:nvPr/>
        </p:nvSpPr>
        <p:spPr>
          <a:xfrm>
            <a:off x="5155057" y="3417041"/>
            <a:ext cx="1430908" cy="281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F8D71CE-36B2-622F-1713-964FBC9E38DC}"/>
              </a:ext>
            </a:extLst>
          </p:cNvPr>
          <p:cNvSpPr txBox="1"/>
          <p:nvPr/>
        </p:nvSpPr>
        <p:spPr>
          <a:xfrm>
            <a:off x="5133874" y="3400939"/>
            <a:ext cx="1065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0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User Type:</a:t>
            </a:r>
            <a:endParaRPr lang="en-PH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B6BBCA0-C901-3A22-0020-F7C91AC10E95}"/>
              </a:ext>
            </a:extLst>
          </p:cNvPr>
          <p:cNvSpPr txBox="1"/>
          <p:nvPr/>
        </p:nvSpPr>
        <p:spPr>
          <a:xfrm>
            <a:off x="4820900" y="3887808"/>
            <a:ext cx="1333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USERNAME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D20730-38F3-5D3A-3D5D-65E3B00B5134}"/>
              </a:ext>
            </a:extLst>
          </p:cNvPr>
          <p:cNvSpPr txBox="1"/>
          <p:nvPr/>
        </p:nvSpPr>
        <p:spPr>
          <a:xfrm>
            <a:off x="4854335" y="4426324"/>
            <a:ext cx="1016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AAAEB92-A2CE-9BF2-FD92-1AE6D76C788A}"/>
              </a:ext>
            </a:extLst>
          </p:cNvPr>
          <p:cNvGraphicFramePr>
            <a:graphicFrameLocks noGrp="1"/>
          </p:cNvGraphicFramePr>
          <p:nvPr/>
        </p:nvGraphicFramePr>
        <p:xfrm>
          <a:off x="5699526" y="3691036"/>
          <a:ext cx="886440" cy="731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86440">
                  <a:extLst>
                    <a:ext uri="{9D8B030D-6E8A-4147-A177-3AD203B41FA5}">
                      <a16:colId xmlns:a16="http://schemas.microsoft.com/office/drawing/2014/main" val="3505549398"/>
                    </a:ext>
                  </a:extLst>
                </a:gridCol>
              </a:tblGrid>
              <a:tr h="27576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541057"/>
                  </a:ext>
                </a:extLst>
              </a:tr>
              <a:tr h="27576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159540"/>
                  </a:ext>
                </a:extLst>
              </a:tr>
            </a:tbl>
          </a:graphicData>
        </a:graphic>
      </p:graphicFrame>
      <p:sp>
        <p:nvSpPr>
          <p:cNvPr id="67" name="TextBox 66">
            <a:hlinkClick r:id="rId18" action="ppaction://hlinksldjump"/>
            <a:extLst>
              <a:ext uri="{FF2B5EF4-FFF2-40B4-BE49-F238E27FC236}">
                <a16:creationId xmlns:a16="http://schemas.microsoft.com/office/drawing/2014/main" id="{A3FD3542-71BC-F95D-C269-9C64663A2B6B}"/>
              </a:ext>
            </a:extLst>
          </p:cNvPr>
          <p:cNvSpPr txBox="1"/>
          <p:nvPr/>
        </p:nvSpPr>
        <p:spPr>
          <a:xfrm>
            <a:off x="5658927" y="4079735"/>
            <a:ext cx="821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DOCTOR</a:t>
            </a:r>
            <a:endParaRPr lang="en-PH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FD79FC5-08E4-69FE-D9C1-E2F62AEF9985}"/>
              </a:ext>
            </a:extLst>
          </p:cNvPr>
          <p:cNvSpPr txBox="1"/>
          <p:nvPr/>
        </p:nvSpPr>
        <p:spPr>
          <a:xfrm>
            <a:off x="5656187" y="3737950"/>
            <a:ext cx="996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SECRETARY</a:t>
            </a:r>
            <a:endParaRPr lang="en-PH" sz="1400" dirty="0"/>
          </a:p>
        </p:txBody>
      </p:sp>
      <p:pic>
        <p:nvPicPr>
          <p:cNvPr id="83" name="Graphic 82" descr="Play">
            <a:extLst>
              <a:ext uri="{FF2B5EF4-FFF2-40B4-BE49-F238E27FC236}">
                <a16:creationId xmlns:a16="http://schemas.microsoft.com/office/drawing/2014/main" id="{DB680377-9EE1-23F0-63F9-521FF8E0566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5400000">
            <a:off x="6371607" y="3448897"/>
            <a:ext cx="214358" cy="214358"/>
          </a:xfrm>
          <a:prstGeom prst="rect">
            <a:avLst/>
          </a:prstGeom>
        </p:spPr>
      </p:pic>
      <p:sp>
        <p:nvSpPr>
          <p:cNvPr id="72" name="UrlBar">
            <a:extLst>
              <a:ext uri="{FF2B5EF4-FFF2-40B4-BE49-F238E27FC236}">
                <a16:creationId xmlns:a16="http://schemas.microsoft.com/office/drawing/2014/main" id="{65F3AC42-F21E-3F8B-4D4D-940B9D6A429B}"/>
              </a:ext>
            </a:extLst>
          </p:cNvPr>
          <p:cNvSpPr/>
          <p:nvPr/>
        </p:nvSpPr>
        <p:spPr>
          <a:xfrm>
            <a:off x="1221472" y="318505"/>
            <a:ext cx="9532968" cy="228600"/>
          </a:xfrm>
          <a:prstGeom prst="rect">
            <a:avLst/>
          </a:prstGeom>
          <a:solidFill>
            <a:srgbClr val="671627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kern="0" dirty="0">
                <a:solidFill>
                  <a:schemeClr val="bg1"/>
                </a:solidFill>
                <a:latin typeface="Segoe UI"/>
              </a:rPr>
              <a:t>http://www.gd-opticalclinic.com/login</a:t>
            </a:r>
          </a:p>
        </p:txBody>
      </p:sp>
    </p:spTree>
    <p:extLst>
      <p:ext uri="{BB962C8B-B14F-4D97-AF65-F5344CB8AC3E}">
        <p14:creationId xmlns:p14="http://schemas.microsoft.com/office/powerpoint/2010/main" val="244827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>
            <a:extLst>
              <a:ext uri="{FF2B5EF4-FFF2-40B4-BE49-F238E27FC236}">
                <a16:creationId xmlns:a16="http://schemas.microsoft.com/office/drawing/2014/main" id="{7ABB4B96-6FAE-A7D7-EE9E-D79BB2920FA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1600" y="0"/>
            <a:ext cx="12203600" cy="6858000"/>
            <a:chOff x="0" y="22341"/>
            <a:chExt cx="9144000" cy="6858000"/>
          </a:xfrm>
          <a:solidFill>
            <a:srgbClr val="671627"/>
          </a:solidFill>
        </p:grpSpPr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A083B4AD-EFFB-AA93-8CC4-55F495E7F0F9}"/>
                </a:ext>
              </a:extLst>
            </p:cNvPr>
            <p:cNvSpPr/>
            <p:nvPr/>
          </p:nvSpPr>
          <p:spPr>
            <a:xfrm>
              <a:off x="0" y="22341"/>
              <a:ext cx="9144000" cy="6858000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" name="WindowTitle">
              <a:extLst>
                <a:ext uri="{FF2B5EF4-FFF2-40B4-BE49-F238E27FC236}">
                  <a16:creationId xmlns:a16="http://schemas.microsoft.com/office/drawing/2014/main" id="{7ECC229E-CA9C-9948-E882-237B0E9065EF}"/>
                </a:ext>
              </a:extLst>
            </p:cNvPr>
            <p:cNvSpPr txBox="1"/>
            <p:nvPr/>
          </p:nvSpPr>
          <p:spPr>
            <a:xfrm>
              <a:off x="67501" y="46071"/>
              <a:ext cx="1188764" cy="230832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GD Optical Clinic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44DF97-E046-2FDC-3D62-827905324FE2}"/>
                </a:ext>
              </a:extLst>
            </p:cNvPr>
            <p:cNvGrpSpPr/>
            <p:nvPr/>
          </p:nvGrpSpPr>
          <p:grpSpPr>
            <a:xfrm>
              <a:off x="109396" y="326800"/>
              <a:ext cx="320040" cy="316520"/>
              <a:chOff x="99871" y="262164"/>
              <a:chExt cx="320040" cy="316520"/>
            </a:xfrm>
            <a:grpFill/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B4E3AB0-E608-059F-89F7-17F5923B872C}"/>
                  </a:ext>
                </a:extLst>
              </p:cNvPr>
              <p:cNvSpPr/>
              <p:nvPr/>
            </p:nvSpPr>
            <p:spPr>
              <a:xfrm>
                <a:off x="99871" y="262164"/>
                <a:ext cx="320040" cy="316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eft Arrow 29">
                <a:extLst>
                  <a:ext uri="{FF2B5EF4-FFF2-40B4-BE49-F238E27FC236}">
                    <a16:creationId xmlns:a16="http://schemas.microsoft.com/office/drawing/2014/main" id="{54C77D54-1F96-4688-32FE-A62917EE63E8}"/>
                  </a:ext>
                </a:extLst>
              </p:cNvPr>
              <p:cNvSpPr/>
              <p:nvPr/>
            </p:nvSpPr>
            <p:spPr>
              <a:xfrm>
                <a:off x="137156" y="315926"/>
                <a:ext cx="223134" cy="208997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A45DC5-85D7-CBC0-83FE-81E66C90C7D5}"/>
                </a:ext>
              </a:extLst>
            </p:cNvPr>
            <p:cNvGrpSpPr/>
            <p:nvPr/>
          </p:nvGrpSpPr>
          <p:grpSpPr>
            <a:xfrm>
              <a:off x="481469" y="326799"/>
              <a:ext cx="320040" cy="316520"/>
              <a:chOff x="471944" y="262163"/>
              <a:chExt cx="320040" cy="316520"/>
            </a:xfrm>
            <a:grpFill/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E22429E-9EF3-76D9-0B06-F6B8488FCE0B}"/>
                  </a:ext>
                </a:extLst>
              </p:cNvPr>
              <p:cNvSpPr/>
              <p:nvPr/>
            </p:nvSpPr>
            <p:spPr>
              <a:xfrm>
                <a:off x="471944" y="262163"/>
                <a:ext cx="320040" cy="3165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Right Arrow 27">
                <a:extLst>
                  <a:ext uri="{FF2B5EF4-FFF2-40B4-BE49-F238E27FC236}">
                    <a16:creationId xmlns:a16="http://schemas.microsoft.com/office/drawing/2014/main" id="{4DE9DE5E-754E-B093-C01F-5FC635680031}"/>
                  </a:ext>
                </a:extLst>
              </p:cNvPr>
              <p:cNvSpPr/>
              <p:nvPr/>
            </p:nvSpPr>
            <p:spPr>
              <a:xfrm>
                <a:off x="509047" y="315924"/>
                <a:ext cx="257146" cy="20899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3" name="Minimize - Maximize - Close">
              <a:extLst>
                <a:ext uri="{FF2B5EF4-FFF2-40B4-BE49-F238E27FC236}">
                  <a16:creationId xmlns:a16="http://schemas.microsoft.com/office/drawing/2014/main" id="{B1D150C9-A91E-81D3-FFD1-12BA5EE142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58" name="Line">
                <a:extLst>
                  <a:ext uri="{FF2B5EF4-FFF2-40B4-BE49-F238E27FC236}">
                    <a16:creationId xmlns:a16="http://schemas.microsoft.com/office/drawing/2014/main" id="{C486DC6E-DC1B-3AB9-BCFD-BE0576D8571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9" name="Line">
                <a:extLst>
                  <a:ext uri="{FF2B5EF4-FFF2-40B4-BE49-F238E27FC236}">
                    <a16:creationId xmlns:a16="http://schemas.microsoft.com/office/drawing/2014/main" id="{94226876-BA69-08F2-7ECF-2E238B23CED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60" name="Line">
                <a:extLst>
                  <a:ext uri="{FF2B5EF4-FFF2-40B4-BE49-F238E27FC236}">
                    <a16:creationId xmlns:a16="http://schemas.microsoft.com/office/drawing/2014/main" id="{C0E43118-7114-4CE4-E091-29C0C50522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>
                <a:extLst>
                  <a:ext uri="{FF2B5EF4-FFF2-40B4-BE49-F238E27FC236}">
                    <a16:creationId xmlns:a16="http://schemas.microsoft.com/office/drawing/2014/main" id="{C9050FE6-6851-3915-7628-8F3FA0C5E3A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Line">
                <a:extLst>
                  <a:ext uri="{FF2B5EF4-FFF2-40B4-BE49-F238E27FC236}">
                    <a16:creationId xmlns:a16="http://schemas.microsoft.com/office/drawing/2014/main" id="{6F20424A-3D3C-AAA0-B5DE-276B46FD2A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WebPageBody">
              <a:extLst>
                <a:ext uri="{FF2B5EF4-FFF2-40B4-BE49-F238E27FC236}">
                  <a16:creationId xmlns:a16="http://schemas.microsoft.com/office/drawing/2014/main" id="{A5E04EB6-6AF6-1C8E-1245-B8D1DE592809}"/>
                </a:ext>
              </a:extLst>
            </p:cNvPr>
            <p:cNvSpPr/>
            <p:nvPr/>
          </p:nvSpPr>
          <p:spPr>
            <a:xfrm>
              <a:off x="67501" y="734466"/>
              <a:ext cx="8991600" cy="6066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64AAAA-8AAE-C9AE-BB0F-70743159B0E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55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C9360E-C7A3-6987-32CC-F7BE63E471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6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D71377F-3163-DE20-529A-E083D09B9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7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78C18D6-91E8-04B1-C3BE-F9186AAFD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0FF4317-84AC-0D61-01DB-EF34804C2811}"/>
                </a:ext>
              </a:extLst>
            </p:cNvPr>
            <p:cNvGrpSpPr/>
            <p:nvPr/>
          </p:nvGrpSpPr>
          <p:grpSpPr>
            <a:xfrm>
              <a:off x="7260350" y="363706"/>
              <a:ext cx="744325" cy="182880"/>
              <a:chOff x="7260350" y="363706"/>
              <a:chExt cx="744325" cy="182880"/>
            </a:xfrm>
            <a:grpFill/>
          </p:grpSpPr>
          <p:pic>
            <p:nvPicPr>
              <p:cNvPr id="49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FD82769E-3CDB-07BF-9A02-9A4686FF65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0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430EDECB-06B4-7D1F-C284-A31DF1AD8F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1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ADBDEF7C-A3CF-A387-36D4-F4731FCF06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grpSp>
            <p:nvGrpSpPr>
              <p:cNvPr id="52" name="X">
                <a:extLst>
                  <a:ext uri="{FF2B5EF4-FFF2-40B4-BE49-F238E27FC236}">
                    <a16:creationId xmlns:a16="http://schemas.microsoft.com/office/drawing/2014/main" id="{CE2C1DF4-C371-5DB0-4170-9A638BB586C2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  <a:grpFill/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798EED9-2F8E-2CA0-4855-5C0508C5362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04AE3B0-0B4A-10F4-9102-FA7B8E6FF8C5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</p:grp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33217557-E528-38D8-F251-409BDE141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01" y="694856"/>
            <a:ext cx="12000206" cy="608921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E49F987-81FC-6CEB-456E-9A1F00E96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26628"/>
            <a:ext cx="268732" cy="20395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1CB4DC1-F56E-0EFB-7507-7501728868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675601"/>
            <a:ext cx="721561" cy="5476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33E13C9-A7D3-8773-E2D8-0A381EF9AEAA}"/>
              </a:ext>
            </a:extLst>
          </p:cNvPr>
          <p:cNvSpPr txBox="1"/>
          <p:nvPr/>
        </p:nvSpPr>
        <p:spPr>
          <a:xfrm>
            <a:off x="798402" y="735854"/>
            <a:ext cx="545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rgbClr val="01AD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GD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 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OPTICAL CLINIC</a:t>
            </a:r>
            <a:endParaRPr lang="en-PH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is721 Blk BT" panose="020B0904030502020204" pitchFamily="34" charset="0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DC2F73-3D4E-1CDF-7D95-76B423F3A417}"/>
              </a:ext>
            </a:extLst>
          </p:cNvPr>
          <p:cNvSpPr txBox="1"/>
          <p:nvPr/>
        </p:nvSpPr>
        <p:spPr>
          <a:xfrm>
            <a:off x="11142353" y="803194"/>
            <a:ext cx="83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Log in</a:t>
            </a:r>
            <a:endParaRPr lang="en-PH" sz="1600" b="1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96" name="Graphic 95" descr="User">
            <a:extLst>
              <a:ext uri="{FF2B5EF4-FFF2-40B4-BE49-F238E27FC236}">
                <a16:creationId xmlns:a16="http://schemas.microsoft.com/office/drawing/2014/main" id="{8D4671ED-F017-5ABB-A1ED-4F41ACA800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61186" y="794920"/>
            <a:ext cx="309288" cy="3089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11B065-F565-4222-FC4C-AB4C1AB135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4" y="1259229"/>
            <a:ext cx="12000206" cy="5532095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83F250-76EC-2438-DE75-19D26C212095}"/>
              </a:ext>
            </a:extLst>
          </p:cNvPr>
          <p:cNvSpPr/>
          <p:nvPr/>
        </p:nvSpPr>
        <p:spPr>
          <a:xfrm>
            <a:off x="4251650" y="1771833"/>
            <a:ext cx="3237722" cy="4040530"/>
          </a:xfrm>
          <a:prstGeom prst="round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590ACEC-77C6-CB88-DF20-F467B0B7B5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18" y="1887968"/>
            <a:ext cx="1236465" cy="96125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0FFC147-9CAA-683A-CAE8-EB52E9FE85C3}"/>
              </a:ext>
            </a:extLst>
          </p:cNvPr>
          <p:cNvSpPr txBox="1"/>
          <p:nvPr/>
        </p:nvSpPr>
        <p:spPr>
          <a:xfrm>
            <a:off x="5245518" y="2876292"/>
            <a:ext cx="1430908" cy="5232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alpha val="1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2800" b="1" i="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Adobe Myungjo Std M" panose="02020600000000000000" pitchFamily="18" charset="-128"/>
                <a:cs typeface="Aharoni" panose="02010803020104030203" pitchFamily="2" charset="-79"/>
              </a:rPr>
              <a:t>LOGIN</a:t>
            </a:r>
            <a:endParaRPr lang="en-PH" sz="28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Adobe Myungjo Std M" panose="02020600000000000000" pitchFamily="18" charset="-128"/>
              <a:cs typeface="Aharoni" panose="02010803020104030203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3BDB81-51FC-3837-1FD5-66AD459F4E9F}"/>
              </a:ext>
            </a:extLst>
          </p:cNvPr>
          <p:cNvSpPr/>
          <p:nvPr/>
        </p:nvSpPr>
        <p:spPr>
          <a:xfrm>
            <a:off x="4551620" y="3842515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26DCE0-B868-B3FC-4FD5-C83D0D59C445}"/>
              </a:ext>
            </a:extLst>
          </p:cNvPr>
          <p:cNvSpPr/>
          <p:nvPr/>
        </p:nvSpPr>
        <p:spPr>
          <a:xfrm>
            <a:off x="4551620" y="4389552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1" name="Graphic 70" descr="User">
            <a:extLst>
              <a:ext uri="{FF2B5EF4-FFF2-40B4-BE49-F238E27FC236}">
                <a16:creationId xmlns:a16="http://schemas.microsoft.com/office/drawing/2014/main" id="{6A4D16D1-0E88-210E-2CDA-102C95FA93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56260" y="3887808"/>
            <a:ext cx="325566" cy="308994"/>
          </a:xfrm>
          <a:prstGeom prst="rect">
            <a:avLst/>
          </a:prstGeom>
        </p:spPr>
      </p:pic>
      <p:pic>
        <p:nvPicPr>
          <p:cNvPr id="13" name="Graphic 12" descr="Lock">
            <a:extLst>
              <a:ext uri="{FF2B5EF4-FFF2-40B4-BE49-F238E27FC236}">
                <a16:creationId xmlns:a16="http://schemas.microsoft.com/office/drawing/2014/main" id="{D9DDD92A-8A60-D7E2-CFB8-2DFBCB4494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77197" y="4409490"/>
            <a:ext cx="309288" cy="309288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7E57A7AE-C58B-D5B7-BB71-5FDE05B71926}"/>
              </a:ext>
            </a:extLst>
          </p:cNvPr>
          <p:cNvSpPr/>
          <p:nvPr/>
        </p:nvSpPr>
        <p:spPr>
          <a:xfrm>
            <a:off x="5343787" y="4905987"/>
            <a:ext cx="1065403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890B2E-6542-88CE-1A5C-AEC361C99D74}"/>
              </a:ext>
            </a:extLst>
          </p:cNvPr>
          <p:cNvSpPr txBox="1"/>
          <p:nvPr/>
        </p:nvSpPr>
        <p:spPr>
          <a:xfrm>
            <a:off x="5487581" y="4913002"/>
            <a:ext cx="7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LOGIN</a:t>
            </a:r>
            <a:endParaRPr lang="en-PH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CAD018-C6CA-2AD6-2AF6-8605FB9415BC}"/>
              </a:ext>
            </a:extLst>
          </p:cNvPr>
          <p:cNvSpPr/>
          <p:nvPr/>
        </p:nvSpPr>
        <p:spPr>
          <a:xfrm>
            <a:off x="5155057" y="3417041"/>
            <a:ext cx="1430908" cy="281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2545A71-9E47-2104-D65B-249222A64ACA}"/>
              </a:ext>
            </a:extLst>
          </p:cNvPr>
          <p:cNvSpPr txBox="1"/>
          <p:nvPr/>
        </p:nvSpPr>
        <p:spPr>
          <a:xfrm>
            <a:off x="5132125" y="3388276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DOCTOR</a:t>
            </a:r>
            <a:endParaRPr lang="en-PH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5F69EBB-5E18-06E8-9DEB-8DEEAE5168BB}"/>
              </a:ext>
            </a:extLst>
          </p:cNvPr>
          <p:cNvSpPr txBox="1"/>
          <p:nvPr/>
        </p:nvSpPr>
        <p:spPr>
          <a:xfrm>
            <a:off x="4820900" y="3887808"/>
            <a:ext cx="1333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USERNAME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FF73FD0-90F4-B027-12FD-D1984B74D7CA}"/>
              </a:ext>
            </a:extLst>
          </p:cNvPr>
          <p:cNvSpPr txBox="1"/>
          <p:nvPr/>
        </p:nvSpPr>
        <p:spPr>
          <a:xfrm>
            <a:off x="4854335" y="4426324"/>
            <a:ext cx="1016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9" name="Graphic 78" descr="Play">
            <a:hlinkClick r:id="rId18" action="ppaction://hlinksldjump"/>
            <a:extLst>
              <a:ext uri="{FF2B5EF4-FFF2-40B4-BE49-F238E27FC236}">
                <a16:creationId xmlns:a16="http://schemas.microsoft.com/office/drawing/2014/main" id="{BB139B74-A40B-C2C2-178F-42D5A018F5D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5400000">
            <a:off x="6371607" y="3448897"/>
            <a:ext cx="214358" cy="214358"/>
          </a:xfrm>
          <a:prstGeom prst="rect">
            <a:avLst/>
          </a:prstGeom>
        </p:spPr>
      </p:pic>
      <p:sp>
        <p:nvSpPr>
          <p:cNvPr id="72" name="UrlBar">
            <a:extLst>
              <a:ext uri="{FF2B5EF4-FFF2-40B4-BE49-F238E27FC236}">
                <a16:creationId xmlns:a16="http://schemas.microsoft.com/office/drawing/2014/main" id="{5024178D-3DB4-5D36-88A9-7864EC0EA795}"/>
              </a:ext>
            </a:extLst>
          </p:cNvPr>
          <p:cNvSpPr/>
          <p:nvPr/>
        </p:nvSpPr>
        <p:spPr>
          <a:xfrm>
            <a:off x="1221472" y="318505"/>
            <a:ext cx="9532968" cy="228600"/>
          </a:xfrm>
          <a:prstGeom prst="rect">
            <a:avLst/>
          </a:prstGeom>
          <a:solidFill>
            <a:srgbClr val="671627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kern="0" dirty="0">
                <a:solidFill>
                  <a:schemeClr val="bg1"/>
                </a:solidFill>
                <a:latin typeface="Segoe UI"/>
              </a:rPr>
              <a:t>http://www.gd-opticalclinic.com/login</a:t>
            </a:r>
          </a:p>
        </p:txBody>
      </p:sp>
    </p:spTree>
    <p:extLst>
      <p:ext uri="{BB962C8B-B14F-4D97-AF65-F5344CB8AC3E}">
        <p14:creationId xmlns:p14="http://schemas.microsoft.com/office/powerpoint/2010/main" val="100669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>
            <a:extLst>
              <a:ext uri="{FF2B5EF4-FFF2-40B4-BE49-F238E27FC236}">
                <a16:creationId xmlns:a16="http://schemas.microsoft.com/office/drawing/2014/main" id="{7ABB4B96-6FAE-A7D7-EE9E-D79BB2920FA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1600" y="0"/>
            <a:ext cx="12203600" cy="6858000"/>
            <a:chOff x="0" y="22341"/>
            <a:chExt cx="9144000" cy="6858000"/>
          </a:xfrm>
          <a:solidFill>
            <a:srgbClr val="671627"/>
          </a:solidFill>
        </p:grpSpPr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A083B4AD-EFFB-AA93-8CC4-55F495E7F0F9}"/>
                </a:ext>
              </a:extLst>
            </p:cNvPr>
            <p:cNvSpPr/>
            <p:nvPr/>
          </p:nvSpPr>
          <p:spPr>
            <a:xfrm>
              <a:off x="0" y="22341"/>
              <a:ext cx="9144000" cy="6858000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" name="WindowTitle">
              <a:extLst>
                <a:ext uri="{FF2B5EF4-FFF2-40B4-BE49-F238E27FC236}">
                  <a16:creationId xmlns:a16="http://schemas.microsoft.com/office/drawing/2014/main" id="{7ECC229E-CA9C-9948-E882-237B0E9065EF}"/>
                </a:ext>
              </a:extLst>
            </p:cNvPr>
            <p:cNvSpPr txBox="1"/>
            <p:nvPr/>
          </p:nvSpPr>
          <p:spPr>
            <a:xfrm>
              <a:off x="67501" y="46071"/>
              <a:ext cx="1188764" cy="230832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GD Optical Clinic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44DF97-E046-2FDC-3D62-827905324FE2}"/>
                </a:ext>
              </a:extLst>
            </p:cNvPr>
            <p:cNvGrpSpPr/>
            <p:nvPr/>
          </p:nvGrpSpPr>
          <p:grpSpPr>
            <a:xfrm>
              <a:off x="109396" y="326800"/>
              <a:ext cx="320040" cy="316520"/>
              <a:chOff x="99871" y="262164"/>
              <a:chExt cx="320040" cy="316520"/>
            </a:xfrm>
            <a:grpFill/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B4E3AB0-E608-059F-89F7-17F5923B872C}"/>
                  </a:ext>
                </a:extLst>
              </p:cNvPr>
              <p:cNvSpPr/>
              <p:nvPr/>
            </p:nvSpPr>
            <p:spPr>
              <a:xfrm>
                <a:off x="99871" y="262164"/>
                <a:ext cx="320040" cy="316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eft Arrow 29">
                <a:extLst>
                  <a:ext uri="{FF2B5EF4-FFF2-40B4-BE49-F238E27FC236}">
                    <a16:creationId xmlns:a16="http://schemas.microsoft.com/office/drawing/2014/main" id="{54C77D54-1F96-4688-32FE-A62917EE63E8}"/>
                  </a:ext>
                </a:extLst>
              </p:cNvPr>
              <p:cNvSpPr/>
              <p:nvPr/>
            </p:nvSpPr>
            <p:spPr>
              <a:xfrm>
                <a:off x="137156" y="315926"/>
                <a:ext cx="223134" cy="208997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A45DC5-85D7-CBC0-83FE-81E66C90C7D5}"/>
                </a:ext>
              </a:extLst>
            </p:cNvPr>
            <p:cNvGrpSpPr/>
            <p:nvPr/>
          </p:nvGrpSpPr>
          <p:grpSpPr>
            <a:xfrm>
              <a:off x="481469" y="326799"/>
              <a:ext cx="320040" cy="316520"/>
              <a:chOff x="471944" y="262163"/>
              <a:chExt cx="320040" cy="316520"/>
            </a:xfrm>
            <a:grpFill/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E22429E-9EF3-76D9-0B06-F6B8488FCE0B}"/>
                  </a:ext>
                </a:extLst>
              </p:cNvPr>
              <p:cNvSpPr/>
              <p:nvPr/>
            </p:nvSpPr>
            <p:spPr>
              <a:xfrm>
                <a:off x="471944" y="262163"/>
                <a:ext cx="320040" cy="3165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Right Arrow 27">
                <a:extLst>
                  <a:ext uri="{FF2B5EF4-FFF2-40B4-BE49-F238E27FC236}">
                    <a16:creationId xmlns:a16="http://schemas.microsoft.com/office/drawing/2014/main" id="{4DE9DE5E-754E-B093-C01F-5FC635680031}"/>
                  </a:ext>
                </a:extLst>
              </p:cNvPr>
              <p:cNvSpPr/>
              <p:nvPr/>
            </p:nvSpPr>
            <p:spPr>
              <a:xfrm>
                <a:off x="509047" y="315924"/>
                <a:ext cx="257146" cy="20899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3" name="Minimize - Maximize - Close">
              <a:extLst>
                <a:ext uri="{FF2B5EF4-FFF2-40B4-BE49-F238E27FC236}">
                  <a16:creationId xmlns:a16="http://schemas.microsoft.com/office/drawing/2014/main" id="{B1D150C9-A91E-81D3-FFD1-12BA5EE142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58" name="Line">
                <a:extLst>
                  <a:ext uri="{FF2B5EF4-FFF2-40B4-BE49-F238E27FC236}">
                    <a16:creationId xmlns:a16="http://schemas.microsoft.com/office/drawing/2014/main" id="{C486DC6E-DC1B-3AB9-BCFD-BE0576D8571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9" name="Line">
                <a:extLst>
                  <a:ext uri="{FF2B5EF4-FFF2-40B4-BE49-F238E27FC236}">
                    <a16:creationId xmlns:a16="http://schemas.microsoft.com/office/drawing/2014/main" id="{94226876-BA69-08F2-7ECF-2E238B23CED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60" name="Line">
                <a:extLst>
                  <a:ext uri="{FF2B5EF4-FFF2-40B4-BE49-F238E27FC236}">
                    <a16:creationId xmlns:a16="http://schemas.microsoft.com/office/drawing/2014/main" id="{C0E43118-7114-4CE4-E091-29C0C50522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>
                <a:extLst>
                  <a:ext uri="{FF2B5EF4-FFF2-40B4-BE49-F238E27FC236}">
                    <a16:creationId xmlns:a16="http://schemas.microsoft.com/office/drawing/2014/main" id="{C9050FE6-6851-3915-7628-8F3FA0C5E3A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Line">
                <a:extLst>
                  <a:ext uri="{FF2B5EF4-FFF2-40B4-BE49-F238E27FC236}">
                    <a16:creationId xmlns:a16="http://schemas.microsoft.com/office/drawing/2014/main" id="{6F20424A-3D3C-AAA0-B5DE-276B46FD2A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WebPageBody">
              <a:extLst>
                <a:ext uri="{FF2B5EF4-FFF2-40B4-BE49-F238E27FC236}">
                  <a16:creationId xmlns:a16="http://schemas.microsoft.com/office/drawing/2014/main" id="{A5E04EB6-6AF6-1C8E-1245-B8D1DE592809}"/>
                </a:ext>
              </a:extLst>
            </p:cNvPr>
            <p:cNvSpPr/>
            <p:nvPr/>
          </p:nvSpPr>
          <p:spPr>
            <a:xfrm>
              <a:off x="67501" y="734466"/>
              <a:ext cx="8991600" cy="6066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64AAAA-8AAE-C9AE-BB0F-70743159B0E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55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C9360E-C7A3-6987-32CC-F7BE63E471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6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D71377F-3163-DE20-529A-E083D09B9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7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78C18D6-91E8-04B1-C3BE-F9186AAFD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0FF4317-84AC-0D61-01DB-EF34804C2811}"/>
                </a:ext>
              </a:extLst>
            </p:cNvPr>
            <p:cNvGrpSpPr/>
            <p:nvPr/>
          </p:nvGrpSpPr>
          <p:grpSpPr>
            <a:xfrm>
              <a:off x="7260350" y="363706"/>
              <a:ext cx="744325" cy="182880"/>
              <a:chOff x="7260350" y="363706"/>
              <a:chExt cx="744325" cy="182880"/>
            </a:xfrm>
            <a:grpFill/>
          </p:grpSpPr>
          <p:pic>
            <p:nvPicPr>
              <p:cNvPr id="49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FD82769E-3CDB-07BF-9A02-9A4686FF65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0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430EDECB-06B4-7D1F-C284-A31DF1AD8F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1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ADBDEF7C-A3CF-A387-36D4-F4731FCF06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grpSp>
            <p:nvGrpSpPr>
              <p:cNvPr id="52" name="X">
                <a:extLst>
                  <a:ext uri="{FF2B5EF4-FFF2-40B4-BE49-F238E27FC236}">
                    <a16:creationId xmlns:a16="http://schemas.microsoft.com/office/drawing/2014/main" id="{CE2C1DF4-C371-5DB0-4170-9A638BB586C2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  <a:grpFill/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798EED9-2F8E-2CA0-4855-5C0508C5362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04AE3B0-0B4A-10F4-9102-FA7B8E6FF8C5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</p:grp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33217557-E528-38D8-F251-409BDE141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01" y="694856"/>
            <a:ext cx="12000206" cy="608921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E49F987-81FC-6CEB-456E-9A1F00E96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26628"/>
            <a:ext cx="268732" cy="20395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1CB4DC1-F56E-0EFB-7507-7501728868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675601"/>
            <a:ext cx="721561" cy="5476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33E13C9-A7D3-8773-E2D8-0A381EF9AEAA}"/>
              </a:ext>
            </a:extLst>
          </p:cNvPr>
          <p:cNvSpPr txBox="1"/>
          <p:nvPr/>
        </p:nvSpPr>
        <p:spPr>
          <a:xfrm>
            <a:off x="798402" y="735854"/>
            <a:ext cx="545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rgbClr val="01AD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GD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 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OPTICAL CLINIC</a:t>
            </a:r>
            <a:endParaRPr lang="en-PH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is721 Blk BT" panose="020B0904030502020204" pitchFamily="34" charset="0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DC2F73-3D4E-1CDF-7D95-76B423F3A417}"/>
              </a:ext>
            </a:extLst>
          </p:cNvPr>
          <p:cNvSpPr txBox="1"/>
          <p:nvPr/>
        </p:nvSpPr>
        <p:spPr>
          <a:xfrm>
            <a:off x="11142353" y="803194"/>
            <a:ext cx="83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Log in</a:t>
            </a:r>
            <a:endParaRPr lang="en-PH" sz="1600" b="1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96" name="Graphic 95" descr="User">
            <a:extLst>
              <a:ext uri="{FF2B5EF4-FFF2-40B4-BE49-F238E27FC236}">
                <a16:creationId xmlns:a16="http://schemas.microsoft.com/office/drawing/2014/main" id="{8D4671ED-F017-5ABB-A1ED-4F41ACA800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61186" y="794920"/>
            <a:ext cx="309288" cy="3089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11B065-F565-4222-FC4C-AB4C1AB135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4" y="1259229"/>
            <a:ext cx="12000206" cy="5532095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83F250-76EC-2438-DE75-19D26C212095}"/>
              </a:ext>
            </a:extLst>
          </p:cNvPr>
          <p:cNvSpPr/>
          <p:nvPr/>
        </p:nvSpPr>
        <p:spPr>
          <a:xfrm>
            <a:off x="4251650" y="1771833"/>
            <a:ext cx="3237722" cy="4040530"/>
          </a:xfrm>
          <a:prstGeom prst="round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590ACEC-77C6-CB88-DF20-F467B0B7B5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18" y="1887968"/>
            <a:ext cx="1236465" cy="96125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0FFC147-9CAA-683A-CAE8-EB52E9FE85C3}"/>
              </a:ext>
            </a:extLst>
          </p:cNvPr>
          <p:cNvSpPr txBox="1"/>
          <p:nvPr/>
        </p:nvSpPr>
        <p:spPr>
          <a:xfrm>
            <a:off x="5245518" y="2876292"/>
            <a:ext cx="1430908" cy="5232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alpha val="1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2800" b="1" i="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Adobe Myungjo Std M" panose="02020600000000000000" pitchFamily="18" charset="-128"/>
                <a:cs typeface="Aharoni" panose="02010803020104030203" pitchFamily="2" charset="-79"/>
              </a:rPr>
              <a:t>LOGIN</a:t>
            </a:r>
            <a:endParaRPr lang="en-PH" sz="28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Adobe Myungjo Std M" panose="02020600000000000000" pitchFamily="18" charset="-128"/>
              <a:cs typeface="Aharoni" panose="02010803020104030203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3BDB81-51FC-3837-1FD5-66AD459F4E9F}"/>
              </a:ext>
            </a:extLst>
          </p:cNvPr>
          <p:cNvSpPr/>
          <p:nvPr/>
        </p:nvSpPr>
        <p:spPr>
          <a:xfrm>
            <a:off x="4551620" y="3842515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26DCE0-B868-B3FC-4FD5-C83D0D59C445}"/>
              </a:ext>
            </a:extLst>
          </p:cNvPr>
          <p:cNvSpPr/>
          <p:nvPr/>
        </p:nvSpPr>
        <p:spPr>
          <a:xfrm>
            <a:off x="4551620" y="4389552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1" name="Graphic 70" descr="User">
            <a:extLst>
              <a:ext uri="{FF2B5EF4-FFF2-40B4-BE49-F238E27FC236}">
                <a16:creationId xmlns:a16="http://schemas.microsoft.com/office/drawing/2014/main" id="{6A4D16D1-0E88-210E-2CDA-102C95FA93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56260" y="3887808"/>
            <a:ext cx="325566" cy="308994"/>
          </a:xfrm>
          <a:prstGeom prst="rect">
            <a:avLst/>
          </a:prstGeom>
        </p:spPr>
      </p:pic>
      <p:pic>
        <p:nvPicPr>
          <p:cNvPr id="13" name="Graphic 12" descr="Lock">
            <a:extLst>
              <a:ext uri="{FF2B5EF4-FFF2-40B4-BE49-F238E27FC236}">
                <a16:creationId xmlns:a16="http://schemas.microsoft.com/office/drawing/2014/main" id="{D9DDD92A-8A60-D7E2-CFB8-2DFBCB4494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77197" y="4409490"/>
            <a:ext cx="309288" cy="309288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7E57A7AE-C58B-D5B7-BB71-5FDE05B71926}"/>
              </a:ext>
            </a:extLst>
          </p:cNvPr>
          <p:cNvSpPr/>
          <p:nvPr/>
        </p:nvSpPr>
        <p:spPr>
          <a:xfrm>
            <a:off x="5343787" y="4905987"/>
            <a:ext cx="1065403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TextBox 74">
            <a:hlinkClick r:id="rId18" action="ppaction://hlinksldjump"/>
            <a:extLst>
              <a:ext uri="{FF2B5EF4-FFF2-40B4-BE49-F238E27FC236}">
                <a16:creationId xmlns:a16="http://schemas.microsoft.com/office/drawing/2014/main" id="{C1890B2E-6542-88CE-1A5C-AEC361C99D74}"/>
              </a:ext>
            </a:extLst>
          </p:cNvPr>
          <p:cNvSpPr txBox="1"/>
          <p:nvPr/>
        </p:nvSpPr>
        <p:spPr>
          <a:xfrm>
            <a:off x="5487581" y="4913002"/>
            <a:ext cx="7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LOGIN</a:t>
            </a:r>
            <a:endParaRPr lang="en-PH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CAD018-C6CA-2AD6-2AF6-8605FB9415BC}"/>
              </a:ext>
            </a:extLst>
          </p:cNvPr>
          <p:cNvSpPr/>
          <p:nvPr/>
        </p:nvSpPr>
        <p:spPr>
          <a:xfrm>
            <a:off x="5155057" y="3417041"/>
            <a:ext cx="1430908" cy="281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2545A71-9E47-2104-D65B-249222A64ACA}"/>
              </a:ext>
            </a:extLst>
          </p:cNvPr>
          <p:cNvSpPr txBox="1"/>
          <p:nvPr/>
        </p:nvSpPr>
        <p:spPr>
          <a:xfrm>
            <a:off x="5132125" y="3388276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DOCTOR</a:t>
            </a:r>
            <a:endParaRPr lang="en-PH" sz="1600" dirty="0"/>
          </a:p>
        </p:txBody>
      </p:sp>
      <p:pic>
        <p:nvPicPr>
          <p:cNvPr id="79" name="Graphic 78" descr="Play">
            <a:hlinkClick r:id="rId19" action="ppaction://hlinksldjump"/>
            <a:extLst>
              <a:ext uri="{FF2B5EF4-FFF2-40B4-BE49-F238E27FC236}">
                <a16:creationId xmlns:a16="http://schemas.microsoft.com/office/drawing/2014/main" id="{BB139B74-A40B-C2C2-178F-42D5A018F5D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5400000">
            <a:off x="6371607" y="3448897"/>
            <a:ext cx="214358" cy="214358"/>
          </a:xfrm>
          <a:prstGeom prst="rect">
            <a:avLst/>
          </a:prstGeom>
        </p:spPr>
      </p:pic>
      <p:sp>
        <p:nvSpPr>
          <p:cNvPr id="72" name="UrlBar">
            <a:extLst>
              <a:ext uri="{FF2B5EF4-FFF2-40B4-BE49-F238E27FC236}">
                <a16:creationId xmlns:a16="http://schemas.microsoft.com/office/drawing/2014/main" id="{5024178D-3DB4-5D36-88A9-7864EC0EA795}"/>
              </a:ext>
            </a:extLst>
          </p:cNvPr>
          <p:cNvSpPr/>
          <p:nvPr/>
        </p:nvSpPr>
        <p:spPr>
          <a:xfrm>
            <a:off x="1221472" y="318505"/>
            <a:ext cx="9532968" cy="228600"/>
          </a:xfrm>
          <a:prstGeom prst="rect">
            <a:avLst/>
          </a:prstGeom>
          <a:solidFill>
            <a:srgbClr val="671627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kern="0" dirty="0">
                <a:solidFill>
                  <a:schemeClr val="bg1"/>
                </a:solidFill>
                <a:latin typeface="Segoe UI"/>
              </a:rPr>
              <a:t>http://www.gd-opticalclinic.com/login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D05D628-F75D-6215-F70D-85C3260A4435}"/>
              </a:ext>
            </a:extLst>
          </p:cNvPr>
          <p:cNvSpPr txBox="1"/>
          <p:nvPr/>
        </p:nvSpPr>
        <p:spPr>
          <a:xfrm>
            <a:off x="4881826" y="3860820"/>
            <a:ext cx="1333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Jules</a:t>
            </a:r>
            <a:endParaRPr lang="en-PH" sz="1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73F32C-43E3-4379-EAD1-C9A118047778}"/>
              </a:ext>
            </a:extLst>
          </p:cNvPr>
          <p:cNvSpPr txBox="1"/>
          <p:nvPr/>
        </p:nvSpPr>
        <p:spPr>
          <a:xfrm>
            <a:off x="4881826" y="4421686"/>
            <a:ext cx="1333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********</a:t>
            </a:r>
            <a:endParaRPr lang="en-PH" sz="1600" dirty="0"/>
          </a:p>
        </p:txBody>
      </p:sp>
    </p:spTree>
    <p:extLst>
      <p:ext uri="{BB962C8B-B14F-4D97-AF65-F5344CB8AC3E}">
        <p14:creationId xmlns:p14="http://schemas.microsoft.com/office/powerpoint/2010/main" val="62306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>
            <a:extLst>
              <a:ext uri="{FF2B5EF4-FFF2-40B4-BE49-F238E27FC236}">
                <a16:creationId xmlns:a16="http://schemas.microsoft.com/office/drawing/2014/main" id="{7ABB4B96-6FAE-A7D7-EE9E-D79BB2920FA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1600" y="0"/>
            <a:ext cx="12203600" cy="6858000"/>
            <a:chOff x="0" y="22341"/>
            <a:chExt cx="9144000" cy="6858000"/>
          </a:xfrm>
          <a:solidFill>
            <a:srgbClr val="671627"/>
          </a:solidFill>
        </p:grpSpPr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A083B4AD-EFFB-AA93-8CC4-55F495E7F0F9}"/>
                </a:ext>
              </a:extLst>
            </p:cNvPr>
            <p:cNvSpPr/>
            <p:nvPr/>
          </p:nvSpPr>
          <p:spPr>
            <a:xfrm>
              <a:off x="0" y="22341"/>
              <a:ext cx="9144000" cy="6858000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" name="WindowTitle">
              <a:extLst>
                <a:ext uri="{FF2B5EF4-FFF2-40B4-BE49-F238E27FC236}">
                  <a16:creationId xmlns:a16="http://schemas.microsoft.com/office/drawing/2014/main" id="{7ECC229E-CA9C-9948-E882-237B0E9065EF}"/>
                </a:ext>
              </a:extLst>
            </p:cNvPr>
            <p:cNvSpPr txBox="1"/>
            <p:nvPr/>
          </p:nvSpPr>
          <p:spPr>
            <a:xfrm>
              <a:off x="84529" y="47774"/>
              <a:ext cx="1187404" cy="230832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GD Optical Clinic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44DF97-E046-2FDC-3D62-827905324FE2}"/>
                </a:ext>
              </a:extLst>
            </p:cNvPr>
            <p:cNvGrpSpPr/>
            <p:nvPr/>
          </p:nvGrpSpPr>
          <p:grpSpPr>
            <a:xfrm>
              <a:off x="109396" y="326800"/>
              <a:ext cx="320040" cy="316520"/>
              <a:chOff x="99871" y="262164"/>
              <a:chExt cx="320040" cy="316520"/>
            </a:xfrm>
            <a:grpFill/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B4E3AB0-E608-059F-89F7-17F5923B872C}"/>
                  </a:ext>
                </a:extLst>
              </p:cNvPr>
              <p:cNvSpPr/>
              <p:nvPr/>
            </p:nvSpPr>
            <p:spPr>
              <a:xfrm>
                <a:off x="99871" y="262164"/>
                <a:ext cx="320040" cy="316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eft Arrow 29">
                <a:extLst>
                  <a:ext uri="{FF2B5EF4-FFF2-40B4-BE49-F238E27FC236}">
                    <a16:creationId xmlns:a16="http://schemas.microsoft.com/office/drawing/2014/main" id="{54C77D54-1F96-4688-32FE-A62917EE63E8}"/>
                  </a:ext>
                </a:extLst>
              </p:cNvPr>
              <p:cNvSpPr/>
              <p:nvPr/>
            </p:nvSpPr>
            <p:spPr>
              <a:xfrm>
                <a:off x="137156" y="315926"/>
                <a:ext cx="223134" cy="208997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A45DC5-85D7-CBC0-83FE-81E66C90C7D5}"/>
                </a:ext>
              </a:extLst>
            </p:cNvPr>
            <p:cNvGrpSpPr/>
            <p:nvPr/>
          </p:nvGrpSpPr>
          <p:grpSpPr>
            <a:xfrm>
              <a:off x="481469" y="326799"/>
              <a:ext cx="320040" cy="316520"/>
              <a:chOff x="471944" y="262163"/>
              <a:chExt cx="320040" cy="316520"/>
            </a:xfrm>
            <a:grpFill/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E22429E-9EF3-76D9-0B06-F6B8488FCE0B}"/>
                  </a:ext>
                </a:extLst>
              </p:cNvPr>
              <p:cNvSpPr/>
              <p:nvPr/>
            </p:nvSpPr>
            <p:spPr>
              <a:xfrm>
                <a:off x="471944" y="262163"/>
                <a:ext cx="320040" cy="3165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Right Arrow 27">
                <a:extLst>
                  <a:ext uri="{FF2B5EF4-FFF2-40B4-BE49-F238E27FC236}">
                    <a16:creationId xmlns:a16="http://schemas.microsoft.com/office/drawing/2014/main" id="{4DE9DE5E-754E-B093-C01F-5FC635680031}"/>
                  </a:ext>
                </a:extLst>
              </p:cNvPr>
              <p:cNvSpPr/>
              <p:nvPr/>
            </p:nvSpPr>
            <p:spPr>
              <a:xfrm>
                <a:off x="509047" y="315924"/>
                <a:ext cx="257146" cy="20899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3" name="Minimize - Maximize - Close">
              <a:extLst>
                <a:ext uri="{FF2B5EF4-FFF2-40B4-BE49-F238E27FC236}">
                  <a16:creationId xmlns:a16="http://schemas.microsoft.com/office/drawing/2014/main" id="{B1D150C9-A91E-81D3-FFD1-12BA5EE142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58" name="Line">
                <a:extLst>
                  <a:ext uri="{FF2B5EF4-FFF2-40B4-BE49-F238E27FC236}">
                    <a16:creationId xmlns:a16="http://schemas.microsoft.com/office/drawing/2014/main" id="{C486DC6E-DC1B-3AB9-BCFD-BE0576D8571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9" name="Line">
                <a:extLst>
                  <a:ext uri="{FF2B5EF4-FFF2-40B4-BE49-F238E27FC236}">
                    <a16:creationId xmlns:a16="http://schemas.microsoft.com/office/drawing/2014/main" id="{94226876-BA69-08F2-7ECF-2E238B23CED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60" name="Line">
                <a:extLst>
                  <a:ext uri="{FF2B5EF4-FFF2-40B4-BE49-F238E27FC236}">
                    <a16:creationId xmlns:a16="http://schemas.microsoft.com/office/drawing/2014/main" id="{C0E43118-7114-4CE4-E091-29C0C50522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>
                <a:extLst>
                  <a:ext uri="{FF2B5EF4-FFF2-40B4-BE49-F238E27FC236}">
                    <a16:creationId xmlns:a16="http://schemas.microsoft.com/office/drawing/2014/main" id="{C9050FE6-6851-3915-7628-8F3FA0C5E3A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Line">
                <a:extLst>
                  <a:ext uri="{FF2B5EF4-FFF2-40B4-BE49-F238E27FC236}">
                    <a16:creationId xmlns:a16="http://schemas.microsoft.com/office/drawing/2014/main" id="{6F20424A-3D3C-AAA0-B5DE-276B46FD2A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WebPageBody">
              <a:extLst>
                <a:ext uri="{FF2B5EF4-FFF2-40B4-BE49-F238E27FC236}">
                  <a16:creationId xmlns:a16="http://schemas.microsoft.com/office/drawing/2014/main" id="{A5E04EB6-6AF6-1C8E-1245-B8D1DE592809}"/>
                </a:ext>
              </a:extLst>
            </p:cNvPr>
            <p:cNvSpPr/>
            <p:nvPr/>
          </p:nvSpPr>
          <p:spPr>
            <a:xfrm>
              <a:off x="67501" y="734466"/>
              <a:ext cx="8991600" cy="6066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64AAAA-8AAE-C9AE-BB0F-70743159B0E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55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C9360E-C7A3-6987-32CC-F7BE63E471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6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D71377F-3163-DE20-529A-E083D09B9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7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78C18D6-91E8-04B1-C3BE-F9186AAFD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BC08941-FF7F-2C86-DCD4-F18136448069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  <a:grpFill/>
          </p:grpSpPr>
          <p:sp>
            <p:nvSpPr>
              <p:cNvPr id="47" name="UrlBar">
                <a:extLst>
                  <a:ext uri="{FF2B5EF4-FFF2-40B4-BE49-F238E27FC236}">
                    <a16:creationId xmlns:a16="http://schemas.microsoft.com/office/drawing/2014/main" id="{DFA4182D-DE04-583E-C15F-D4AF238DB63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kern="0" dirty="0">
                    <a:solidFill>
                      <a:schemeClr val="bg1"/>
                    </a:solidFill>
                    <a:latin typeface="Segoe UI"/>
                  </a:rPr>
                  <a:t>http://www.gd-opticalclinic.com/homepage</a:t>
                </a: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E0FF4317-84AC-0D61-01DB-EF34804C2811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  <a:grpFill/>
            </p:grpSpPr>
            <p:pic>
              <p:nvPicPr>
                <p:cNvPr id="49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D82769E-3CDB-07BF-9A02-9A4686FF658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</p:pic>
            <p:pic>
              <p:nvPicPr>
                <p:cNvPr id="50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430EDECB-06B4-7D1F-C284-A31DF1AD8F5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</p:pic>
            <p:pic>
              <p:nvPicPr>
                <p:cNvPr id="51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ADBDEF7C-A3CF-A387-36D4-F4731FCF06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</p:pic>
            <p:grpSp>
              <p:nvGrpSpPr>
                <p:cNvPr id="52" name="X">
                  <a:extLst>
                    <a:ext uri="{FF2B5EF4-FFF2-40B4-BE49-F238E27FC236}">
                      <a16:creationId xmlns:a16="http://schemas.microsoft.com/office/drawing/2014/main" id="{CE2C1DF4-C371-5DB0-4170-9A638BB586C2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  <a:grpFill/>
              </p:grpSpPr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7798EED9-2F8E-2CA0-4855-5C0508C5362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/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C04AE3B0-0B4A-10F4-9102-FA7B8E6FF8C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/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</p:cxnSp>
            </p:grpSp>
          </p:grp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33217557-E528-38D8-F251-409BDE141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01" y="694856"/>
            <a:ext cx="12000206" cy="608921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E49F987-81FC-6CEB-456E-9A1F00E96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2" y="44480"/>
            <a:ext cx="268732" cy="20395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1CB4DC1-F56E-0EFB-7507-7501728868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675601"/>
            <a:ext cx="721561" cy="5476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33E13C9-A7D3-8773-E2D8-0A381EF9AEAA}"/>
              </a:ext>
            </a:extLst>
          </p:cNvPr>
          <p:cNvSpPr txBox="1"/>
          <p:nvPr/>
        </p:nvSpPr>
        <p:spPr>
          <a:xfrm>
            <a:off x="798402" y="735854"/>
            <a:ext cx="545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rgbClr val="01AD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GD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 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OPTICAL CLINIC</a:t>
            </a:r>
            <a:endParaRPr lang="en-PH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is721 Blk BT" panose="020B0904030502020204" pitchFamily="34" charset="0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DC2F73-3D4E-1CDF-7D95-76B423F3A417}"/>
              </a:ext>
            </a:extLst>
          </p:cNvPr>
          <p:cNvSpPr txBox="1"/>
          <p:nvPr/>
        </p:nvSpPr>
        <p:spPr>
          <a:xfrm>
            <a:off x="11306173" y="735854"/>
            <a:ext cx="971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Jules</a:t>
            </a:r>
            <a:endParaRPr lang="en-PH" sz="1100" b="1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96" name="Graphic 95" descr="User">
            <a:extLst>
              <a:ext uri="{FF2B5EF4-FFF2-40B4-BE49-F238E27FC236}">
                <a16:creationId xmlns:a16="http://schemas.microsoft.com/office/drawing/2014/main" id="{8D4671ED-F017-5ABB-A1ED-4F41ACA800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22666" y="776994"/>
            <a:ext cx="309288" cy="308994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3896AE3F-8D18-B836-B963-574890E793E2}"/>
              </a:ext>
            </a:extLst>
          </p:cNvPr>
          <p:cNvSpPr txBox="1"/>
          <p:nvPr/>
        </p:nvSpPr>
        <p:spPr>
          <a:xfrm>
            <a:off x="11308082" y="940972"/>
            <a:ext cx="971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Doctor</a:t>
            </a:r>
            <a:endParaRPr lang="en-PH" sz="900" b="1" dirty="0">
              <a:solidFill>
                <a:schemeClr val="tx1">
                  <a:lumMod val="65000"/>
                  <a:lumOff val="3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4" name="Graphic 3" descr="Ringer">
            <a:extLst>
              <a:ext uri="{FF2B5EF4-FFF2-40B4-BE49-F238E27FC236}">
                <a16:creationId xmlns:a16="http://schemas.microsoft.com/office/drawing/2014/main" id="{4AB95472-982F-6184-5023-D128D0344C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6136" y="779287"/>
            <a:ext cx="309288" cy="309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CEB0FB-36C3-F649-A150-BBEEC2510E5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315" y="1259229"/>
            <a:ext cx="12000206" cy="552484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EE522D-F16F-0864-D92E-52A624487827}"/>
              </a:ext>
            </a:extLst>
          </p:cNvPr>
          <p:cNvCxnSpPr>
            <a:cxnSpLocks/>
          </p:cNvCxnSpPr>
          <p:nvPr/>
        </p:nvCxnSpPr>
        <p:spPr>
          <a:xfrm>
            <a:off x="1771650" y="1259229"/>
            <a:ext cx="0" cy="551969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1B2AAE7-AD1F-DD7A-F7C2-77F35E2776D4}"/>
              </a:ext>
            </a:extLst>
          </p:cNvPr>
          <p:cNvSpPr txBox="1"/>
          <p:nvPr/>
        </p:nvSpPr>
        <p:spPr>
          <a:xfrm>
            <a:off x="608352" y="628476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Hebrew" panose="02040503050201020203" pitchFamily="18" charset="-79"/>
                <a:ea typeface="Adobe Gothic Std B" panose="020B0800000000000000" pitchFamily="34" charset="-128"/>
                <a:cs typeface="Adobe Hebrew" panose="02040503050201020203" pitchFamily="18" charset="-79"/>
              </a:rPr>
              <a:t>Log Out</a:t>
            </a:r>
            <a:endParaRPr lang="en-PH" dirty="0">
              <a:latin typeface="Adobe Hebrew" panose="02040503050201020203" pitchFamily="18" charset="-79"/>
              <a:ea typeface="Adobe Gothic Std B" panose="020B0800000000000000" pitchFamily="34" charset="-128"/>
              <a:cs typeface="Adobe Hebrew" panose="02040503050201020203" pitchFamily="18" charset="-79"/>
            </a:endParaRPr>
          </a:p>
        </p:txBody>
      </p:sp>
      <p:pic>
        <p:nvPicPr>
          <p:cNvPr id="32" name="Graphic 31" descr="Power">
            <a:extLst>
              <a:ext uri="{FF2B5EF4-FFF2-40B4-BE49-F238E27FC236}">
                <a16:creationId xmlns:a16="http://schemas.microsoft.com/office/drawing/2014/main" id="{5DD65011-9825-699D-74F7-B7B6AA912C4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2503" y="6287746"/>
            <a:ext cx="315384" cy="31538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0C90CBC-F9C7-1BB0-313D-65748FB2104A}"/>
              </a:ext>
            </a:extLst>
          </p:cNvPr>
          <p:cNvSpPr/>
          <p:nvPr/>
        </p:nvSpPr>
        <p:spPr>
          <a:xfrm>
            <a:off x="78315" y="2020097"/>
            <a:ext cx="1693247" cy="52444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1257531-8287-AA46-D21E-7BA9B1573ED4}"/>
              </a:ext>
            </a:extLst>
          </p:cNvPr>
          <p:cNvSpPr/>
          <p:nvPr/>
        </p:nvSpPr>
        <p:spPr>
          <a:xfrm>
            <a:off x="78227" y="2653480"/>
            <a:ext cx="1693248" cy="52444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1DD33F-6652-F4B5-66A0-293241585688}"/>
              </a:ext>
            </a:extLst>
          </p:cNvPr>
          <p:cNvSpPr txBox="1"/>
          <p:nvPr/>
        </p:nvSpPr>
        <p:spPr>
          <a:xfrm>
            <a:off x="78227" y="209799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View Patients</a:t>
            </a:r>
            <a:endParaRPr lang="en-PH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E02B501-8F44-E83D-4E22-B5C0EB0E5418}"/>
              </a:ext>
            </a:extLst>
          </p:cNvPr>
          <p:cNvSpPr txBox="1"/>
          <p:nvPr/>
        </p:nvSpPr>
        <p:spPr>
          <a:xfrm>
            <a:off x="147857" y="273654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Certification</a:t>
            </a:r>
            <a:endParaRPr lang="en-PH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7FBE3C1-034A-9C5F-2CE8-79C3E92AA614}"/>
              </a:ext>
            </a:extLst>
          </p:cNvPr>
          <p:cNvSpPr/>
          <p:nvPr/>
        </p:nvSpPr>
        <p:spPr>
          <a:xfrm>
            <a:off x="78227" y="6173343"/>
            <a:ext cx="1693247" cy="52444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A776F10-BACA-1ABD-DA26-619EB021DDC3}"/>
              </a:ext>
            </a:extLst>
          </p:cNvPr>
          <p:cNvSpPr/>
          <p:nvPr/>
        </p:nvSpPr>
        <p:spPr>
          <a:xfrm>
            <a:off x="78227" y="1340870"/>
            <a:ext cx="1693247" cy="524447"/>
          </a:xfrm>
          <a:prstGeom prst="rect">
            <a:avLst/>
          </a:prstGeom>
          <a:solidFill>
            <a:srgbClr val="01AD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AC5A076-993C-13A0-AA0C-6649EDB941BD}"/>
              </a:ext>
            </a:extLst>
          </p:cNvPr>
          <p:cNvSpPr txBox="1"/>
          <p:nvPr/>
        </p:nvSpPr>
        <p:spPr>
          <a:xfrm>
            <a:off x="510738" y="144135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Home</a:t>
            </a:r>
            <a:endParaRPr lang="en-PH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2716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4FCF7891-F40B-405F-8486-B69C0A650CF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089A32A-2D71-4552-87B0-2AFD9DBE33B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4160963-0F99-4442-95A1-21443D501E8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767892B-D134-4A49-9F5C-9794913330C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ABCA65A-0356-43C8-976D-AE20842E261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72094FB-8412-4C4B-B8C5-713D39D23D4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147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Adobe Fan Heiti Std B</vt:lpstr>
      <vt:lpstr>Adobe Gothic Std B</vt:lpstr>
      <vt:lpstr>Adobe Hebrew</vt:lpstr>
      <vt:lpstr>Aharoni</vt:lpstr>
      <vt:lpstr>Arial</vt:lpstr>
      <vt:lpstr>Calibri</vt:lpstr>
      <vt:lpstr>Calibri Light</vt:lpstr>
      <vt:lpstr>Segoe UI</vt:lpstr>
      <vt:lpstr>Söhne</vt:lpstr>
      <vt:lpstr>Swis721 Blk BT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2024-03-07T17:08:29Z</dcterms:created>
  <dcterms:modified xsi:type="dcterms:W3CDTF">2024-03-07T17:14:21Z</dcterms:modified>
</cp:coreProperties>
</file>