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</p:sldMasterIdLst>
  <p:sldIdLst>
    <p:sldId id="256" r:id="rId14"/>
    <p:sldId id="257" r:id="rId15"/>
    <p:sldId id="259" r:id="rId16"/>
    <p:sldId id="258" r:id="rId17"/>
    <p:sldId id="260" r:id="rId18"/>
    <p:sldId id="261" r:id="rId19"/>
    <p:sldId id="263" r:id="rId20"/>
    <p:sldId id="264" r:id="rId21"/>
    <p:sldId id="262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DF0"/>
    <a:srgbClr val="CC0000"/>
    <a:srgbClr val="02ADF1"/>
    <a:srgbClr val="2C2C2C"/>
    <a:srgbClr val="55C5FD"/>
    <a:srgbClr val="02ADF0"/>
    <a:srgbClr val="671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125" d="100"/>
          <a:sy n="125" d="100"/>
        </p:scale>
        <p:origin x="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A72-8E47-A8DF-5733-CFDA52C16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B5C7F-92D0-2A87-F66B-1543E153C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0C97-D17F-9659-6BCB-14E9876A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7A49-FEF6-FB7B-A392-30E99532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D039-2A8B-A1AB-BB7D-845C8063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481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D2A1-4613-4172-88FE-25C3DDDD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69330-F911-FA7C-A0C1-9148BEEB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2B9C-53AF-1689-FDF1-697A50D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B3EA-833B-06DF-166A-E28C981D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EC1B-7D6C-3B36-8692-3B353522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60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748CA-D909-E9F7-DDE8-772CC7E5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8A980-4290-672F-8D4A-66AD2F2B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A871-6B1D-FCD3-6A13-315B96E3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307F-F20E-7581-86AE-AF9ED8A0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2DE6-91FB-A15C-55C5-D6A35AD5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D3C2-578E-5471-CAA4-E8A90DFB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6CB2-873B-DA0F-8E6E-CBFA5967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D9CB-6836-0441-DC90-99E6B10E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5A0E-2A9D-E39D-102B-C2497E89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23C9-2E5F-CB18-46C6-93222705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1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1241-13CC-9FFC-C71C-C1CCE3F8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1D6D6-5A29-CD1B-5C18-931BA05E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78B-D68F-F4B2-4E7A-D2CD6D4E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F71E-C407-A080-8892-0CB9C70D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D381-AF1A-0593-3B7A-C0EDD122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695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9153-1865-390D-5863-CCCA2D3C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ADD7-8D1F-481D-5F5A-3CF24BD3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5828-814D-1C5A-9E39-0DE8700E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84CC-16B5-377B-389F-C1C38E92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E8706-DAA3-B03F-13DA-FE90A5D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0334-2079-8908-C131-EB1B8402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88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73F-901F-BADD-2154-75C48D79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8EBB-BA5A-0AE6-42B2-07D8B6ED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C897-3E5C-3F91-54FC-6AEB7BBB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FBF2-98F3-4565-D244-508D7D8D1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41CA6-F097-3009-ADE9-FD98B4922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3D324-AEC8-41BD-9B5F-6384FBEE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39B8F-3C36-8A90-5A20-FCFDF81D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4934F-7950-E568-D210-62A0260F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04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DE1A-1082-5BE5-DBA0-A4EA662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1ABE-84D2-43E0-05D6-E888C551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BF8E7-0836-D319-36BF-73F9508B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F1F2C-F0F5-C4A7-AEF0-146F999A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99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18E3-F9FD-EA38-CB35-AC4DCD1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D758D-740E-2B83-48CF-FB5BA59E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152E-44FD-8709-3180-CFB60AAF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409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03D0-11BE-4279-E262-BD80C1C4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2CBE-76DF-AB9F-B2AD-71E601D2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657B-4210-96BE-636B-FCF799707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DCC4-5201-8962-E1FA-C43F1E35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A461-6056-69FF-F11A-83230449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8006-3B84-448C-02C4-5E9C5264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5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7D80-7321-0ABD-7DC0-842E48A2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C519F-38C8-5151-3384-F926DAE32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0A05-6E0C-85F5-3827-4F6C27C59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7DF5-5C1E-E60A-978F-271B85BE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BCCE-CD6A-A4D7-F52B-57270FD9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73539-DA7F-EA74-873B-5B8F5EB5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00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A4CEF-B09B-6B21-9B7F-F6B32FBF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3250-26C0-1236-9727-A464C807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0C4D-A7E0-F3AA-A829-1A451B4CB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ABFE-637E-390B-1F8B-234193C5C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D5BD-DE06-8652-61DB-E2C1E1FC7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5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1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png"/><Relationship Id="rId1" Type="http://schemas.openxmlformats.org/officeDocument/2006/relationships/customXml" Target="../../customXml/item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10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customXml" Target="../../customXml/item1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1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17" y="2636952"/>
            <a:ext cx="3389781" cy="263528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hlinkClick r:id="rId11" action="ppaction://hlinksldjump"/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C5725C-AD57-7392-A589-AFB6BA76D72B}"/>
              </a:ext>
            </a:extLst>
          </p:cNvPr>
          <p:cNvSpPr txBox="1"/>
          <p:nvPr/>
        </p:nvSpPr>
        <p:spPr>
          <a:xfrm>
            <a:off x="7498428" y="1894566"/>
            <a:ext cx="3785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WELCOME TO</a:t>
            </a:r>
            <a:endParaRPr lang="en-PH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haroni" panose="02010803020104030203" pitchFamily="2" charset="-79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E75E97-F51B-842F-BFEC-ADC7D3A3055B}"/>
              </a:ext>
            </a:extLst>
          </p:cNvPr>
          <p:cNvSpPr txBox="1"/>
          <p:nvPr/>
        </p:nvSpPr>
        <p:spPr>
          <a:xfrm>
            <a:off x="7404285" y="5407658"/>
            <a:ext cx="400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“Clear vision, brighter future”</a:t>
            </a:r>
            <a:endParaRPr lang="en-PH" b="1" i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http://www.gd-opticalclinic.com/homepage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306173" y="735854"/>
            <a:ext cx="97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Raphyy</a:t>
            </a:r>
            <a:endParaRPr lang="en-PH" sz="11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22666" y="776994"/>
            <a:ext cx="309288" cy="30899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96AE3F-8D18-B836-B963-574890E793E2}"/>
              </a:ext>
            </a:extLst>
          </p:cNvPr>
          <p:cNvSpPr txBox="1"/>
          <p:nvPr/>
        </p:nvSpPr>
        <p:spPr>
          <a:xfrm>
            <a:off x="11308082" y="940972"/>
            <a:ext cx="971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Secretary</a:t>
            </a:r>
            <a:endParaRPr lang="en-PH" sz="900" b="1" dirty="0">
              <a:solidFill>
                <a:schemeClr val="tx1">
                  <a:lumMod val="65000"/>
                  <a:lumOff val="3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" name="Graphic 3" descr="Ringer">
            <a:extLst>
              <a:ext uri="{FF2B5EF4-FFF2-40B4-BE49-F238E27FC236}">
                <a16:creationId xmlns:a16="http://schemas.microsoft.com/office/drawing/2014/main" id="{4AB95472-982F-6184-5023-D128D0344C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6136" y="779287"/>
            <a:ext cx="309288" cy="309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EB0FB-36C3-F649-A150-BBEEC2510E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15" y="1259229"/>
            <a:ext cx="12000206" cy="5524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E522D-F16F-0864-D92E-52A624487827}"/>
              </a:ext>
            </a:extLst>
          </p:cNvPr>
          <p:cNvCxnSpPr>
            <a:cxnSpLocks/>
          </p:cNvCxnSpPr>
          <p:nvPr/>
        </p:nvCxnSpPr>
        <p:spPr>
          <a:xfrm>
            <a:off x="1771650" y="1259229"/>
            <a:ext cx="0" cy="55196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B2AAE7-AD1F-DD7A-F7C2-77F35E2776D4}"/>
              </a:ext>
            </a:extLst>
          </p:cNvPr>
          <p:cNvSpPr txBox="1"/>
          <p:nvPr/>
        </p:nvSpPr>
        <p:spPr>
          <a:xfrm>
            <a:off x="608352" y="628476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Log Out</a:t>
            </a:r>
            <a:endParaRPr lang="en-PH" dirty="0">
              <a:latin typeface="Adobe Hebrew" panose="02040503050201020203" pitchFamily="18" charset="-79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pic>
        <p:nvPicPr>
          <p:cNvPr id="32" name="Graphic 31" descr="Power">
            <a:extLst>
              <a:ext uri="{FF2B5EF4-FFF2-40B4-BE49-F238E27FC236}">
                <a16:creationId xmlns:a16="http://schemas.microsoft.com/office/drawing/2014/main" id="{5DD65011-9825-699D-74F7-B7B6AA912C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503" y="6287746"/>
            <a:ext cx="315384" cy="31538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0C90CBC-F9C7-1BB0-313D-65748FB2104A}"/>
              </a:ext>
            </a:extLst>
          </p:cNvPr>
          <p:cNvSpPr/>
          <p:nvPr/>
        </p:nvSpPr>
        <p:spPr>
          <a:xfrm>
            <a:off x="78315" y="2020097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8A6B20-DA6A-00BC-031D-5E1BC521DCB4}"/>
              </a:ext>
            </a:extLst>
          </p:cNvPr>
          <p:cNvSpPr txBox="1"/>
          <p:nvPr/>
        </p:nvSpPr>
        <p:spPr>
          <a:xfrm>
            <a:off x="153062" y="212903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257531-8287-AA46-D21E-7BA9B1573ED4}"/>
              </a:ext>
            </a:extLst>
          </p:cNvPr>
          <p:cNvSpPr/>
          <p:nvPr/>
        </p:nvSpPr>
        <p:spPr>
          <a:xfrm>
            <a:off x="78227" y="2653480"/>
            <a:ext cx="1693248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1DD33F-6652-F4B5-66A0-293241585688}"/>
              </a:ext>
            </a:extLst>
          </p:cNvPr>
          <p:cNvSpPr txBox="1"/>
          <p:nvPr/>
        </p:nvSpPr>
        <p:spPr>
          <a:xfrm>
            <a:off x="89414" y="275229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02B501-8F44-E83D-4E22-B5C0EB0E5418}"/>
              </a:ext>
            </a:extLst>
          </p:cNvPr>
          <p:cNvSpPr txBox="1"/>
          <p:nvPr/>
        </p:nvSpPr>
        <p:spPr>
          <a:xfrm>
            <a:off x="142401" y="338826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Certification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8B5079-3886-E1F8-0D05-19305BC2FAE5}"/>
              </a:ext>
            </a:extLst>
          </p:cNvPr>
          <p:cNvSpPr/>
          <p:nvPr/>
        </p:nvSpPr>
        <p:spPr>
          <a:xfrm>
            <a:off x="78227" y="3292031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FBE3C1-034A-9C5F-2CE8-79C3E92AA614}"/>
              </a:ext>
            </a:extLst>
          </p:cNvPr>
          <p:cNvSpPr/>
          <p:nvPr/>
        </p:nvSpPr>
        <p:spPr>
          <a:xfrm>
            <a:off x="78227" y="6173343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776F10-BACA-1ABD-DA26-619EB021DDC3}"/>
              </a:ext>
            </a:extLst>
          </p:cNvPr>
          <p:cNvSpPr/>
          <p:nvPr/>
        </p:nvSpPr>
        <p:spPr>
          <a:xfrm>
            <a:off x="78227" y="1340870"/>
            <a:ext cx="1693247" cy="524447"/>
          </a:xfrm>
          <a:prstGeom prst="rect">
            <a:avLst/>
          </a:prstGeom>
          <a:solidFill>
            <a:srgbClr val="01AD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C5A076-993C-13A0-AA0C-6649EDB941BD}"/>
              </a:ext>
            </a:extLst>
          </p:cNvPr>
          <p:cNvSpPr txBox="1"/>
          <p:nvPr/>
        </p:nvSpPr>
        <p:spPr>
          <a:xfrm>
            <a:off x="510738" y="1441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Home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71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0D7A82-C866-7C3E-0634-AE27DA352DE1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5F46FC-F6DD-1145-435D-C6D24360295F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Graphic 15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ACA4A0E7-160A-2758-6DD0-2A9CD7C4CA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8BB40E4-A6D1-6288-BF76-F1A4ADAAB610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UrlBar">
            <a:extLst>
              <a:ext uri="{FF2B5EF4-FFF2-40B4-BE49-F238E27FC236}">
                <a16:creationId xmlns:a16="http://schemas.microsoft.com/office/drawing/2014/main" id="{114151A3-867D-C976-E2F9-08C8740AABB8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46618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8D71CE-36B2-622F-1713-964FBC9E38DC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BBCA0-C901-3A22-0020-F7C91AC10E95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D20730-38F3-5D3A-3D5D-65E3B00B5134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AAEB92-A2CE-9BF2-FD92-1AE6D76C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93377"/>
              </p:ext>
            </p:extLst>
          </p:nvPr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3FD3542-71BC-F95D-C269-9C64663A2B6B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73" name="TextBox 72">
            <a:hlinkClick r:id="rId18" action="ppaction://hlinksldjump"/>
            <a:extLst>
              <a:ext uri="{FF2B5EF4-FFF2-40B4-BE49-F238E27FC236}">
                <a16:creationId xmlns:a16="http://schemas.microsoft.com/office/drawing/2014/main" id="{EFD79FC5-08E4-69FE-D9C1-E2F62AEF9985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pic>
        <p:nvPicPr>
          <p:cNvPr id="83" name="Graphic 82" descr="Play">
            <a:extLst>
              <a:ext uri="{FF2B5EF4-FFF2-40B4-BE49-F238E27FC236}">
                <a16:creationId xmlns:a16="http://schemas.microsoft.com/office/drawing/2014/main" id="{DB680377-9EE1-23F0-63F9-521FF8E056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65F3AC42-F21E-3F8B-4D4D-940B9D6A429B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4482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5024178D-3DB4-5D36-88A9-7864EC0EA79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100669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4466B9E4-F5A1-1B91-C5B1-22F48AAD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48062"/>
              </p:ext>
            </p:extLst>
          </p:nvPr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80" name="TextBox 79">
            <a:hlinkClick r:id="rId21" action="ppaction://hlinksldjump"/>
            <a:extLst>
              <a:ext uri="{FF2B5EF4-FFF2-40B4-BE49-F238E27FC236}">
                <a16:creationId xmlns:a16="http://schemas.microsoft.com/office/drawing/2014/main" id="{95EC3C72-D8B4-5E95-8065-4EDC524D2D9F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8F0B2D-CD22-F191-4415-6282CAF9DE78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sp>
        <p:nvSpPr>
          <p:cNvPr id="83" name="UrlBar">
            <a:extLst>
              <a:ext uri="{FF2B5EF4-FFF2-40B4-BE49-F238E27FC236}">
                <a16:creationId xmlns:a16="http://schemas.microsoft.com/office/drawing/2014/main" id="{D7AFCA45-F014-961E-65ED-675743C628DA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6581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6063AAF8-5946-41FA-CCFA-2B09DC2B995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338317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40200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BBCA0-C901-3A22-0020-F7C91AC10E95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D20730-38F3-5D3A-3D5D-65E3B00B5134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AAEB92-A2CE-9BF2-FD92-1AE6D76C788A}"/>
              </a:ext>
            </a:extLst>
          </p:cNvPr>
          <p:cNvGraphicFramePr>
            <a:graphicFrameLocks noGrp="1"/>
          </p:cNvGraphicFramePr>
          <p:nvPr/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3FD3542-71BC-F95D-C269-9C64663A2B6B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73" name="TextBox 72">
            <a:hlinkClick r:id="rId18" action="ppaction://hlinksldjump"/>
            <a:extLst>
              <a:ext uri="{FF2B5EF4-FFF2-40B4-BE49-F238E27FC236}">
                <a16:creationId xmlns:a16="http://schemas.microsoft.com/office/drawing/2014/main" id="{EFD79FC5-08E4-69FE-D9C1-E2F62AEF9985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pic>
        <p:nvPicPr>
          <p:cNvPr id="83" name="Graphic 82" descr="Play">
            <a:extLst>
              <a:ext uri="{FF2B5EF4-FFF2-40B4-BE49-F238E27FC236}">
                <a16:creationId xmlns:a16="http://schemas.microsoft.com/office/drawing/2014/main" id="{DB680377-9EE1-23F0-63F9-521FF8E056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35E3FCD-05C9-799E-F84E-1040350F8D55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sp>
        <p:nvSpPr>
          <p:cNvPr id="79" name="UrlBar">
            <a:extLst>
              <a:ext uri="{FF2B5EF4-FFF2-40B4-BE49-F238E27FC236}">
                <a16:creationId xmlns:a16="http://schemas.microsoft.com/office/drawing/2014/main" id="{8B87D929-6148-3FA7-E336-775AB9BC0260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87631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10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94E47B7F-8A7C-9A36-808A-91F293E91743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68056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hlinkClick r:id="rId18" action="ppaction://hlinksldjump"/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10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Raphyy</a:t>
            </a:r>
            <a:endParaRPr lang="en-PH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*********</a:t>
            </a:r>
            <a:endParaRPr lang="en-PH" sz="1400" dirty="0"/>
          </a:p>
        </p:txBody>
      </p:sp>
      <p:pic>
        <p:nvPicPr>
          <p:cNvPr id="79" name="Graphic 78" descr="Play"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80" name="UrlBar">
            <a:extLst>
              <a:ext uri="{FF2B5EF4-FFF2-40B4-BE49-F238E27FC236}">
                <a16:creationId xmlns:a16="http://schemas.microsoft.com/office/drawing/2014/main" id="{35BDE67C-6907-F3E6-DA3A-AE18A00FAA33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352083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4FCF7891-F40B-405F-8486-B69C0A650CF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2217066-E5A6-4173-9F61-D3A429F0B95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AA6C5A9-557D-423F-A517-BC82A48CF5B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72094FB-8412-4C4B-B8C5-713D39D23D4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FD438E3-4E88-4551-9C6D-4AE4B0E71A4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BC525DF-078E-43DE-83FA-6C193047D88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4160963-0F99-4442-95A1-21443D501E8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843EA48-7BAF-452B-AE23-578927AEDE7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767892B-D134-4A49-9F5C-9794913330C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580B20D-C07E-4471-B9F9-0C63165D6F6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925E1C5-1EDB-4695-A890-D1E171BAC8B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089A32A-2D71-4552-87B0-2AFD9DBE33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245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Adobe Fan Heiti Std B</vt:lpstr>
      <vt:lpstr>Adobe Gothic Std B</vt:lpstr>
      <vt:lpstr>Adobe Hebrew</vt:lpstr>
      <vt:lpstr>Aharoni</vt:lpstr>
      <vt:lpstr>Arial</vt:lpstr>
      <vt:lpstr>Calibri</vt:lpstr>
      <vt:lpstr>Calibri Light</vt:lpstr>
      <vt:lpstr>Segoe UI</vt:lpstr>
      <vt:lpstr>Söhne</vt:lpstr>
      <vt:lpstr>Swis721 Blk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2024-03-06T13:25:43Z</dcterms:created>
  <dcterms:modified xsi:type="dcterms:W3CDTF">2024-03-07T17:09:45Z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