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4"/>
  </p:notesMasterIdLst>
  <p:sldIdLst>
    <p:sldId id="274" r:id="rId2"/>
    <p:sldId id="261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ไอติม" panose="020B0604020202020204" charset="-34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8DC"/>
    <a:srgbClr val="F7DE32"/>
    <a:srgbClr val="566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523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116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7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9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515FE31-701A-4A99-BC04-EA33A7736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45969"/>
            <a:ext cx="8284620" cy="626090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F460C008-FBC6-464A-8C2C-B74EEEF24407}"/>
              </a:ext>
            </a:extLst>
          </p:cNvPr>
          <p:cNvSpPr txBox="1"/>
          <p:nvPr/>
        </p:nvSpPr>
        <p:spPr>
          <a:xfrm>
            <a:off x="8315261" y="2412534"/>
            <a:ext cx="9820339" cy="592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spc="-218">
                <a:solidFill>
                  <a:srgbClr val="F7DE32"/>
                </a:solidFill>
                <a:latin typeface="ไอติม Bold"/>
              </a:rPr>
              <a:t> BIOMETRIC</a:t>
            </a:r>
            <a:r>
              <a:rPr lang="vi-VN" sz="6600" spc="-218">
                <a:solidFill>
                  <a:srgbClr val="F7DE32"/>
                </a:solidFill>
                <a:latin typeface="ไอติม Bold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6600" spc="-218">
                <a:solidFill>
                  <a:srgbClr val="F7DE32"/>
                </a:solidFill>
                <a:latin typeface="ไอติม Bold"/>
              </a:rPr>
              <a:t>RECOGNITION SYSTEMS IRIS</a:t>
            </a:r>
            <a:endParaRPr lang="vi-VN" sz="6600" spc="-218">
              <a:solidFill>
                <a:srgbClr val="F7DE32"/>
              </a:solidFill>
              <a:latin typeface="ไอติม Bold"/>
            </a:endParaRPr>
          </a:p>
          <a:p>
            <a:pPr algn="ctr">
              <a:lnSpc>
                <a:spcPct val="150000"/>
              </a:lnSpc>
            </a:pPr>
            <a:r>
              <a:rPr lang="vi-VN" sz="6600" spc="-218">
                <a:solidFill>
                  <a:srgbClr val="F7DE32"/>
                </a:solidFill>
                <a:latin typeface="ไอติม Bold"/>
              </a:rPr>
              <a:t>------ Group 14 ------</a:t>
            </a:r>
            <a:endParaRPr lang="en-US" sz="6600" spc="-218">
              <a:solidFill>
                <a:srgbClr val="F7DE32"/>
              </a:solidFill>
              <a:latin typeface="ไอติม Bold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BC9F55B1-D702-42DA-A381-B9568EEE8FCF}"/>
              </a:ext>
            </a:extLst>
          </p:cNvPr>
          <p:cNvSpPr txBox="1"/>
          <p:nvPr/>
        </p:nvSpPr>
        <p:spPr>
          <a:xfrm>
            <a:off x="360363" y="839978"/>
            <a:ext cx="17567274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2"/>
              </a:lnSpc>
            </a:pPr>
            <a:r>
              <a:rPr lang="vi-VN" sz="4400" b="1">
                <a:solidFill>
                  <a:srgbClr val="4FC8DC"/>
                </a:solidFill>
                <a:latin typeface="ไอติม" panose="020B0604020202020204" charset="-34"/>
                <a:cs typeface="ไอติม" panose="020B0604020202020204" charset="-34"/>
              </a:rPr>
              <a:t>NHẬP MÔN </a:t>
            </a:r>
            <a:r>
              <a:rPr lang="en-US" sz="4400" b="1">
                <a:solidFill>
                  <a:srgbClr val="4FC8DC"/>
                </a:solidFill>
                <a:latin typeface="ไอติม" panose="020B0604020202020204" charset="-34"/>
                <a:cs typeface="ไอติม" panose="020B0604020202020204" charset="-34"/>
              </a:rPr>
              <a:t>BẢO MẬT THÔNG TIN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D2ED9E70-B454-4974-92B3-B5F6D2B0BCA4}"/>
              </a:ext>
            </a:extLst>
          </p:cNvPr>
          <p:cNvGrpSpPr/>
          <p:nvPr/>
        </p:nvGrpSpPr>
        <p:grpSpPr>
          <a:xfrm>
            <a:off x="611783" y="812072"/>
            <a:ext cx="17015874" cy="8674828"/>
            <a:chOff x="611783" y="812072"/>
            <a:chExt cx="17015874" cy="86748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A59559-6DB9-4BBA-B792-13A7CAC0E15A}"/>
                </a:ext>
              </a:extLst>
            </p:cNvPr>
            <p:cNvGrpSpPr/>
            <p:nvPr/>
          </p:nvGrpSpPr>
          <p:grpSpPr>
            <a:xfrm>
              <a:off x="762000" y="812072"/>
              <a:ext cx="3945776" cy="1295607"/>
              <a:chOff x="1626014" y="4381293"/>
              <a:chExt cx="4469986" cy="1295607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1631683" y="4381500"/>
                <a:ext cx="4464317" cy="1295400"/>
                <a:chOff x="0" y="0"/>
                <a:chExt cx="5102292" cy="3985302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10160" y="16510"/>
                  <a:ext cx="5079432" cy="39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9432" h="3957362">
                      <a:moveTo>
                        <a:pt x="5079432" y="3957362"/>
                      </a:moveTo>
                      <a:lnTo>
                        <a:pt x="0" y="3949742"/>
                      </a:lnTo>
                      <a:lnTo>
                        <a:pt x="0" y="1385743"/>
                      </a:lnTo>
                      <a:lnTo>
                        <a:pt x="17780" y="19050"/>
                      </a:lnTo>
                      <a:lnTo>
                        <a:pt x="2530908" y="0"/>
                      </a:lnTo>
                      <a:lnTo>
                        <a:pt x="5060382" y="5080"/>
                      </a:ln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  <p:sp>
              <p:nvSpPr>
                <p:cNvPr id="13" name="Freeform 13"/>
                <p:cNvSpPr/>
                <p:nvPr/>
              </p:nvSpPr>
              <p:spPr>
                <a:xfrm>
                  <a:off x="-3810" y="0"/>
                  <a:ext cx="5108642" cy="3984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642" h="3984032">
                      <a:moveTo>
                        <a:pt x="5074352" y="21590"/>
                      </a:moveTo>
                      <a:cubicBezTo>
                        <a:pt x="5075623" y="34290"/>
                        <a:pt x="5075623" y="44450"/>
                        <a:pt x="5076892" y="54610"/>
                      </a:cubicBezTo>
                      <a:cubicBezTo>
                        <a:pt x="5079432" y="124036"/>
                        <a:pt x="5080702" y="210485"/>
                        <a:pt x="5083242" y="293847"/>
                      </a:cubicBezTo>
                      <a:cubicBezTo>
                        <a:pt x="5083242" y="414259"/>
                        <a:pt x="5095942" y="2788533"/>
                        <a:pt x="5102292" y="2908944"/>
                      </a:cubicBezTo>
                      <a:cubicBezTo>
                        <a:pt x="5108642" y="3091106"/>
                        <a:pt x="5104832" y="3276355"/>
                        <a:pt x="5104832" y="3458516"/>
                      </a:cubicBezTo>
                      <a:cubicBezTo>
                        <a:pt x="5104832" y="3619065"/>
                        <a:pt x="5106102" y="3767264"/>
                        <a:pt x="5107373" y="3923072"/>
                      </a:cubicBezTo>
                      <a:cubicBezTo>
                        <a:pt x="5107373" y="3944662"/>
                        <a:pt x="5107373" y="3958632"/>
                        <a:pt x="5107373" y="3982762"/>
                      </a:cubicBezTo>
                      <a:cubicBezTo>
                        <a:pt x="5084512" y="3982762"/>
                        <a:pt x="5064192" y="3984032"/>
                        <a:pt x="5032863" y="3982762"/>
                      </a:cubicBezTo>
                      <a:cubicBezTo>
                        <a:pt x="4775349" y="3977682"/>
                        <a:pt x="4513873" y="3984032"/>
                        <a:pt x="4256358" y="3978952"/>
                      </a:cubicBezTo>
                      <a:cubicBezTo>
                        <a:pt x="4101849" y="3975142"/>
                        <a:pt x="3951303" y="3977682"/>
                        <a:pt x="3796794" y="3975142"/>
                      </a:cubicBezTo>
                      <a:cubicBezTo>
                        <a:pt x="3725482" y="3973872"/>
                        <a:pt x="3654171" y="3972602"/>
                        <a:pt x="3582859" y="3971332"/>
                      </a:cubicBezTo>
                      <a:cubicBezTo>
                        <a:pt x="3539279" y="3971332"/>
                        <a:pt x="3499662" y="3972602"/>
                        <a:pt x="3456082" y="3972602"/>
                      </a:cubicBezTo>
                      <a:cubicBezTo>
                        <a:pt x="3345153" y="3971332"/>
                        <a:pt x="3040097" y="3972602"/>
                        <a:pt x="2929168" y="3971332"/>
                      </a:cubicBezTo>
                      <a:cubicBezTo>
                        <a:pt x="2849933" y="3970062"/>
                        <a:pt x="1265229" y="3978952"/>
                        <a:pt x="1185993" y="3977682"/>
                      </a:cubicBezTo>
                      <a:cubicBezTo>
                        <a:pt x="1166184" y="3977682"/>
                        <a:pt x="1142414" y="3978952"/>
                        <a:pt x="1122605" y="3978952"/>
                      </a:cubicBezTo>
                      <a:cubicBezTo>
                        <a:pt x="1075064" y="3978952"/>
                        <a:pt x="1031485" y="3980222"/>
                        <a:pt x="983944" y="3980222"/>
                      </a:cubicBezTo>
                      <a:cubicBezTo>
                        <a:pt x="865091" y="3980222"/>
                        <a:pt x="750200" y="3978952"/>
                        <a:pt x="631347" y="3977682"/>
                      </a:cubicBezTo>
                      <a:cubicBezTo>
                        <a:pt x="560035" y="3976412"/>
                        <a:pt x="488723" y="3975142"/>
                        <a:pt x="421374" y="3973872"/>
                      </a:cubicBezTo>
                      <a:cubicBezTo>
                        <a:pt x="294597" y="3972602"/>
                        <a:pt x="167821" y="3971332"/>
                        <a:pt x="48260" y="3971332"/>
                      </a:cubicBezTo>
                      <a:cubicBezTo>
                        <a:pt x="38100" y="3971332"/>
                        <a:pt x="29210" y="3971332"/>
                        <a:pt x="19050" y="3970062"/>
                      </a:cubicBezTo>
                      <a:cubicBezTo>
                        <a:pt x="10160" y="3968792"/>
                        <a:pt x="5080" y="3962442"/>
                        <a:pt x="7620" y="3953552"/>
                      </a:cubicBezTo>
                      <a:cubicBezTo>
                        <a:pt x="16510" y="3921639"/>
                        <a:pt x="12700" y="3844451"/>
                        <a:pt x="11430" y="3764177"/>
                      </a:cubicBezTo>
                      <a:cubicBezTo>
                        <a:pt x="10160" y="3600540"/>
                        <a:pt x="6350" y="3439991"/>
                        <a:pt x="7620" y="3276355"/>
                      </a:cubicBezTo>
                      <a:cubicBezTo>
                        <a:pt x="5080" y="3072581"/>
                        <a:pt x="0" y="550108"/>
                        <a:pt x="7620" y="343247"/>
                      </a:cubicBezTo>
                      <a:cubicBezTo>
                        <a:pt x="8890" y="303110"/>
                        <a:pt x="7620" y="259885"/>
                        <a:pt x="8890" y="219748"/>
                      </a:cubicBezTo>
                      <a:cubicBezTo>
                        <a:pt x="10160" y="154911"/>
                        <a:pt x="12700" y="83899"/>
                        <a:pt x="13970" y="44450"/>
                      </a:cubicBezTo>
                      <a:cubicBezTo>
                        <a:pt x="13970" y="41910"/>
                        <a:pt x="15240" y="39370"/>
                        <a:pt x="16510" y="38100"/>
                      </a:cubicBezTo>
                      <a:cubicBezTo>
                        <a:pt x="38100" y="35560"/>
                        <a:pt x="68777" y="30480"/>
                        <a:pt x="132165" y="29210"/>
                      </a:cubicBezTo>
                      <a:cubicBezTo>
                        <a:pt x="239133" y="25400"/>
                        <a:pt x="346100" y="22860"/>
                        <a:pt x="457029" y="20320"/>
                      </a:cubicBezTo>
                      <a:cubicBezTo>
                        <a:pt x="532303" y="17780"/>
                        <a:pt x="607576" y="16510"/>
                        <a:pt x="678888" y="13970"/>
                      </a:cubicBezTo>
                      <a:cubicBezTo>
                        <a:pt x="750200" y="11430"/>
                        <a:pt x="825473" y="8890"/>
                        <a:pt x="896785" y="8890"/>
                      </a:cubicBezTo>
                      <a:cubicBezTo>
                        <a:pt x="976020" y="7620"/>
                        <a:pt x="1055255" y="10160"/>
                        <a:pt x="1134491" y="8890"/>
                      </a:cubicBezTo>
                      <a:cubicBezTo>
                        <a:pt x="1233535" y="8890"/>
                        <a:pt x="3028212" y="6350"/>
                        <a:pt x="3127256" y="5080"/>
                      </a:cubicBezTo>
                      <a:cubicBezTo>
                        <a:pt x="3222339" y="3810"/>
                        <a:pt x="3317421" y="2540"/>
                        <a:pt x="3416465" y="2540"/>
                      </a:cubicBezTo>
                      <a:cubicBezTo>
                        <a:pt x="3578897" y="1270"/>
                        <a:pt x="3737367" y="0"/>
                        <a:pt x="3899800" y="0"/>
                      </a:cubicBezTo>
                      <a:cubicBezTo>
                        <a:pt x="3967150" y="0"/>
                        <a:pt x="4038461" y="2540"/>
                        <a:pt x="4105811" y="2540"/>
                      </a:cubicBezTo>
                      <a:cubicBezTo>
                        <a:pt x="4292014" y="3810"/>
                        <a:pt x="4482179" y="5080"/>
                        <a:pt x="4668381" y="7620"/>
                      </a:cubicBezTo>
                      <a:cubicBezTo>
                        <a:pt x="4767425" y="8890"/>
                        <a:pt x="4866469" y="12700"/>
                        <a:pt x="4965513" y="16510"/>
                      </a:cubicBezTo>
                      <a:cubicBezTo>
                        <a:pt x="4989284" y="16510"/>
                        <a:pt x="5013055" y="16510"/>
                        <a:pt x="5032863" y="16510"/>
                      </a:cubicBezTo>
                      <a:cubicBezTo>
                        <a:pt x="5055302" y="17780"/>
                        <a:pt x="5064192" y="20320"/>
                        <a:pt x="5074352" y="21590"/>
                      </a:cubicBezTo>
                      <a:close/>
                      <a:moveTo>
                        <a:pt x="5084512" y="3966252"/>
                      </a:moveTo>
                      <a:cubicBezTo>
                        <a:pt x="5085782" y="3949742"/>
                        <a:pt x="5087052" y="3937042"/>
                        <a:pt x="5087052" y="3924342"/>
                      </a:cubicBezTo>
                      <a:cubicBezTo>
                        <a:pt x="5085782" y="3751827"/>
                        <a:pt x="5084512" y="3588191"/>
                        <a:pt x="5084512" y="3412204"/>
                      </a:cubicBezTo>
                      <a:cubicBezTo>
                        <a:pt x="5084512" y="3331930"/>
                        <a:pt x="5087052" y="3251655"/>
                        <a:pt x="5085782" y="3171380"/>
                      </a:cubicBezTo>
                      <a:cubicBezTo>
                        <a:pt x="5085782" y="3097281"/>
                        <a:pt x="5084512" y="3020094"/>
                        <a:pt x="5083242" y="2945994"/>
                      </a:cubicBezTo>
                      <a:cubicBezTo>
                        <a:pt x="5078162" y="2831757"/>
                        <a:pt x="5066732" y="466746"/>
                        <a:pt x="5066732" y="352510"/>
                      </a:cubicBezTo>
                      <a:cubicBezTo>
                        <a:pt x="5064192" y="256798"/>
                        <a:pt x="5061652" y="157998"/>
                        <a:pt x="5059112" y="63500"/>
                      </a:cubicBezTo>
                      <a:cubicBezTo>
                        <a:pt x="5057842" y="44450"/>
                        <a:pt x="5056573" y="43180"/>
                        <a:pt x="5020978" y="41910"/>
                      </a:cubicBezTo>
                      <a:cubicBezTo>
                        <a:pt x="5009093" y="41910"/>
                        <a:pt x="5001169" y="41910"/>
                        <a:pt x="4989284" y="40640"/>
                      </a:cubicBezTo>
                      <a:cubicBezTo>
                        <a:pt x="4890240" y="36830"/>
                        <a:pt x="4787234" y="31750"/>
                        <a:pt x="4688190" y="30480"/>
                      </a:cubicBezTo>
                      <a:cubicBezTo>
                        <a:pt x="4446523" y="26670"/>
                        <a:pt x="4200894" y="25400"/>
                        <a:pt x="3959226" y="22860"/>
                      </a:cubicBezTo>
                      <a:cubicBezTo>
                        <a:pt x="3923570" y="22860"/>
                        <a:pt x="3883953" y="22860"/>
                        <a:pt x="3848297" y="22860"/>
                      </a:cubicBezTo>
                      <a:cubicBezTo>
                        <a:pt x="3788870" y="22860"/>
                        <a:pt x="3729444" y="22860"/>
                        <a:pt x="3673979" y="22860"/>
                      </a:cubicBezTo>
                      <a:cubicBezTo>
                        <a:pt x="3547203" y="22860"/>
                        <a:pt x="3420427" y="22860"/>
                        <a:pt x="3297612" y="24130"/>
                      </a:cubicBezTo>
                      <a:cubicBezTo>
                        <a:pt x="3190644" y="25400"/>
                        <a:pt x="1388043" y="29210"/>
                        <a:pt x="1281076" y="29210"/>
                      </a:cubicBezTo>
                      <a:cubicBezTo>
                        <a:pt x="1106758" y="29210"/>
                        <a:pt x="932441" y="26670"/>
                        <a:pt x="758123" y="33020"/>
                      </a:cubicBezTo>
                      <a:cubicBezTo>
                        <a:pt x="667003" y="36830"/>
                        <a:pt x="579844" y="36830"/>
                        <a:pt x="492685" y="38100"/>
                      </a:cubicBezTo>
                      <a:cubicBezTo>
                        <a:pt x="342138" y="41910"/>
                        <a:pt x="191591" y="45720"/>
                        <a:pt x="49530" y="50800"/>
                      </a:cubicBezTo>
                      <a:cubicBezTo>
                        <a:pt x="36830" y="50800"/>
                        <a:pt x="34290" y="53340"/>
                        <a:pt x="33020" y="74636"/>
                      </a:cubicBezTo>
                      <a:cubicBezTo>
                        <a:pt x="31750" y="130211"/>
                        <a:pt x="31750" y="185786"/>
                        <a:pt x="30480" y="241360"/>
                      </a:cubicBezTo>
                      <a:cubicBezTo>
                        <a:pt x="29210" y="333985"/>
                        <a:pt x="26670" y="423522"/>
                        <a:pt x="25400" y="516146"/>
                      </a:cubicBezTo>
                      <a:cubicBezTo>
                        <a:pt x="20320" y="614946"/>
                        <a:pt x="26670" y="3029356"/>
                        <a:pt x="29210" y="3128156"/>
                      </a:cubicBezTo>
                      <a:cubicBezTo>
                        <a:pt x="29210" y="3233130"/>
                        <a:pt x="29210" y="3341192"/>
                        <a:pt x="30480" y="3446166"/>
                      </a:cubicBezTo>
                      <a:cubicBezTo>
                        <a:pt x="30480" y="3523353"/>
                        <a:pt x="33020" y="3600540"/>
                        <a:pt x="33020" y="3677727"/>
                      </a:cubicBezTo>
                      <a:cubicBezTo>
                        <a:pt x="33020" y="3761089"/>
                        <a:pt x="33020" y="3844451"/>
                        <a:pt x="31750" y="3924342"/>
                      </a:cubicBezTo>
                      <a:cubicBezTo>
                        <a:pt x="31750" y="3928152"/>
                        <a:pt x="31750" y="3930692"/>
                        <a:pt x="31750" y="3934502"/>
                      </a:cubicBezTo>
                      <a:cubicBezTo>
                        <a:pt x="31750" y="3944662"/>
                        <a:pt x="35560" y="3948472"/>
                        <a:pt x="44450" y="3948472"/>
                      </a:cubicBezTo>
                      <a:cubicBezTo>
                        <a:pt x="76700" y="3948472"/>
                        <a:pt x="132165" y="3949742"/>
                        <a:pt x="183668" y="3949742"/>
                      </a:cubicBezTo>
                      <a:cubicBezTo>
                        <a:pt x="258941" y="3949742"/>
                        <a:pt x="338177" y="3947202"/>
                        <a:pt x="413450" y="3949742"/>
                      </a:cubicBezTo>
                      <a:cubicBezTo>
                        <a:pt x="536265" y="3953552"/>
                        <a:pt x="659079" y="3956092"/>
                        <a:pt x="781894" y="3954822"/>
                      </a:cubicBezTo>
                      <a:cubicBezTo>
                        <a:pt x="861129" y="3953552"/>
                        <a:pt x="936402" y="3956092"/>
                        <a:pt x="1015638" y="3956092"/>
                      </a:cubicBezTo>
                      <a:cubicBezTo>
                        <a:pt x="1130529" y="3956092"/>
                        <a:pt x="1245420" y="3954822"/>
                        <a:pt x="1360311" y="3956092"/>
                      </a:cubicBezTo>
                      <a:cubicBezTo>
                        <a:pt x="1530667" y="3957362"/>
                        <a:pt x="3400618" y="3947202"/>
                        <a:pt x="3574935" y="3949742"/>
                      </a:cubicBezTo>
                      <a:cubicBezTo>
                        <a:pt x="3650209" y="3951012"/>
                        <a:pt x="3725482" y="3952282"/>
                        <a:pt x="3796794" y="3952282"/>
                      </a:cubicBezTo>
                      <a:cubicBezTo>
                        <a:pt x="3927532" y="3954822"/>
                        <a:pt x="4054308" y="3951012"/>
                        <a:pt x="4185047" y="3954822"/>
                      </a:cubicBezTo>
                      <a:cubicBezTo>
                        <a:pt x="4292014" y="3957362"/>
                        <a:pt x="4398981" y="3957362"/>
                        <a:pt x="4505949" y="3959902"/>
                      </a:cubicBezTo>
                      <a:cubicBezTo>
                        <a:pt x="4664420" y="3963712"/>
                        <a:pt x="4822890" y="3966252"/>
                        <a:pt x="4981360" y="3967522"/>
                      </a:cubicBezTo>
                      <a:cubicBezTo>
                        <a:pt x="5040787" y="3967522"/>
                        <a:pt x="5064192" y="3966252"/>
                        <a:pt x="5084512" y="3966252"/>
                      </a:cubicBez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</p:grpSp>
          <p:sp>
            <p:nvSpPr>
              <p:cNvPr id="20" name="TextBox 20"/>
              <p:cNvSpPr txBox="1"/>
              <p:nvPr/>
            </p:nvSpPr>
            <p:spPr>
              <a:xfrm>
                <a:off x="1626014" y="4381293"/>
                <a:ext cx="4444316" cy="1231106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vi-VN" sz="4000">
                    <a:solidFill>
                      <a:srgbClr val="FFFFFF"/>
                    </a:solidFill>
                    <a:latin typeface="ไอติม"/>
                  </a:rPr>
                  <a:t>Image Acquisition</a:t>
                </a:r>
                <a:endParaRPr lang="en-US" sz="4000">
                  <a:solidFill>
                    <a:srgbClr val="FFFFFF"/>
                  </a:solidFill>
                  <a:latin typeface="ไอติม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55206CF-F138-4C9C-A3E2-CA2CE4677A37}"/>
                </a:ext>
              </a:extLst>
            </p:cNvPr>
            <p:cNvGrpSpPr/>
            <p:nvPr/>
          </p:nvGrpSpPr>
          <p:grpSpPr>
            <a:xfrm>
              <a:off x="6556573" y="812072"/>
              <a:ext cx="3940772" cy="1295400"/>
              <a:chOff x="1631683" y="4381500"/>
              <a:chExt cx="4464317" cy="1295400"/>
            </a:xfrm>
          </p:grpSpPr>
          <p:grpSp>
            <p:nvGrpSpPr>
              <p:cNvPr id="28" name="Group 11">
                <a:extLst>
                  <a:ext uri="{FF2B5EF4-FFF2-40B4-BE49-F238E27FC236}">
                    <a16:creationId xmlns:a16="http://schemas.microsoft.com/office/drawing/2014/main" id="{F0C2C7BA-6F61-4830-B9C9-F5545E537BA1}"/>
                  </a:ext>
                </a:extLst>
              </p:cNvPr>
              <p:cNvGrpSpPr/>
              <p:nvPr/>
            </p:nvGrpSpPr>
            <p:grpSpPr>
              <a:xfrm>
                <a:off x="1631683" y="4381500"/>
                <a:ext cx="4464317" cy="1295400"/>
                <a:chOff x="0" y="0"/>
                <a:chExt cx="5102292" cy="3985302"/>
              </a:xfrm>
            </p:grpSpPr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5C16F627-6809-43C5-877A-0B851BD1561D}"/>
                    </a:ext>
                  </a:extLst>
                </p:cNvPr>
                <p:cNvSpPr/>
                <p:nvPr/>
              </p:nvSpPr>
              <p:spPr>
                <a:xfrm>
                  <a:off x="10160" y="16510"/>
                  <a:ext cx="5079432" cy="39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9432" h="3957362">
                      <a:moveTo>
                        <a:pt x="5079432" y="3957362"/>
                      </a:moveTo>
                      <a:lnTo>
                        <a:pt x="0" y="3949742"/>
                      </a:lnTo>
                      <a:lnTo>
                        <a:pt x="0" y="1385743"/>
                      </a:lnTo>
                      <a:lnTo>
                        <a:pt x="17780" y="19050"/>
                      </a:lnTo>
                      <a:lnTo>
                        <a:pt x="2530908" y="0"/>
                      </a:lnTo>
                      <a:lnTo>
                        <a:pt x="5060382" y="5080"/>
                      </a:ln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  <p:sp>
              <p:nvSpPr>
                <p:cNvPr id="31" name="Freeform 13">
                  <a:extLst>
                    <a:ext uri="{FF2B5EF4-FFF2-40B4-BE49-F238E27FC236}">
                      <a16:creationId xmlns:a16="http://schemas.microsoft.com/office/drawing/2014/main" id="{DF19206C-4075-454A-9861-4B24DE25AFD0}"/>
                    </a:ext>
                  </a:extLst>
                </p:cNvPr>
                <p:cNvSpPr/>
                <p:nvPr/>
              </p:nvSpPr>
              <p:spPr>
                <a:xfrm>
                  <a:off x="-3810" y="0"/>
                  <a:ext cx="5108642" cy="3984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642" h="3984032">
                      <a:moveTo>
                        <a:pt x="5074352" y="21590"/>
                      </a:moveTo>
                      <a:cubicBezTo>
                        <a:pt x="5075623" y="34290"/>
                        <a:pt x="5075623" y="44450"/>
                        <a:pt x="5076892" y="54610"/>
                      </a:cubicBezTo>
                      <a:cubicBezTo>
                        <a:pt x="5079432" y="124036"/>
                        <a:pt x="5080702" y="210485"/>
                        <a:pt x="5083242" y="293847"/>
                      </a:cubicBezTo>
                      <a:cubicBezTo>
                        <a:pt x="5083242" y="414259"/>
                        <a:pt x="5095942" y="2788533"/>
                        <a:pt x="5102292" y="2908944"/>
                      </a:cubicBezTo>
                      <a:cubicBezTo>
                        <a:pt x="5108642" y="3091106"/>
                        <a:pt x="5104832" y="3276355"/>
                        <a:pt x="5104832" y="3458516"/>
                      </a:cubicBezTo>
                      <a:cubicBezTo>
                        <a:pt x="5104832" y="3619065"/>
                        <a:pt x="5106102" y="3767264"/>
                        <a:pt x="5107373" y="3923072"/>
                      </a:cubicBezTo>
                      <a:cubicBezTo>
                        <a:pt x="5107373" y="3944662"/>
                        <a:pt x="5107373" y="3958632"/>
                        <a:pt x="5107373" y="3982762"/>
                      </a:cubicBezTo>
                      <a:cubicBezTo>
                        <a:pt x="5084512" y="3982762"/>
                        <a:pt x="5064192" y="3984032"/>
                        <a:pt x="5032863" y="3982762"/>
                      </a:cubicBezTo>
                      <a:cubicBezTo>
                        <a:pt x="4775349" y="3977682"/>
                        <a:pt x="4513873" y="3984032"/>
                        <a:pt x="4256358" y="3978952"/>
                      </a:cubicBezTo>
                      <a:cubicBezTo>
                        <a:pt x="4101849" y="3975142"/>
                        <a:pt x="3951303" y="3977682"/>
                        <a:pt x="3796794" y="3975142"/>
                      </a:cubicBezTo>
                      <a:cubicBezTo>
                        <a:pt x="3725482" y="3973872"/>
                        <a:pt x="3654171" y="3972602"/>
                        <a:pt x="3582859" y="3971332"/>
                      </a:cubicBezTo>
                      <a:cubicBezTo>
                        <a:pt x="3539279" y="3971332"/>
                        <a:pt x="3499662" y="3972602"/>
                        <a:pt x="3456082" y="3972602"/>
                      </a:cubicBezTo>
                      <a:cubicBezTo>
                        <a:pt x="3345153" y="3971332"/>
                        <a:pt x="3040097" y="3972602"/>
                        <a:pt x="2929168" y="3971332"/>
                      </a:cubicBezTo>
                      <a:cubicBezTo>
                        <a:pt x="2849933" y="3970062"/>
                        <a:pt x="1265229" y="3978952"/>
                        <a:pt x="1185993" y="3977682"/>
                      </a:cubicBezTo>
                      <a:cubicBezTo>
                        <a:pt x="1166184" y="3977682"/>
                        <a:pt x="1142414" y="3978952"/>
                        <a:pt x="1122605" y="3978952"/>
                      </a:cubicBezTo>
                      <a:cubicBezTo>
                        <a:pt x="1075064" y="3978952"/>
                        <a:pt x="1031485" y="3980222"/>
                        <a:pt x="983944" y="3980222"/>
                      </a:cubicBezTo>
                      <a:cubicBezTo>
                        <a:pt x="865091" y="3980222"/>
                        <a:pt x="750200" y="3978952"/>
                        <a:pt x="631347" y="3977682"/>
                      </a:cubicBezTo>
                      <a:cubicBezTo>
                        <a:pt x="560035" y="3976412"/>
                        <a:pt x="488723" y="3975142"/>
                        <a:pt x="421374" y="3973872"/>
                      </a:cubicBezTo>
                      <a:cubicBezTo>
                        <a:pt x="294597" y="3972602"/>
                        <a:pt x="167821" y="3971332"/>
                        <a:pt x="48260" y="3971332"/>
                      </a:cubicBezTo>
                      <a:cubicBezTo>
                        <a:pt x="38100" y="3971332"/>
                        <a:pt x="29210" y="3971332"/>
                        <a:pt x="19050" y="3970062"/>
                      </a:cubicBezTo>
                      <a:cubicBezTo>
                        <a:pt x="10160" y="3968792"/>
                        <a:pt x="5080" y="3962442"/>
                        <a:pt x="7620" y="3953552"/>
                      </a:cubicBezTo>
                      <a:cubicBezTo>
                        <a:pt x="16510" y="3921639"/>
                        <a:pt x="12700" y="3844451"/>
                        <a:pt x="11430" y="3764177"/>
                      </a:cubicBezTo>
                      <a:cubicBezTo>
                        <a:pt x="10160" y="3600540"/>
                        <a:pt x="6350" y="3439991"/>
                        <a:pt x="7620" y="3276355"/>
                      </a:cubicBezTo>
                      <a:cubicBezTo>
                        <a:pt x="5080" y="3072581"/>
                        <a:pt x="0" y="550108"/>
                        <a:pt x="7620" y="343247"/>
                      </a:cubicBezTo>
                      <a:cubicBezTo>
                        <a:pt x="8890" y="303110"/>
                        <a:pt x="7620" y="259885"/>
                        <a:pt x="8890" y="219748"/>
                      </a:cubicBezTo>
                      <a:cubicBezTo>
                        <a:pt x="10160" y="154911"/>
                        <a:pt x="12700" y="83899"/>
                        <a:pt x="13970" y="44450"/>
                      </a:cubicBezTo>
                      <a:cubicBezTo>
                        <a:pt x="13970" y="41910"/>
                        <a:pt x="15240" y="39370"/>
                        <a:pt x="16510" y="38100"/>
                      </a:cubicBezTo>
                      <a:cubicBezTo>
                        <a:pt x="38100" y="35560"/>
                        <a:pt x="68777" y="30480"/>
                        <a:pt x="132165" y="29210"/>
                      </a:cubicBezTo>
                      <a:cubicBezTo>
                        <a:pt x="239133" y="25400"/>
                        <a:pt x="346100" y="22860"/>
                        <a:pt x="457029" y="20320"/>
                      </a:cubicBezTo>
                      <a:cubicBezTo>
                        <a:pt x="532303" y="17780"/>
                        <a:pt x="607576" y="16510"/>
                        <a:pt x="678888" y="13970"/>
                      </a:cubicBezTo>
                      <a:cubicBezTo>
                        <a:pt x="750200" y="11430"/>
                        <a:pt x="825473" y="8890"/>
                        <a:pt x="896785" y="8890"/>
                      </a:cubicBezTo>
                      <a:cubicBezTo>
                        <a:pt x="976020" y="7620"/>
                        <a:pt x="1055255" y="10160"/>
                        <a:pt x="1134491" y="8890"/>
                      </a:cubicBezTo>
                      <a:cubicBezTo>
                        <a:pt x="1233535" y="8890"/>
                        <a:pt x="3028212" y="6350"/>
                        <a:pt x="3127256" y="5080"/>
                      </a:cubicBezTo>
                      <a:cubicBezTo>
                        <a:pt x="3222339" y="3810"/>
                        <a:pt x="3317421" y="2540"/>
                        <a:pt x="3416465" y="2540"/>
                      </a:cubicBezTo>
                      <a:cubicBezTo>
                        <a:pt x="3578897" y="1270"/>
                        <a:pt x="3737367" y="0"/>
                        <a:pt x="3899800" y="0"/>
                      </a:cubicBezTo>
                      <a:cubicBezTo>
                        <a:pt x="3967150" y="0"/>
                        <a:pt x="4038461" y="2540"/>
                        <a:pt x="4105811" y="2540"/>
                      </a:cubicBezTo>
                      <a:cubicBezTo>
                        <a:pt x="4292014" y="3810"/>
                        <a:pt x="4482179" y="5080"/>
                        <a:pt x="4668381" y="7620"/>
                      </a:cubicBezTo>
                      <a:cubicBezTo>
                        <a:pt x="4767425" y="8890"/>
                        <a:pt x="4866469" y="12700"/>
                        <a:pt x="4965513" y="16510"/>
                      </a:cubicBezTo>
                      <a:cubicBezTo>
                        <a:pt x="4989284" y="16510"/>
                        <a:pt x="5013055" y="16510"/>
                        <a:pt x="5032863" y="16510"/>
                      </a:cubicBezTo>
                      <a:cubicBezTo>
                        <a:pt x="5055302" y="17780"/>
                        <a:pt x="5064192" y="20320"/>
                        <a:pt x="5074352" y="21590"/>
                      </a:cubicBezTo>
                      <a:close/>
                      <a:moveTo>
                        <a:pt x="5084512" y="3966252"/>
                      </a:moveTo>
                      <a:cubicBezTo>
                        <a:pt x="5085782" y="3949742"/>
                        <a:pt x="5087052" y="3937042"/>
                        <a:pt x="5087052" y="3924342"/>
                      </a:cubicBezTo>
                      <a:cubicBezTo>
                        <a:pt x="5085782" y="3751827"/>
                        <a:pt x="5084512" y="3588191"/>
                        <a:pt x="5084512" y="3412204"/>
                      </a:cubicBezTo>
                      <a:cubicBezTo>
                        <a:pt x="5084512" y="3331930"/>
                        <a:pt x="5087052" y="3251655"/>
                        <a:pt x="5085782" y="3171380"/>
                      </a:cubicBezTo>
                      <a:cubicBezTo>
                        <a:pt x="5085782" y="3097281"/>
                        <a:pt x="5084512" y="3020094"/>
                        <a:pt x="5083242" y="2945994"/>
                      </a:cubicBezTo>
                      <a:cubicBezTo>
                        <a:pt x="5078162" y="2831757"/>
                        <a:pt x="5066732" y="466746"/>
                        <a:pt x="5066732" y="352510"/>
                      </a:cubicBezTo>
                      <a:cubicBezTo>
                        <a:pt x="5064192" y="256798"/>
                        <a:pt x="5061652" y="157998"/>
                        <a:pt x="5059112" y="63500"/>
                      </a:cubicBezTo>
                      <a:cubicBezTo>
                        <a:pt x="5057842" y="44450"/>
                        <a:pt x="5056573" y="43180"/>
                        <a:pt x="5020978" y="41910"/>
                      </a:cubicBezTo>
                      <a:cubicBezTo>
                        <a:pt x="5009093" y="41910"/>
                        <a:pt x="5001169" y="41910"/>
                        <a:pt x="4989284" y="40640"/>
                      </a:cubicBezTo>
                      <a:cubicBezTo>
                        <a:pt x="4890240" y="36830"/>
                        <a:pt x="4787234" y="31750"/>
                        <a:pt x="4688190" y="30480"/>
                      </a:cubicBezTo>
                      <a:cubicBezTo>
                        <a:pt x="4446523" y="26670"/>
                        <a:pt x="4200894" y="25400"/>
                        <a:pt x="3959226" y="22860"/>
                      </a:cubicBezTo>
                      <a:cubicBezTo>
                        <a:pt x="3923570" y="22860"/>
                        <a:pt x="3883953" y="22860"/>
                        <a:pt x="3848297" y="22860"/>
                      </a:cubicBezTo>
                      <a:cubicBezTo>
                        <a:pt x="3788870" y="22860"/>
                        <a:pt x="3729444" y="22860"/>
                        <a:pt x="3673979" y="22860"/>
                      </a:cubicBezTo>
                      <a:cubicBezTo>
                        <a:pt x="3547203" y="22860"/>
                        <a:pt x="3420427" y="22860"/>
                        <a:pt x="3297612" y="24130"/>
                      </a:cubicBezTo>
                      <a:cubicBezTo>
                        <a:pt x="3190644" y="25400"/>
                        <a:pt x="1388043" y="29210"/>
                        <a:pt x="1281076" y="29210"/>
                      </a:cubicBezTo>
                      <a:cubicBezTo>
                        <a:pt x="1106758" y="29210"/>
                        <a:pt x="932441" y="26670"/>
                        <a:pt x="758123" y="33020"/>
                      </a:cubicBezTo>
                      <a:cubicBezTo>
                        <a:pt x="667003" y="36830"/>
                        <a:pt x="579844" y="36830"/>
                        <a:pt x="492685" y="38100"/>
                      </a:cubicBezTo>
                      <a:cubicBezTo>
                        <a:pt x="342138" y="41910"/>
                        <a:pt x="191591" y="45720"/>
                        <a:pt x="49530" y="50800"/>
                      </a:cubicBezTo>
                      <a:cubicBezTo>
                        <a:pt x="36830" y="50800"/>
                        <a:pt x="34290" y="53340"/>
                        <a:pt x="33020" y="74636"/>
                      </a:cubicBezTo>
                      <a:cubicBezTo>
                        <a:pt x="31750" y="130211"/>
                        <a:pt x="31750" y="185786"/>
                        <a:pt x="30480" y="241360"/>
                      </a:cubicBezTo>
                      <a:cubicBezTo>
                        <a:pt x="29210" y="333985"/>
                        <a:pt x="26670" y="423522"/>
                        <a:pt x="25400" y="516146"/>
                      </a:cubicBezTo>
                      <a:cubicBezTo>
                        <a:pt x="20320" y="614946"/>
                        <a:pt x="26670" y="3029356"/>
                        <a:pt x="29210" y="3128156"/>
                      </a:cubicBezTo>
                      <a:cubicBezTo>
                        <a:pt x="29210" y="3233130"/>
                        <a:pt x="29210" y="3341192"/>
                        <a:pt x="30480" y="3446166"/>
                      </a:cubicBezTo>
                      <a:cubicBezTo>
                        <a:pt x="30480" y="3523353"/>
                        <a:pt x="33020" y="3600540"/>
                        <a:pt x="33020" y="3677727"/>
                      </a:cubicBezTo>
                      <a:cubicBezTo>
                        <a:pt x="33020" y="3761089"/>
                        <a:pt x="33020" y="3844451"/>
                        <a:pt x="31750" y="3924342"/>
                      </a:cubicBezTo>
                      <a:cubicBezTo>
                        <a:pt x="31750" y="3928152"/>
                        <a:pt x="31750" y="3930692"/>
                        <a:pt x="31750" y="3934502"/>
                      </a:cubicBezTo>
                      <a:cubicBezTo>
                        <a:pt x="31750" y="3944662"/>
                        <a:pt x="35560" y="3948472"/>
                        <a:pt x="44450" y="3948472"/>
                      </a:cubicBezTo>
                      <a:cubicBezTo>
                        <a:pt x="76700" y="3948472"/>
                        <a:pt x="132165" y="3949742"/>
                        <a:pt x="183668" y="3949742"/>
                      </a:cubicBezTo>
                      <a:cubicBezTo>
                        <a:pt x="258941" y="3949742"/>
                        <a:pt x="338177" y="3947202"/>
                        <a:pt x="413450" y="3949742"/>
                      </a:cubicBezTo>
                      <a:cubicBezTo>
                        <a:pt x="536265" y="3953552"/>
                        <a:pt x="659079" y="3956092"/>
                        <a:pt x="781894" y="3954822"/>
                      </a:cubicBezTo>
                      <a:cubicBezTo>
                        <a:pt x="861129" y="3953552"/>
                        <a:pt x="936402" y="3956092"/>
                        <a:pt x="1015638" y="3956092"/>
                      </a:cubicBezTo>
                      <a:cubicBezTo>
                        <a:pt x="1130529" y="3956092"/>
                        <a:pt x="1245420" y="3954822"/>
                        <a:pt x="1360311" y="3956092"/>
                      </a:cubicBezTo>
                      <a:cubicBezTo>
                        <a:pt x="1530667" y="3957362"/>
                        <a:pt x="3400618" y="3947202"/>
                        <a:pt x="3574935" y="3949742"/>
                      </a:cubicBezTo>
                      <a:cubicBezTo>
                        <a:pt x="3650209" y="3951012"/>
                        <a:pt x="3725482" y="3952282"/>
                        <a:pt x="3796794" y="3952282"/>
                      </a:cubicBezTo>
                      <a:cubicBezTo>
                        <a:pt x="3927532" y="3954822"/>
                        <a:pt x="4054308" y="3951012"/>
                        <a:pt x="4185047" y="3954822"/>
                      </a:cubicBezTo>
                      <a:cubicBezTo>
                        <a:pt x="4292014" y="3957362"/>
                        <a:pt x="4398981" y="3957362"/>
                        <a:pt x="4505949" y="3959902"/>
                      </a:cubicBezTo>
                      <a:cubicBezTo>
                        <a:pt x="4664420" y="3963712"/>
                        <a:pt x="4822890" y="3966252"/>
                        <a:pt x="4981360" y="3967522"/>
                      </a:cubicBezTo>
                      <a:cubicBezTo>
                        <a:pt x="5040787" y="3967522"/>
                        <a:pt x="5064192" y="3966252"/>
                        <a:pt x="5084512" y="3966252"/>
                      </a:cubicBez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</p:grpSp>
          <p:sp>
            <p:nvSpPr>
              <p:cNvPr id="67" name="TextBox 20">
                <a:extLst>
                  <a:ext uri="{FF2B5EF4-FFF2-40B4-BE49-F238E27FC236}">
                    <a16:creationId xmlns:a16="http://schemas.microsoft.com/office/drawing/2014/main" id="{3160C312-8734-4DC5-BBA6-111B06807E93}"/>
                  </a:ext>
                </a:extLst>
              </p:cNvPr>
              <p:cNvSpPr txBox="1"/>
              <p:nvPr/>
            </p:nvSpPr>
            <p:spPr>
              <a:xfrm>
                <a:off x="1798661" y="4381500"/>
                <a:ext cx="3972725" cy="1231106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4000">
                    <a:solidFill>
                      <a:srgbClr val="FFFFFF"/>
                    </a:solidFill>
                    <a:latin typeface="ไอติม"/>
                  </a:rPr>
                  <a:t>Iris Localization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54A227C-542C-4DBD-8E94-A99CB17DDEAE}"/>
                </a:ext>
              </a:extLst>
            </p:cNvPr>
            <p:cNvGrpSpPr/>
            <p:nvPr/>
          </p:nvGrpSpPr>
          <p:grpSpPr>
            <a:xfrm>
              <a:off x="12341139" y="812072"/>
              <a:ext cx="3945776" cy="1295400"/>
              <a:chOff x="1626014" y="4381500"/>
              <a:chExt cx="4469986" cy="1295400"/>
            </a:xfrm>
          </p:grpSpPr>
          <p:grpSp>
            <p:nvGrpSpPr>
              <p:cNvPr id="33" name="Group 11">
                <a:extLst>
                  <a:ext uri="{FF2B5EF4-FFF2-40B4-BE49-F238E27FC236}">
                    <a16:creationId xmlns:a16="http://schemas.microsoft.com/office/drawing/2014/main" id="{55E590AB-1A59-4BDB-B4CF-D1057FF2296C}"/>
                  </a:ext>
                </a:extLst>
              </p:cNvPr>
              <p:cNvGrpSpPr/>
              <p:nvPr/>
            </p:nvGrpSpPr>
            <p:grpSpPr>
              <a:xfrm>
                <a:off x="1631683" y="4381500"/>
                <a:ext cx="4464317" cy="1295400"/>
                <a:chOff x="0" y="0"/>
                <a:chExt cx="5102292" cy="3985302"/>
              </a:xfrm>
            </p:grpSpPr>
            <p:sp>
              <p:nvSpPr>
                <p:cNvPr id="35" name="Freeform 12">
                  <a:extLst>
                    <a:ext uri="{FF2B5EF4-FFF2-40B4-BE49-F238E27FC236}">
                      <a16:creationId xmlns:a16="http://schemas.microsoft.com/office/drawing/2014/main" id="{14802C02-038F-4E68-92D9-BAB566F3A309}"/>
                    </a:ext>
                  </a:extLst>
                </p:cNvPr>
                <p:cNvSpPr/>
                <p:nvPr/>
              </p:nvSpPr>
              <p:spPr>
                <a:xfrm>
                  <a:off x="10160" y="16510"/>
                  <a:ext cx="5079432" cy="39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9432" h="3957362">
                      <a:moveTo>
                        <a:pt x="5079432" y="3957362"/>
                      </a:moveTo>
                      <a:lnTo>
                        <a:pt x="0" y="3949742"/>
                      </a:lnTo>
                      <a:lnTo>
                        <a:pt x="0" y="1385743"/>
                      </a:lnTo>
                      <a:lnTo>
                        <a:pt x="17780" y="19050"/>
                      </a:lnTo>
                      <a:lnTo>
                        <a:pt x="2530908" y="0"/>
                      </a:lnTo>
                      <a:lnTo>
                        <a:pt x="5060382" y="5080"/>
                      </a:ln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  <p:sp>
              <p:nvSpPr>
                <p:cNvPr id="36" name="Freeform 13">
                  <a:extLst>
                    <a:ext uri="{FF2B5EF4-FFF2-40B4-BE49-F238E27FC236}">
                      <a16:creationId xmlns:a16="http://schemas.microsoft.com/office/drawing/2014/main" id="{7A27C0E9-4437-45DA-B72B-963D373C083B}"/>
                    </a:ext>
                  </a:extLst>
                </p:cNvPr>
                <p:cNvSpPr/>
                <p:nvPr/>
              </p:nvSpPr>
              <p:spPr>
                <a:xfrm>
                  <a:off x="-3810" y="0"/>
                  <a:ext cx="5108642" cy="3984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642" h="3984032">
                      <a:moveTo>
                        <a:pt x="5074352" y="21590"/>
                      </a:moveTo>
                      <a:cubicBezTo>
                        <a:pt x="5075623" y="34290"/>
                        <a:pt x="5075623" y="44450"/>
                        <a:pt x="5076892" y="54610"/>
                      </a:cubicBezTo>
                      <a:cubicBezTo>
                        <a:pt x="5079432" y="124036"/>
                        <a:pt x="5080702" y="210485"/>
                        <a:pt x="5083242" y="293847"/>
                      </a:cubicBezTo>
                      <a:cubicBezTo>
                        <a:pt x="5083242" y="414259"/>
                        <a:pt x="5095942" y="2788533"/>
                        <a:pt x="5102292" y="2908944"/>
                      </a:cubicBezTo>
                      <a:cubicBezTo>
                        <a:pt x="5108642" y="3091106"/>
                        <a:pt x="5104832" y="3276355"/>
                        <a:pt x="5104832" y="3458516"/>
                      </a:cubicBezTo>
                      <a:cubicBezTo>
                        <a:pt x="5104832" y="3619065"/>
                        <a:pt x="5106102" y="3767264"/>
                        <a:pt x="5107373" y="3923072"/>
                      </a:cubicBezTo>
                      <a:cubicBezTo>
                        <a:pt x="5107373" y="3944662"/>
                        <a:pt x="5107373" y="3958632"/>
                        <a:pt x="5107373" y="3982762"/>
                      </a:cubicBezTo>
                      <a:cubicBezTo>
                        <a:pt x="5084512" y="3982762"/>
                        <a:pt x="5064192" y="3984032"/>
                        <a:pt x="5032863" y="3982762"/>
                      </a:cubicBezTo>
                      <a:cubicBezTo>
                        <a:pt x="4775349" y="3977682"/>
                        <a:pt x="4513873" y="3984032"/>
                        <a:pt x="4256358" y="3978952"/>
                      </a:cubicBezTo>
                      <a:cubicBezTo>
                        <a:pt x="4101849" y="3975142"/>
                        <a:pt x="3951303" y="3977682"/>
                        <a:pt x="3796794" y="3975142"/>
                      </a:cubicBezTo>
                      <a:cubicBezTo>
                        <a:pt x="3725482" y="3973872"/>
                        <a:pt x="3654171" y="3972602"/>
                        <a:pt x="3582859" y="3971332"/>
                      </a:cubicBezTo>
                      <a:cubicBezTo>
                        <a:pt x="3539279" y="3971332"/>
                        <a:pt x="3499662" y="3972602"/>
                        <a:pt x="3456082" y="3972602"/>
                      </a:cubicBezTo>
                      <a:cubicBezTo>
                        <a:pt x="3345153" y="3971332"/>
                        <a:pt x="3040097" y="3972602"/>
                        <a:pt x="2929168" y="3971332"/>
                      </a:cubicBezTo>
                      <a:cubicBezTo>
                        <a:pt x="2849933" y="3970062"/>
                        <a:pt x="1265229" y="3978952"/>
                        <a:pt x="1185993" y="3977682"/>
                      </a:cubicBezTo>
                      <a:cubicBezTo>
                        <a:pt x="1166184" y="3977682"/>
                        <a:pt x="1142414" y="3978952"/>
                        <a:pt x="1122605" y="3978952"/>
                      </a:cubicBezTo>
                      <a:cubicBezTo>
                        <a:pt x="1075064" y="3978952"/>
                        <a:pt x="1031485" y="3980222"/>
                        <a:pt x="983944" y="3980222"/>
                      </a:cubicBezTo>
                      <a:cubicBezTo>
                        <a:pt x="865091" y="3980222"/>
                        <a:pt x="750200" y="3978952"/>
                        <a:pt x="631347" y="3977682"/>
                      </a:cubicBezTo>
                      <a:cubicBezTo>
                        <a:pt x="560035" y="3976412"/>
                        <a:pt x="488723" y="3975142"/>
                        <a:pt x="421374" y="3973872"/>
                      </a:cubicBezTo>
                      <a:cubicBezTo>
                        <a:pt x="294597" y="3972602"/>
                        <a:pt x="167821" y="3971332"/>
                        <a:pt x="48260" y="3971332"/>
                      </a:cubicBezTo>
                      <a:cubicBezTo>
                        <a:pt x="38100" y="3971332"/>
                        <a:pt x="29210" y="3971332"/>
                        <a:pt x="19050" y="3970062"/>
                      </a:cubicBezTo>
                      <a:cubicBezTo>
                        <a:pt x="10160" y="3968792"/>
                        <a:pt x="5080" y="3962442"/>
                        <a:pt x="7620" y="3953552"/>
                      </a:cubicBezTo>
                      <a:cubicBezTo>
                        <a:pt x="16510" y="3921639"/>
                        <a:pt x="12700" y="3844451"/>
                        <a:pt x="11430" y="3764177"/>
                      </a:cubicBezTo>
                      <a:cubicBezTo>
                        <a:pt x="10160" y="3600540"/>
                        <a:pt x="6350" y="3439991"/>
                        <a:pt x="7620" y="3276355"/>
                      </a:cubicBezTo>
                      <a:cubicBezTo>
                        <a:pt x="5080" y="3072581"/>
                        <a:pt x="0" y="550108"/>
                        <a:pt x="7620" y="343247"/>
                      </a:cubicBezTo>
                      <a:cubicBezTo>
                        <a:pt x="8890" y="303110"/>
                        <a:pt x="7620" y="259885"/>
                        <a:pt x="8890" y="219748"/>
                      </a:cubicBezTo>
                      <a:cubicBezTo>
                        <a:pt x="10160" y="154911"/>
                        <a:pt x="12700" y="83899"/>
                        <a:pt x="13970" y="44450"/>
                      </a:cubicBezTo>
                      <a:cubicBezTo>
                        <a:pt x="13970" y="41910"/>
                        <a:pt x="15240" y="39370"/>
                        <a:pt x="16510" y="38100"/>
                      </a:cubicBezTo>
                      <a:cubicBezTo>
                        <a:pt x="38100" y="35560"/>
                        <a:pt x="68777" y="30480"/>
                        <a:pt x="132165" y="29210"/>
                      </a:cubicBezTo>
                      <a:cubicBezTo>
                        <a:pt x="239133" y="25400"/>
                        <a:pt x="346100" y="22860"/>
                        <a:pt x="457029" y="20320"/>
                      </a:cubicBezTo>
                      <a:cubicBezTo>
                        <a:pt x="532303" y="17780"/>
                        <a:pt x="607576" y="16510"/>
                        <a:pt x="678888" y="13970"/>
                      </a:cubicBezTo>
                      <a:cubicBezTo>
                        <a:pt x="750200" y="11430"/>
                        <a:pt x="825473" y="8890"/>
                        <a:pt x="896785" y="8890"/>
                      </a:cubicBezTo>
                      <a:cubicBezTo>
                        <a:pt x="976020" y="7620"/>
                        <a:pt x="1055255" y="10160"/>
                        <a:pt x="1134491" y="8890"/>
                      </a:cubicBezTo>
                      <a:cubicBezTo>
                        <a:pt x="1233535" y="8890"/>
                        <a:pt x="3028212" y="6350"/>
                        <a:pt x="3127256" y="5080"/>
                      </a:cubicBezTo>
                      <a:cubicBezTo>
                        <a:pt x="3222339" y="3810"/>
                        <a:pt x="3317421" y="2540"/>
                        <a:pt x="3416465" y="2540"/>
                      </a:cubicBezTo>
                      <a:cubicBezTo>
                        <a:pt x="3578897" y="1270"/>
                        <a:pt x="3737367" y="0"/>
                        <a:pt x="3899800" y="0"/>
                      </a:cubicBezTo>
                      <a:cubicBezTo>
                        <a:pt x="3967150" y="0"/>
                        <a:pt x="4038461" y="2540"/>
                        <a:pt x="4105811" y="2540"/>
                      </a:cubicBezTo>
                      <a:cubicBezTo>
                        <a:pt x="4292014" y="3810"/>
                        <a:pt x="4482179" y="5080"/>
                        <a:pt x="4668381" y="7620"/>
                      </a:cubicBezTo>
                      <a:cubicBezTo>
                        <a:pt x="4767425" y="8890"/>
                        <a:pt x="4866469" y="12700"/>
                        <a:pt x="4965513" y="16510"/>
                      </a:cubicBezTo>
                      <a:cubicBezTo>
                        <a:pt x="4989284" y="16510"/>
                        <a:pt x="5013055" y="16510"/>
                        <a:pt x="5032863" y="16510"/>
                      </a:cubicBezTo>
                      <a:cubicBezTo>
                        <a:pt x="5055302" y="17780"/>
                        <a:pt x="5064192" y="20320"/>
                        <a:pt x="5074352" y="21590"/>
                      </a:cubicBezTo>
                      <a:close/>
                      <a:moveTo>
                        <a:pt x="5084512" y="3966252"/>
                      </a:moveTo>
                      <a:cubicBezTo>
                        <a:pt x="5085782" y="3949742"/>
                        <a:pt x="5087052" y="3937042"/>
                        <a:pt x="5087052" y="3924342"/>
                      </a:cubicBezTo>
                      <a:cubicBezTo>
                        <a:pt x="5085782" y="3751827"/>
                        <a:pt x="5084512" y="3588191"/>
                        <a:pt x="5084512" y="3412204"/>
                      </a:cubicBezTo>
                      <a:cubicBezTo>
                        <a:pt x="5084512" y="3331930"/>
                        <a:pt x="5087052" y="3251655"/>
                        <a:pt x="5085782" y="3171380"/>
                      </a:cubicBezTo>
                      <a:cubicBezTo>
                        <a:pt x="5085782" y="3097281"/>
                        <a:pt x="5084512" y="3020094"/>
                        <a:pt x="5083242" y="2945994"/>
                      </a:cubicBezTo>
                      <a:cubicBezTo>
                        <a:pt x="5078162" y="2831757"/>
                        <a:pt x="5066732" y="466746"/>
                        <a:pt x="5066732" y="352510"/>
                      </a:cubicBezTo>
                      <a:cubicBezTo>
                        <a:pt x="5064192" y="256798"/>
                        <a:pt x="5061652" y="157998"/>
                        <a:pt x="5059112" y="63500"/>
                      </a:cubicBezTo>
                      <a:cubicBezTo>
                        <a:pt x="5057842" y="44450"/>
                        <a:pt x="5056573" y="43180"/>
                        <a:pt x="5020978" y="41910"/>
                      </a:cubicBezTo>
                      <a:cubicBezTo>
                        <a:pt x="5009093" y="41910"/>
                        <a:pt x="5001169" y="41910"/>
                        <a:pt x="4989284" y="40640"/>
                      </a:cubicBezTo>
                      <a:cubicBezTo>
                        <a:pt x="4890240" y="36830"/>
                        <a:pt x="4787234" y="31750"/>
                        <a:pt x="4688190" y="30480"/>
                      </a:cubicBezTo>
                      <a:cubicBezTo>
                        <a:pt x="4446523" y="26670"/>
                        <a:pt x="4200894" y="25400"/>
                        <a:pt x="3959226" y="22860"/>
                      </a:cubicBezTo>
                      <a:cubicBezTo>
                        <a:pt x="3923570" y="22860"/>
                        <a:pt x="3883953" y="22860"/>
                        <a:pt x="3848297" y="22860"/>
                      </a:cubicBezTo>
                      <a:cubicBezTo>
                        <a:pt x="3788870" y="22860"/>
                        <a:pt x="3729444" y="22860"/>
                        <a:pt x="3673979" y="22860"/>
                      </a:cubicBezTo>
                      <a:cubicBezTo>
                        <a:pt x="3547203" y="22860"/>
                        <a:pt x="3420427" y="22860"/>
                        <a:pt x="3297612" y="24130"/>
                      </a:cubicBezTo>
                      <a:cubicBezTo>
                        <a:pt x="3190644" y="25400"/>
                        <a:pt x="1388043" y="29210"/>
                        <a:pt x="1281076" y="29210"/>
                      </a:cubicBezTo>
                      <a:cubicBezTo>
                        <a:pt x="1106758" y="29210"/>
                        <a:pt x="932441" y="26670"/>
                        <a:pt x="758123" y="33020"/>
                      </a:cubicBezTo>
                      <a:cubicBezTo>
                        <a:pt x="667003" y="36830"/>
                        <a:pt x="579844" y="36830"/>
                        <a:pt x="492685" y="38100"/>
                      </a:cubicBezTo>
                      <a:cubicBezTo>
                        <a:pt x="342138" y="41910"/>
                        <a:pt x="191591" y="45720"/>
                        <a:pt x="49530" y="50800"/>
                      </a:cubicBezTo>
                      <a:cubicBezTo>
                        <a:pt x="36830" y="50800"/>
                        <a:pt x="34290" y="53340"/>
                        <a:pt x="33020" y="74636"/>
                      </a:cubicBezTo>
                      <a:cubicBezTo>
                        <a:pt x="31750" y="130211"/>
                        <a:pt x="31750" y="185786"/>
                        <a:pt x="30480" y="241360"/>
                      </a:cubicBezTo>
                      <a:cubicBezTo>
                        <a:pt x="29210" y="333985"/>
                        <a:pt x="26670" y="423522"/>
                        <a:pt x="25400" y="516146"/>
                      </a:cubicBezTo>
                      <a:cubicBezTo>
                        <a:pt x="20320" y="614946"/>
                        <a:pt x="26670" y="3029356"/>
                        <a:pt x="29210" y="3128156"/>
                      </a:cubicBezTo>
                      <a:cubicBezTo>
                        <a:pt x="29210" y="3233130"/>
                        <a:pt x="29210" y="3341192"/>
                        <a:pt x="30480" y="3446166"/>
                      </a:cubicBezTo>
                      <a:cubicBezTo>
                        <a:pt x="30480" y="3523353"/>
                        <a:pt x="33020" y="3600540"/>
                        <a:pt x="33020" y="3677727"/>
                      </a:cubicBezTo>
                      <a:cubicBezTo>
                        <a:pt x="33020" y="3761089"/>
                        <a:pt x="33020" y="3844451"/>
                        <a:pt x="31750" y="3924342"/>
                      </a:cubicBezTo>
                      <a:cubicBezTo>
                        <a:pt x="31750" y="3928152"/>
                        <a:pt x="31750" y="3930692"/>
                        <a:pt x="31750" y="3934502"/>
                      </a:cubicBezTo>
                      <a:cubicBezTo>
                        <a:pt x="31750" y="3944662"/>
                        <a:pt x="35560" y="3948472"/>
                        <a:pt x="44450" y="3948472"/>
                      </a:cubicBezTo>
                      <a:cubicBezTo>
                        <a:pt x="76700" y="3948472"/>
                        <a:pt x="132165" y="3949742"/>
                        <a:pt x="183668" y="3949742"/>
                      </a:cubicBezTo>
                      <a:cubicBezTo>
                        <a:pt x="258941" y="3949742"/>
                        <a:pt x="338177" y="3947202"/>
                        <a:pt x="413450" y="3949742"/>
                      </a:cubicBezTo>
                      <a:cubicBezTo>
                        <a:pt x="536265" y="3953552"/>
                        <a:pt x="659079" y="3956092"/>
                        <a:pt x="781894" y="3954822"/>
                      </a:cubicBezTo>
                      <a:cubicBezTo>
                        <a:pt x="861129" y="3953552"/>
                        <a:pt x="936402" y="3956092"/>
                        <a:pt x="1015638" y="3956092"/>
                      </a:cubicBezTo>
                      <a:cubicBezTo>
                        <a:pt x="1130529" y="3956092"/>
                        <a:pt x="1245420" y="3954822"/>
                        <a:pt x="1360311" y="3956092"/>
                      </a:cubicBezTo>
                      <a:cubicBezTo>
                        <a:pt x="1530667" y="3957362"/>
                        <a:pt x="3400618" y="3947202"/>
                        <a:pt x="3574935" y="3949742"/>
                      </a:cubicBezTo>
                      <a:cubicBezTo>
                        <a:pt x="3650209" y="3951012"/>
                        <a:pt x="3725482" y="3952282"/>
                        <a:pt x="3796794" y="3952282"/>
                      </a:cubicBezTo>
                      <a:cubicBezTo>
                        <a:pt x="3927532" y="3954822"/>
                        <a:pt x="4054308" y="3951012"/>
                        <a:pt x="4185047" y="3954822"/>
                      </a:cubicBezTo>
                      <a:cubicBezTo>
                        <a:pt x="4292014" y="3957362"/>
                        <a:pt x="4398981" y="3957362"/>
                        <a:pt x="4505949" y="3959902"/>
                      </a:cubicBezTo>
                      <a:cubicBezTo>
                        <a:pt x="4664420" y="3963712"/>
                        <a:pt x="4822890" y="3966252"/>
                        <a:pt x="4981360" y="3967522"/>
                      </a:cubicBezTo>
                      <a:cubicBezTo>
                        <a:pt x="5040787" y="3967522"/>
                        <a:pt x="5064192" y="3966252"/>
                        <a:pt x="5084512" y="3966252"/>
                      </a:cubicBez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</p:grp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37168F47-BB0B-408F-9630-D82CE462B1F1}"/>
                  </a:ext>
                </a:extLst>
              </p:cNvPr>
              <p:cNvSpPr txBox="1"/>
              <p:nvPr/>
            </p:nvSpPr>
            <p:spPr>
              <a:xfrm>
                <a:off x="1626014" y="4413440"/>
                <a:ext cx="4444316" cy="1231106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4000">
                    <a:solidFill>
                      <a:srgbClr val="FFFFFF"/>
                    </a:solidFill>
                    <a:latin typeface="ไอติม"/>
                  </a:rPr>
                  <a:t>Iris Normalozation</a:t>
                </a:r>
              </a:p>
            </p:txBody>
          </p:sp>
        </p:grp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BF05D58F-12AA-4F06-9233-13022B147679}"/>
                </a:ext>
              </a:extLst>
            </p:cNvPr>
            <p:cNvSpPr/>
            <p:nvPr/>
          </p:nvSpPr>
          <p:spPr>
            <a:xfrm>
              <a:off x="4693880" y="1191340"/>
              <a:ext cx="1870540" cy="548640"/>
            </a:xfrm>
            <a:prstGeom prst="rightArrow">
              <a:avLst/>
            </a:pr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0928A516-4F2A-47B5-9604-3B3B2ED1DD74}"/>
                </a:ext>
              </a:extLst>
            </p:cNvPr>
            <p:cNvSpPr/>
            <p:nvPr/>
          </p:nvSpPr>
          <p:spPr>
            <a:xfrm>
              <a:off x="10483449" y="1191340"/>
              <a:ext cx="1857690" cy="548640"/>
            </a:xfrm>
            <a:prstGeom prst="rightArrow">
              <a:avLst/>
            </a:pr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A1DC19-B958-46A9-AAB9-880D251E6882}"/>
                </a:ext>
              </a:extLst>
            </p:cNvPr>
            <p:cNvGrpSpPr/>
            <p:nvPr/>
          </p:nvGrpSpPr>
          <p:grpSpPr>
            <a:xfrm>
              <a:off x="11822129" y="5667172"/>
              <a:ext cx="3949800" cy="1294987"/>
              <a:chOff x="1623678" y="4381500"/>
              <a:chExt cx="4474545" cy="1294987"/>
            </a:xfrm>
          </p:grpSpPr>
          <p:grpSp>
            <p:nvGrpSpPr>
              <p:cNvPr id="46" name="Group 11">
                <a:extLst>
                  <a:ext uri="{FF2B5EF4-FFF2-40B4-BE49-F238E27FC236}">
                    <a16:creationId xmlns:a16="http://schemas.microsoft.com/office/drawing/2014/main" id="{14BA1504-376B-407A-88E5-0F012E79606F}"/>
                  </a:ext>
                </a:extLst>
              </p:cNvPr>
              <p:cNvGrpSpPr/>
              <p:nvPr/>
            </p:nvGrpSpPr>
            <p:grpSpPr>
              <a:xfrm>
                <a:off x="1628350" y="4381500"/>
                <a:ext cx="4469873" cy="1294987"/>
                <a:chOff x="-3810" y="0"/>
                <a:chExt cx="5108642" cy="3984032"/>
              </a:xfrm>
            </p:grpSpPr>
            <p:sp>
              <p:nvSpPr>
                <p:cNvPr id="48" name="Freeform 12">
                  <a:extLst>
                    <a:ext uri="{FF2B5EF4-FFF2-40B4-BE49-F238E27FC236}">
                      <a16:creationId xmlns:a16="http://schemas.microsoft.com/office/drawing/2014/main" id="{79EAF85C-684E-46BB-B183-986BAA3953BA}"/>
                    </a:ext>
                  </a:extLst>
                </p:cNvPr>
                <p:cNvSpPr/>
                <p:nvPr/>
              </p:nvSpPr>
              <p:spPr>
                <a:xfrm>
                  <a:off x="10159" y="16508"/>
                  <a:ext cx="5079433" cy="39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9432" h="3957362">
                      <a:moveTo>
                        <a:pt x="5079432" y="3957362"/>
                      </a:moveTo>
                      <a:lnTo>
                        <a:pt x="0" y="3949742"/>
                      </a:lnTo>
                      <a:lnTo>
                        <a:pt x="0" y="1385743"/>
                      </a:lnTo>
                      <a:lnTo>
                        <a:pt x="17780" y="19050"/>
                      </a:lnTo>
                      <a:lnTo>
                        <a:pt x="2530908" y="0"/>
                      </a:lnTo>
                      <a:lnTo>
                        <a:pt x="5060382" y="5080"/>
                      </a:ln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  <p:sp>
              <p:nvSpPr>
                <p:cNvPr id="49" name="Freeform 13">
                  <a:extLst>
                    <a:ext uri="{FF2B5EF4-FFF2-40B4-BE49-F238E27FC236}">
                      <a16:creationId xmlns:a16="http://schemas.microsoft.com/office/drawing/2014/main" id="{6B9EAA00-E81B-4DEE-BCC7-866BA66AE800}"/>
                    </a:ext>
                  </a:extLst>
                </p:cNvPr>
                <p:cNvSpPr/>
                <p:nvPr/>
              </p:nvSpPr>
              <p:spPr>
                <a:xfrm>
                  <a:off x="-3810" y="0"/>
                  <a:ext cx="5108642" cy="3984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642" h="3984032">
                      <a:moveTo>
                        <a:pt x="5074352" y="21590"/>
                      </a:moveTo>
                      <a:cubicBezTo>
                        <a:pt x="5075623" y="34290"/>
                        <a:pt x="5075623" y="44450"/>
                        <a:pt x="5076892" y="54610"/>
                      </a:cubicBezTo>
                      <a:cubicBezTo>
                        <a:pt x="5079432" y="124036"/>
                        <a:pt x="5080702" y="210485"/>
                        <a:pt x="5083242" y="293847"/>
                      </a:cubicBezTo>
                      <a:cubicBezTo>
                        <a:pt x="5083242" y="414259"/>
                        <a:pt x="5095942" y="2788533"/>
                        <a:pt x="5102292" y="2908944"/>
                      </a:cubicBezTo>
                      <a:cubicBezTo>
                        <a:pt x="5108642" y="3091106"/>
                        <a:pt x="5104832" y="3276355"/>
                        <a:pt x="5104832" y="3458516"/>
                      </a:cubicBezTo>
                      <a:cubicBezTo>
                        <a:pt x="5104832" y="3619065"/>
                        <a:pt x="5106102" y="3767264"/>
                        <a:pt x="5107373" y="3923072"/>
                      </a:cubicBezTo>
                      <a:cubicBezTo>
                        <a:pt x="5107373" y="3944662"/>
                        <a:pt x="5107373" y="3958632"/>
                        <a:pt x="5107373" y="3982762"/>
                      </a:cubicBezTo>
                      <a:cubicBezTo>
                        <a:pt x="5084512" y="3982762"/>
                        <a:pt x="5064192" y="3984032"/>
                        <a:pt x="5032863" y="3982762"/>
                      </a:cubicBezTo>
                      <a:cubicBezTo>
                        <a:pt x="4775349" y="3977682"/>
                        <a:pt x="4513873" y="3984032"/>
                        <a:pt x="4256358" y="3978952"/>
                      </a:cubicBezTo>
                      <a:cubicBezTo>
                        <a:pt x="4101849" y="3975142"/>
                        <a:pt x="3951303" y="3977682"/>
                        <a:pt x="3796794" y="3975142"/>
                      </a:cubicBezTo>
                      <a:cubicBezTo>
                        <a:pt x="3725482" y="3973872"/>
                        <a:pt x="3654171" y="3972602"/>
                        <a:pt x="3582859" y="3971332"/>
                      </a:cubicBezTo>
                      <a:cubicBezTo>
                        <a:pt x="3539279" y="3971332"/>
                        <a:pt x="3499662" y="3972602"/>
                        <a:pt x="3456082" y="3972602"/>
                      </a:cubicBezTo>
                      <a:cubicBezTo>
                        <a:pt x="3345153" y="3971332"/>
                        <a:pt x="3040097" y="3972602"/>
                        <a:pt x="2929168" y="3971332"/>
                      </a:cubicBezTo>
                      <a:cubicBezTo>
                        <a:pt x="2849933" y="3970062"/>
                        <a:pt x="1265229" y="3978952"/>
                        <a:pt x="1185993" y="3977682"/>
                      </a:cubicBezTo>
                      <a:cubicBezTo>
                        <a:pt x="1166184" y="3977682"/>
                        <a:pt x="1142414" y="3978952"/>
                        <a:pt x="1122605" y="3978952"/>
                      </a:cubicBezTo>
                      <a:cubicBezTo>
                        <a:pt x="1075064" y="3978952"/>
                        <a:pt x="1031485" y="3980222"/>
                        <a:pt x="983944" y="3980222"/>
                      </a:cubicBezTo>
                      <a:cubicBezTo>
                        <a:pt x="865091" y="3980222"/>
                        <a:pt x="750200" y="3978952"/>
                        <a:pt x="631347" y="3977682"/>
                      </a:cubicBezTo>
                      <a:cubicBezTo>
                        <a:pt x="560035" y="3976412"/>
                        <a:pt x="488723" y="3975142"/>
                        <a:pt x="421374" y="3973872"/>
                      </a:cubicBezTo>
                      <a:cubicBezTo>
                        <a:pt x="294597" y="3972602"/>
                        <a:pt x="167821" y="3971332"/>
                        <a:pt x="48260" y="3971332"/>
                      </a:cubicBezTo>
                      <a:cubicBezTo>
                        <a:pt x="38100" y="3971332"/>
                        <a:pt x="29210" y="3971332"/>
                        <a:pt x="19050" y="3970062"/>
                      </a:cubicBezTo>
                      <a:cubicBezTo>
                        <a:pt x="10160" y="3968792"/>
                        <a:pt x="5080" y="3962442"/>
                        <a:pt x="7620" y="3953552"/>
                      </a:cubicBezTo>
                      <a:cubicBezTo>
                        <a:pt x="16510" y="3921639"/>
                        <a:pt x="12700" y="3844451"/>
                        <a:pt x="11430" y="3764177"/>
                      </a:cubicBezTo>
                      <a:cubicBezTo>
                        <a:pt x="10160" y="3600540"/>
                        <a:pt x="6350" y="3439991"/>
                        <a:pt x="7620" y="3276355"/>
                      </a:cubicBezTo>
                      <a:cubicBezTo>
                        <a:pt x="5080" y="3072581"/>
                        <a:pt x="0" y="550108"/>
                        <a:pt x="7620" y="343247"/>
                      </a:cubicBezTo>
                      <a:cubicBezTo>
                        <a:pt x="8890" y="303110"/>
                        <a:pt x="7620" y="259885"/>
                        <a:pt x="8890" y="219748"/>
                      </a:cubicBezTo>
                      <a:cubicBezTo>
                        <a:pt x="10160" y="154911"/>
                        <a:pt x="12700" y="83899"/>
                        <a:pt x="13970" y="44450"/>
                      </a:cubicBezTo>
                      <a:cubicBezTo>
                        <a:pt x="13970" y="41910"/>
                        <a:pt x="15240" y="39370"/>
                        <a:pt x="16510" y="38100"/>
                      </a:cubicBezTo>
                      <a:cubicBezTo>
                        <a:pt x="38100" y="35560"/>
                        <a:pt x="68777" y="30480"/>
                        <a:pt x="132165" y="29210"/>
                      </a:cubicBezTo>
                      <a:cubicBezTo>
                        <a:pt x="239133" y="25400"/>
                        <a:pt x="346100" y="22860"/>
                        <a:pt x="457029" y="20320"/>
                      </a:cubicBezTo>
                      <a:cubicBezTo>
                        <a:pt x="532303" y="17780"/>
                        <a:pt x="607576" y="16510"/>
                        <a:pt x="678888" y="13970"/>
                      </a:cubicBezTo>
                      <a:cubicBezTo>
                        <a:pt x="750200" y="11430"/>
                        <a:pt x="825473" y="8890"/>
                        <a:pt x="896785" y="8890"/>
                      </a:cubicBezTo>
                      <a:cubicBezTo>
                        <a:pt x="976020" y="7620"/>
                        <a:pt x="1055255" y="10160"/>
                        <a:pt x="1134491" y="8890"/>
                      </a:cubicBezTo>
                      <a:cubicBezTo>
                        <a:pt x="1233535" y="8890"/>
                        <a:pt x="3028212" y="6350"/>
                        <a:pt x="3127256" y="5080"/>
                      </a:cubicBezTo>
                      <a:cubicBezTo>
                        <a:pt x="3222339" y="3810"/>
                        <a:pt x="3317421" y="2540"/>
                        <a:pt x="3416465" y="2540"/>
                      </a:cubicBezTo>
                      <a:cubicBezTo>
                        <a:pt x="3578897" y="1270"/>
                        <a:pt x="3737367" y="0"/>
                        <a:pt x="3899800" y="0"/>
                      </a:cubicBezTo>
                      <a:cubicBezTo>
                        <a:pt x="3967150" y="0"/>
                        <a:pt x="4038461" y="2540"/>
                        <a:pt x="4105811" y="2540"/>
                      </a:cubicBezTo>
                      <a:cubicBezTo>
                        <a:pt x="4292014" y="3810"/>
                        <a:pt x="4482179" y="5080"/>
                        <a:pt x="4668381" y="7620"/>
                      </a:cubicBezTo>
                      <a:cubicBezTo>
                        <a:pt x="4767425" y="8890"/>
                        <a:pt x="4866469" y="12700"/>
                        <a:pt x="4965513" y="16510"/>
                      </a:cubicBezTo>
                      <a:cubicBezTo>
                        <a:pt x="4989284" y="16510"/>
                        <a:pt x="5013055" y="16510"/>
                        <a:pt x="5032863" y="16510"/>
                      </a:cubicBezTo>
                      <a:cubicBezTo>
                        <a:pt x="5055302" y="17780"/>
                        <a:pt x="5064192" y="20320"/>
                        <a:pt x="5074352" y="21590"/>
                      </a:cubicBezTo>
                      <a:close/>
                      <a:moveTo>
                        <a:pt x="5084512" y="3966252"/>
                      </a:moveTo>
                      <a:cubicBezTo>
                        <a:pt x="5085782" y="3949742"/>
                        <a:pt x="5087052" y="3937042"/>
                        <a:pt x="5087052" y="3924342"/>
                      </a:cubicBezTo>
                      <a:cubicBezTo>
                        <a:pt x="5085782" y="3751827"/>
                        <a:pt x="5084512" y="3588191"/>
                        <a:pt x="5084512" y="3412204"/>
                      </a:cubicBezTo>
                      <a:cubicBezTo>
                        <a:pt x="5084512" y="3331930"/>
                        <a:pt x="5087052" y="3251655"/>
                        <a:pt x="5085782" y="3171380"/>
                      </a:cubicBezTo>
                      <a:cubicBezTo>
                        <a:pt x="5085782" y="3097281"/>
                        <a:pt x="5084512" y="3020094"/>
                        <a:pt x="5083242" y="2945994"/>
                      </a:cubicBezTo>
                      <a:cubicBezTo>
                        <a:pt x="5078162" y="2831757"/>
                        <a:pt x="5066732" y="466746"/>
                        <a:pt x="5066732" y="352510"/>
                      </a:cubicBezTo>
                      <a:cubicBezTo>
                        <a:pt x="5064192" y="256798"/>
                        <a:pt x="5061652" y="157998"/>
                        <a:pt x="5059112" y="63500"/>
                      </a:cubicBezTo>
                      <a:cubicBezTo>
                        <a:pt x="5057842" y="44450"/>
                        <a:pt x="5056573" y="43180"/>
                        <a:pt x="5020978" y="41910"/>
                      </a:cubicBezTo>
                      <a:cubicBezTo>
                        <a:pt x="5009093" y="41910"/>
                        <a:pt x="5001169" y="41910"/>
                        <a:pt x="4989284" y="40640"/>
                      </a:cubicBezTo>
                      <a:cubicBezTo>
                        <a:pt x="4890240" y="36830"/>
                        <a:pt x="4787234" y="31750"/>
                        <a:pt x="4688190" y="30480"/>
                      </a:cubicBezTo>
                      <a:cubicBezTo>
                        <a:pt x="4446523" y="26670"/>
                        <a:pt x="4200894" y="25400"/>
                        <a:pt x="3959226" y="22860"/>
                      </a:cubicBezTo>
                      <a:cubicBezTo>
                        <a:pt x="3923570" y="22860"/>
                        <a:pt x="3883953" y="22860"/>
                        <a:pt x="3848297" y="22860"/>
                      </a:cubicBezTo>
                      <a:cubicBezTo>
                        <a:pt x="3788870" y="22860"/>
                        <a:pt x="3729444" y="22860"/>
                        <a:pt x="3673979" y="22860"/>
                      </a:cubicBezTo>
                      <a:cubicBezTo>
                        <a:pt x="3547203" y="22860"/>
                        <a:pt x="3420427" y="22860"/>
                        <a:pt x="3297612" y="24130"/>
                      </a:cubicBezTo>
                      <a:cubicBezTo>
                        <a:pt x="3190644" y="25400"/>
                        <a:pt x="1388043" y="29210"/>
                        <a:pt x="1281076" y="29210"/>
                      </a:cubicBezTo>
                      <a:cubicBezTo>
                        <a:pt x="1106758" y="29210"/>
                        <a:pt x="932441" y="26670"/>
                        <a:pt x="758123" y="33020"/>
                      </a:cubicBezTo>
                      <a:cubicBezTo>
                        <a:pt x="667003" y="36830"/>
                        <a:pt x="579844" y="36830"/>
                        <a:pt x="492685" y="38100"/>
                      </a:cubicBezTo>
                      <a:cubicBezTo>
                        <a:pt x="342138" y="41910"/>
                        <a:pt x="191591" y="45720"/>
                        <a:pt x="49530" y="50800"/>
                      </a:cubicBezTo>
                      <a:cubicBezTo>
                        <a:pt x="36830" y="50800"/>
                        <a:pt x="34290" y="53340"/>
                        <a:pt x="33020" y="74636"/>
                      </a:cubicBezTo>
                      <a:cubicBezTo>
                        <a:pt x="31750" y="130211"/>
                        <a:pt x="31750" y="185786"/>
                        <a:pt x="30480" y="241360"/>
                      </a:cubicBezTo>
                      <a:cubicBezTo>
                        <a:pt x="29210" y="333985"/>
                        <a:pt x="26670" y="423522"/>
                        <a:pt x="25400" y="516146"/>
                      </a:cubicBezTo>
                      <a:cubicBezTo>
                        <a:pt x="20320" y="614946"/>
                        <a:pt x="26670" y="3029356"/>
                        <a:pt x="29210" y="3128156"/>
                      </a:cubicBezTo>
                      <a:cubicBezTo>
                        <a:pt x="29210" y="3233130"/>
                        <a:pt x="29210" y="3341192"/>
                        <a:pt x="30480" y="3446166"/>
                      </a:cubicBezTo>
                      <a:cubicBezTo>
                        <a:pt x="30480" y="3523353"/>
                        <a:pt x="33020" y="3600540"/>
                        <a:pt x="33020" y="3677727"/>
                      </a:cubicBezTo>
                      <a:cubicBezTo>
                        <a:pt x="33020" y="3761089"/>
                        <a:pt x="33020" y="3844451"/>
                        <a:pt x="31750" y="3924342"/>
                      </a:cubicBezTo>
                      <a:cubicBezTo>
                        <a:pt x="31750" y="3928152"/>
                        <a:pt x="31750" y="3930692"/>
                        <a:pt x="31750" y="3934502"/>
                      </a:cubicBezTo>
                      <a:cubicBezTo>
                        <a:pt x="31750" y="3944662"/>
                        <a:pt x="35560" y="3948472"/>
                        <a:pt x="44450" y="3948472"/>
                      </a:cubicBezTo>
                      <a:cubicBezTo>
                        <a:pt x="76700" y="3948472"/>
                        <a:pt x="132165" y="3949742"/>
                        <a:pt x="183668" y="3949742"/>
                      </a:cubicBezTo>
                      <a:cubicBezTo>
                        <a:pt x="258941" y="3949742"/>
                        <a:pt x="338177" y="3947202"/>
                        <a:pt x="413450" y="3949742"/>
                      </a:cubicBezTo>
                      <a:cubicBezTo>
                        <a:pt x="536265" y="3953552"/>
                        <a:pt x="659079" y="3956092"/>
                        <a:pt x="781894" y="3954822"/>
                      </a:cubicBezTo>
                      <a:cubicBezTo>
                        <a:pt x="861129" y="3953552"/>
                        <a:pt x="936402" y="3956092"/>
                        <a:pt x="1015638" y="3956092"/>
                      </a:cubicBezTo>
                      <a:cubicBezTo>
                        <a:pt x="1130529" y="3956092"/>
                        <a:pt x="1245420" y="3954822"/>
                        <a:pt x="1360311" y="3956092"/>
                      </a:cubicBezTo>
                      <a:cubicBezTo>
                        <a:pt x="1530667" y="3957362"/>
                        <a:pt x="3400618" y="3947202"/>
                        <a:pt x="3574935" y="3949742"/>
                      </a:cubicBezTo>
                      <a:cubicBezTo>
                        <a:pt x="3650209" y="3951012"/>
                        <a:pt x="3725482" y="3952282"/>
                        <a:pt x="3796794" y="3952282"/>
                      </a:cubicBezTo>
                      <a:cubicBezTo>
                        <a:pt x="3927532" y="3954822"/>
                        <a:pt x="4054308" y="3951012"/>
                        <a:pt x="4185047" y="3954822"/>
                      </a:cubicBezTo>
                      <a:cubicBezTo>
                        <a:pt x="4292014" y="3957362"/>
                        <a:pt x="4398981" y="3957362"/>
                        <a:pt x="4505949" y="3959902"/>
                      </a:cubicBezTo>
                      <a:cubicBezTo>
                        <a:pt x="4664420" y="3963712"/>
                        <a:pt x="4822890" y="3966252"/>
                        <a:pt x="4981360" y="3967522"/>
                      </a:cubicBezTo>
                      <a:cubicBezTo>
                        <a:pt x="5040787" y="3967522"/>
                        <a:pt x="5064192" y="3966252"/>
                        <a:pt x="5084512" y="3966252"/>
                      </a:cubicBez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</p:grpSp>
          <p:sp>
            <p:nvSpPr>
              <p:cNvPr id="47" name="TextBox 20">
                <a:extLst>
                  <a:ext uri="{FF2B5EF4-FFF2-40B4-BE49-F238E27FC236}">
                    <a16:creationId xmlns:a16="http://schemas.microsoft.com/office/drawing/2014/main" id="{401ECB2E-3EC4-453E-8FB9-DDCFC2EDEBD3}"/>
                  </a:ext>
                </a:extLst>
              </p:cNvPr>
              <p:cNvSpPr txBox="1"/>
              <p:nvPr/>
            </p:nvSpPr>
            <p:spPr>
              <a:xfrm>
                <a:off x="1623678" y="4391294"/>
                <a:ext cx="4444316" cy="1231106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4000">
                    <a:solidFill>
                      <a:srgbClr val="FFFFFF"/>
                    </a:solidFill>
                    <a:latin typeface="ไอติม"/>
                  </a:rPr>
                  <a:t>Feature Extraction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3747E1-6D73-48F8-B5CC-1C74AE8160A0}"/>
                </a:ext>
              </a:extLst>
            </p:cNvPr>
            <p:cNvSpPr/>
            <p:nvPr/>
          </p:nvSpPr>
          <p:spPr>
            <a:xfrm>
              <a:off x="16278330" y="1326111"/>
              <a:ext cx="1313324" cy="266908"/>
            </a:xfrm>
            <a:prstGeom prst="rect">
              <a:avLst/>
            </a:pr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43FC68C-D57F-45F7-B68F-1A514E6E9BE1}"/>
                </a:ext>
              </a:extLst>
            </p:cNvPr>
            <p:cNvSpPr/>
            <p:nvPr/>
          </p:nvSpPr>
          <p:spPr>
            <a:xfrm rot="5400000">
              <a:off x="14930177" y="3749271"/>
              <a:ext cx="5120640" cy="274320"/>
            </a:xfrm>
            <a:prstGeom prst="rect">
              <a:avLst/>
            </a:pr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BA6F1E72-EE19-497B-AD30-02F3CE787E52}"/>
                </a:ext>
              </a:extLst>
            </p:cNvPr>
            <p:cNvSpPr/>
            <p:nvPr/>
          </p:nvSpPr>
          <p:spPr>
            <a:xfrm rot="10800000">
              <a:off x="15769967" y="6040552"/>
              <a:ext cx="1857690" cy="548640"/>
            </a:xfrm>
            <a:prstGeom prst="rightArrow">
              <a:avLst/>
            </a:pr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30DF98EA-D373-41CD-BF54-CD87970E7753}"/>
                </a:ext>
              </a:extLst>
            </p:cNvPr>
            <p:cNvSpPr/>
            <p:nvPr/>
          </p:nvSpPr>
          <p:spPr>
            <a:xfrm rot="10800000">
              <a:off x="9953650" y="6045986"/>
              <a:ext cx="1857690" cy="548640"/>
            </a:xfrm>
            <a:prstGeom prst="rightArrow">
              <a:avLst/>
            </a:pr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66E354-7D8B-4A58-9643-52C2B56D1D4B}"/>
                </a:ext>
              </a:extLst>
            </p:cNvPr>
            <p:cNvGrpSpPr/>
            <p:nvPr/>
          </p:nvGrpSpPr>
          <p:grpSpPr>
            <a:xfrm>
              <a:off x="6027690" y="5667172"/>
              <a:ext cx="3940772" cy="1295400"/>
              <a:chOff x="1631683" y="4381500"/>
              <a:chExt cx="4464317" cy="1295400"/>
            </a:xfrm>
          </p:grpSpPr>
          <p:grpSp>
            <p:nvGrpSpPr>
              <p:cNvPr id="61" name="Group 11">
                <a:extLst>
                  <a:ext uri="{FF2B5EF4-FFF2-40B4-BE49-F238E27FC236}">
                    <a16:creationId xmlns:a16="http://schemas.microsoft.com/office/drawing/2014/main" id="{A5BA361E-8180-4C84-B062-ED2279E9879A}"/>
                  </a:ext>
                </a:extLst>
              </p:cNvPr>
              <p:cNvGrpSpPr/>
              <p:nvPr/>
            </p:nvGrpSpPr>
            <p:grpSpPr>
              <a:xfrm>
                <a:off x="1631683" y="4381500"/>
                <a:ext cx="4464317" cy="1295400"/>
                <a:chOff x="0" y="0"/>
                <a:chExt cx="5102292" cy="3985302"/>
              </a:xfrm>
            </p:grpSpPr>
            <p:sp>
              <p:nvSpPr>
                <p:cNvPr id="63" name="Freeform 12">
                  <a:extLst>
                    <a:ext uri="{FF2B5EF4-FFF2-40B4-BE49-F238E27FC236}">
                      <a16:creationId xmlns:a16="http://schemas.microsoft.com/office/drawing/2014/main" id="{13F3BFA9-BE8E-42A5-A7C1-D4717EC64F8F}"/>
                    </a:ext>
                  </a:extLst>
                </p:cNvPr>
                <p:cNvSpPr/>
                <p:nvPr/>
              </p:nvSpPr>
              <p:spPr>
                <a:xfrm>
                  <a:off x="10160" y="16510"/>
                  <a:ext cx="5079432" cy="39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9432" h="3957362">
                      <a:moveTo>
                        <a:pt x="5079432" y="3957362"/>
                      </a:moveTo>
                      <a:lnTo>
                        <a:pt x="0" y="3949742"/>
                      </a:lnTo>
                      <a:lnTo>
                        <a:pt x="0" y="1385743"/>
                      </a:lnTo>
                      <a:lnTo>
                        <a:pt x="17780" y="19050"/>
                      </a:lnTo>
                      <a:lnTo>
                        <a:pt x="2530908" y="0"/>
                      </a:lnTo>
                      <a:lnTo>
                        <a:pt x="5060382" y="5080"/>
                      </a:ln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  <p:sp>
              <p:nvSpPr>
                <p:cNvPr id="64" name="Freeform 13">
                  <a:extLst>
                    <a:ext uri="{FF2B5EF4-FFF2-40B4-BE49-F238E27FC236}">
                      <a16:creationId xmlns:a16="http://schemas.microsoft.com/office/drawing/2014/main" id="{C2BB61DC-D072-45F0-B91D-E4E4D885720D}"/>
                    </a:ext>
                  </a:extLst>
                </p:cNvPr>
                <p:cNvSpPr/>
                <p:nvPr/>
              </p:nvSpPr>
              <p:spPr>
                <a:xfrm>
                  <a:off x="-3810" y="0"/>
                  <a:ext cx="5108642" cy="3984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642" h="3984032">
                      <a:moveTo>
                        <a:pt x="5074352" y="21590"/>
                      </a:moveTo>
                      <a:cubicBezTo>
                        <a:pt x="5075623" y="34290"/>
                        <a:pt x="5075623" y="44450"/>
                        <a:pt x="5076892" y="54610"/>
                      </a:cubicBezTo>
                      <a:cubicBezTo>
                        <a:pt x="5079432" y="124036"/>
                        <a:pt x="5080702" y="210485"/>
                        <a:pt x="5083242" y="293847"/>
                      </a:cubicBezTo>
                      <a:cubicBezTo>
                        <a:pt x="5083242" y="414259"/>
                        <a:pt x="5095942" y="2788533"/>
                        <a:pt x="5102292" y="2908944"/>
                      </a:cubicBezTo>
                      <a:cubicBezTo>
                        <a:pt x="5108642" y="3091106"/>
                        <a:pt x="5104832" y="3276355"/>
                        <a:pt x="5104832" y="3458516"/>
                      </a:cubicBezTo>
                      <a:cubicBezTo>
                        <a:pt x="5104832" y="3619065"/>
                        <a:pt x="5106102" y="3767264"/>
                        <a:pt x="5107373" y="3923072"/>
                      </a:cubicBezTo>
                      <a:cubicBezTo>
                        <a:pt x="5107373" y="3944662"/>
                        <a:pt x="5107373" y="3958632"/>
                        <a:pt x="5107373" y="3982762"/>
                      </a:cubicBezTo>
                      <a:cubicBezTo>
                        <a:pt x="5084512" y="3982762"/>
                        <a:pt x="5064192" y="3984032"/>
                        <a:pt x="5032863" y="3982762"/>
                      </a:cubicBezTo>
                      <a:cubicBezTo>
                        <a:pt x="4775349" y="3977682"/>
                        <a:pt x="4513873" y="3984032"/>
                        <a:pt x="4256358" y="3978952"/>
                      </a:cubicBezTo>
                      <a:cubicBezTo>
                        <a:pt x="4101849" y="3975142"/>
                        <a:pt x="3951303" y="3977682"/>
                        <a:pt x="3796794" y="3975142"/>
                      </a:cubicBezTo>
                      <a:cubicBezTo>
                        <a:pt x="3725482" y="3973872"/>
                        <a:pt x="3654171" y="3972602"/>
                        <a:pt x="3582859" y="3971332"/>
                      </a:cubicBezTo>
                      <a:cubicBezTo>
                        <a:pt x="3539279" y="3971332"/>
                        <a:pt x="3499662" y="3972602"/>
                        <a:pt x="3456082" y="3972602"/>
                      </a:cubicBezTo>
                      <a:cubicBezTo>
                        <a:pt x="3345153" y="3971332"/>
                        <a:pt x="3040097" y="3972602"/>
                        <a:pt x="2929168" y="3971332"/>
                      </a:cubicBezTo>
                      <a:cubicBezTo>
                        <a:pt x="2849933" y="3970062"/>
                        <a:pt x="1265229" y="3978952"/>
                        <a:pt x="1185993" y="3977682"/>
                      </a:cubicBezTo>
                      <a:cubicBezTo>
                        <a:pt x="1166184" y="3977682"/>
                        <a:pt x="1142414" y="3978952"/>
                        <a:pt x="1122605" y="3978952"/>
                      </a:cubicBezTo>
                      <a:cubicBezTo>
                        <a:pt x="1075064" y="3978952"/>
                        <a:pt x="1031485" y="3980222"/>
                        <a:pt x="983944" y="3980222"/>
                      </a:cubicBezTo>
                      <a:cubicBezTo>
                        <a:pt x="865091" y="3980222"/>
                        <a:pt x="750200" y="3978952"/>
                        <a:pt x="631347" y="3977682"/>
                      </a:cubicBezTo>
                      <a:cubicBezTo>
                        <a:pt x="560035" y="3976412"/>
                        <a:pt x="488723" y="3975142"/>
                        <a:pt x="421374" y="3973872"/>
                      </a:cubicBezTo>
                      <a:cubicBezTo>
                        <a:pt x="294597" y="3972602"/>
                        <a:pt x="167821" y="3971332"/>
                        <a:pt x="48260" y="3971332"/>
                      </a:cubicBezTo>
                      <a:cubicBezTo>
                        <a:pt x="38100" y="3971332"/>
                        <a:pt x="29210" y="3971332"/>
                        <a:pt x="19050" y="3970062"/>
                      </a:cubicBezTo>
                      <a:cubicBezTo>
                        <a:pt x="10160" y="3968792"/>
                        <a:pt x="5080" y="3962442"/>
                        <a:pt x="7620" y="3953552"/>
                      </a:cubicBezTo>
                      <a:cubicBezTo>
                        <a:pt x="16510" y="3921639"/>
                        <a:pt x="12700" y="3844451"/>
                        <a:pt x="11430" y="3764177"/>
                      </a:cubicBezTo>
                      <a:cubicBezTo>
                        <a:pt x="10160" y="3600540"/>
                        <a:pt x="6350" y="3439991"/>
                        <a:pt x="7620" y="3276355"/>
                      </a:cubicBezTo>
                      <a:cubicBezTo>
                        <a:pt x="5080" y="3072581"/>
                        <a:pt x="0" y="550108"/>
                        <a:pt x="7620" y="343247"/>
                      </a:cubicBezTo>
                      <a:cubicBezTo>
                        <a:pt x="8890" y="303110"/>
                        <a:pt x="7620" y="259885"/>
                        <a:pt x="8890" y="219748"/>
                      </a:cubicBezTo>
                      <a:cubicBezTo>
                        <a:pt x="10160" y="154911"/>
                        <a:pt x="12700" y="83899"/>
                        <a:pt x="13970" y="44450"/>
                      </a:cubicBezTo>
                      <a:cubicBezTo>
                        <a:pt x="13970" y="41910"/>
                        <a:pt x="15240" y="39370"/>
                        <a:pt x="16510" y="38100"/>
                      </a:cubicBezTo>
                      <a:cubicBezTo>
                        <a:pt x="38100" y="35560"/>
                        <a:pt x="68777" y="30480"/>
                        <a:pt x="132165" y="29210"/>
                      </a:cubicBezTo>
                      <a:cubicBezTo>
                        <a:pt x="239133" y="25400"/>
                        <a:pt x="346100" y="22860"/>
                        <a:pt x="457029" y="20320"/>
                      </a:cubicBezTo>
                      <a:cubicBezTo>
                        <a:pt x="532303" y="17780"/>
                        <a:pt x="607576" y="16510"/>
                        <a:pt x="678888" y="13970"/>
                      </a:cubicBezTo>
                      <a:cubicBezTo>
                        <a:pt x="750200" y="11430"/>
                        <a:pt x="825473" y="8890"/>
                        <a:pt x="896785" y="8890"/>
                      </a:cubicBezTo>
                      <a:cubicBezTo>
                        <a:pt x="976020" y="7620"/>
                        <a:pt x="1055255" y="10160"/>
                        <a:pt x="1134491" y="8890"/>
                      </a:cubicBezTo>
                      <a:cubicBezTo>
                        <a:pt x="1233535" y="8890"/>
                        <a:pt x="3028212" y="6350"/>
                        <a:pt x="3127256" y="5080"/>
                      </a:cubicBezTo>
                      <a:cubicBezTo>
                        <a:pt x="3222339" y="3810"/>
                        <a:pt x="3317421" y="2540"/>
                        <a:pt x="3416465" y="2540"/>
                      </a:cubicBezTo>
                      <a:cubicBezTo>
                        <a:pt x="3578897" y="1270"/>
                        <a:pt x="3737367" y="0"/>
                        <a:pt x="3899800" y="0"/>
                      </a:cubicBezTo>
                      <a:cubicBezTo>
                        <a:pt x="3967150" y="0"/>
                        <a:pt x="4038461" y="2540"/>
                        <a:pt x="4105811" y="2540"/>
                      </a:cubicBezTo>
                      <a:cubicBezTo>
                        <a:pt x="4292014" y="3810"/>
                        <a:pt x="4482179" y="5080"/>
                        <a:pt x="4668381" y="7620"/>
                      </a:cubicBezTo>
                      <a:cubicBezTo>
                        <a:pt x="4767425" y="8890"/>
                        <a:pt x="4866469" y="12700"/>
                        <a:pt x="4965513" y="16510"/>
                      </a:cubicBezTo>
                      <a:cubicBezTo>
                        <a:pt x="4989284" y="16510"/>
                        <a:pt x="5013055" y="16510"/>
                        <a:pt x="5032863" y="16510"/>
                      </a:cubicBezTo>
                      <a:cubicBezTo>
                        <a:pt x="5055302" y="17780"/>
                        <a:pt x="5064192" y="20320"/>
                        <a:pt x="5074352" y="21590"/>
                      </a:cubicBezTo>
                      <a:close/>
                      <a:moveTo>
                        <a:pt x="5084512" y="3966252"/>
                      </a:moveTo>
                      <a:cubicBezTo>
                        <a:pt x="5085782" y="3949742"/>
                        <a:pt x="5087052" y="3937042"/>
                        <a:pt x="5087052" y="3924342"/>
                      </a:cubicBezTo>
                      <a:cubicBezTo>
                        <a:pt x="5085782" y="3751827"/>
                        <a:pt x="5084512" y="3588191"/>
                        <a:pt x="5084512" y="3412204"/>
                      </a:cubicBezTo>
                      <a:cubicBezTo>
                        <a:pt x="5084512" y="3331930"/>
                        <a:pt x="5087052" y="3251655"/>
                        <a:pt x="5085782" y="3171380"/>
                      </a:cubicBezTo>
                      <a:cubicBezTo>
                        <a:pt x="5085782" y="3097281"/>
                        <a:pt x="5084512" y="3020094"/>
                        <a:pt x="5083242" y="2945994"/>
                      </a:cubicBezTo>
                      <a:cubicBezTo>
                        <a:pt x="5078162" y="2831757"/>
                        <a:pt x="5066732" y="466746"/>
                        <a:pt x="5066732" y="352510"/>
                      </a:cubicBezTo>
                      <a:cubicBezTo>
                        <a:pt x="5064192" y="256798"/>
                        <a:pt x="5061652" y="157998"/>
                        <a:pt x="5059112" y="63500"/>
                      </a:cubicBezTo>
                      <a:cubicBezTo>
                        <a:pt x="5057842" y="44450"/>
                        <a:pt x="5056573" y="43180"/>
                        <a:pt x="5020978" y="41910"/>
                      </a:cubicBezTo>
                      <a:cubicBezTo>
                        <a:pt x="5009093" y="41910"/>
                        <a:pt x="5001169" y="41910"/>
                        <a:pt x="4989284" y="40640"/>
                      </a:cubicBezTo>
                      <a:cubicBezTo>
                        <a:pt x="4890240" y="36830"/>
                        <a:pt x="4787234" y="31750"/>
                        <a:pt x="4688190" y="30480"/>
                      </a:cubicBezTo>
                      <a:cubicBezTo>
                        <a:pt x="4446523" y="26670"/>
                        <a:pt x="4200894" y="25400"/>
                        <a:pt x="3959226" y="22860"/>
                      </a:cubicBezTo>
                      <a:cubicBezTo>
                        <a:pt x="3923570" y="22860"/>
                        <a:pt x="3883953" y="22860"/>
                        <a:pt x="3848297" y="22860"/>
                      </a:cubicBezTo>
                      <a:cubicBezTo>
                        <a:pt x="3788870" y="22860"/>
                        <a:pt x="3729444" y="22860"/>
                        <a:pt x="3673979" y="22860"/>
                      </a:cubicBezTo>
                      <a:cubicBezTo>
                        <a:pt x="3547203" y="22860"/>
                        <a:pt x="3420427" y="22860"/>
                        <a:pt x="3297612" y="24130"/>
                      </a:cubicBezTo>
                      <a:cubicBezTo>
                        <a:pt x="3190644" y="25400"/>
                        <a:pt x="1388043" y="29210"/>
                        <a:pt x="1281076" y="29210"/>
                      </a:cubicBezTo>
                      <a:cubicBezTo>
                        <a:pt x="1106758" y="29210"/>
                        <a:pt x="932441" y="26670"/>
                        <a:pt x="758123" y="33020"/>
                      </a:cubicBezTo>
                      <a:cubicBezTo>
                        <a:pt x="667003" y="36830"/>
                        <a:pt x="579844" y="36830"/>
                        <a:pt x="492685" y="38100"/>
                      </a:cubicBezTo>
                      <a:cubicBezTo>
                        <a:pt x="342138" y="41910"/>
                        <a:pt x="191591" y="45720"/>
                        <a:pt x="49530" y="50800"/>
                      </a:cubicBezTo>
                      <a:cubicBezTo>
                        <a:pt x="36830" y="50800"/>
                        <a:pt x="34290" y="53340"/>
                        <a:pt x="33020" y="74636"/>
                      </a:cubicBezTo>
                      <a:cubicBezTo>
                        <a:pt x="31750" y="130211"/>
                        <a:pt x="31750" y="185786"/>
                        <a:pt x="30480" y="241360"/>
                      </a:cubicBezTo>
                      <a:cubicBezTo>
                        <a:pt x="29210" y="333985"/>
                        <a:pt x="26670" y="423522"/>
                        <a:pt x="25400" y="516146"/>
                      </a:cubicBezTo>
                      <a:cubicBezTo>
                        <a:pt x="20320" y="614946"/>
                        <a:pt x="26670" y="3029356"/>
                        <a:pt x="29210" y="3128156"/>
                      </a:cubicBezTo>
                      <a:cubicBezTo>
                        <a:pt x="29210" y="3233130"/>
                        <a:pt x="29210" y="3341192"/>
                        <a:pt x="30480" y="3446166"/>
                      </a:cubicBezTo>
                      <a:cubicBezTo>
                        <a:pt x="30480" y="3523353"/>
                        <a:pt x="33020" y="3600540"/>
                        <a:pt x="33020" y="3677727"/>
                      </a:cubicBezTo>
                      <a:cubicBezTo>
                        <a:pt x="33020" y="3761089"/>
                        <a:pt x="33020" y="3844451"/>
                        <a:pt x="31750" y="3924342"/>
                      </a:cubicBezTo>
                      <a:cubicBezTo>
                        <a:pt x="31750" y="3928152"/>
                        <a:pt x="31750" y="3930692"/>
                        <a:pt x="31750" y="3934502"/>
                      </a:cubicBezTo>
                      <a:cubicBezTo>
                        <a:pt x="31750" y="3944662"/>
                        <a:pt x="35560" y="3948472"/>
                        <a:pt x="44450" y="3948472"/>
                      </a:cubicBezTo>
                      <a:cubicBezTo>
                        <a:pt x="76700" y="3948472"/>
                        <a:pt x="132165" y="3949742"/>
                        <a:pt x="183668" y="3949742"/>
                      </a:cubicBezTo>
                      <a:cubicBezTo>
                        <a:pt x="258941" y="3949742"/>
                        <a:pt x="338177" y="3947202"/>
                        <a:pt x="413450" y="3949742"/>
                      </a:cubicBezTo>
                      <a:cubicBezTo>
                        <a:pt x="536265" y="3953552"/>
                        <a:pt x="659079" y="3956092"/>
                        <a:pt x="781894" y="3954822"/>
                      </a:cubicBezTo>
                      <a:cubicBezTo>
                        <a:pt x="861129" y="3953552"/>
                        <a:pt x="936402" y="3956092"/>
                        <a:pt x="1015638" y="3956092"/>
                      </a:cubicBezTo>
                      <a:cubicBezTo>
                        <a:pt x="1130529" y="3956092"/>
                        <a:pt x="1245420" y="3954822"/>
                        <a:pt x="1360311" y="3956092"/>
                      </a:cubicBezTo>
                      <a:cubicBezTo>
                        <a:pt x="1530667" y="3957362"/>
                        <a:pt x="3400618" y="3947202"/>
                        <a:pt x="3574935" y="3949742"/>
                      </a:cubicBezTo>
                      <a:cubicBezTo>
                        <a:pt x="3650209" y="3951012"/>
                        <a:pt x="3725482" y="3952282"/>
                        <a:pt x="3796794" y="3952282"/>
                      </a:cubicBezTo>
                      <a:cubicBezTo>
                        <a:pt x="3927532" y="3954822"/>
                        <a:pt x="4054308" y="3951012"/>
                        <a:pt x="4185047" y="3954822"/>
                      </a:cubicBezTo>
                      <a:cubicBezTo>
                        <a:pt x="4292014" y="3957362"/>
                        <a:pt x="4398981" y="3957362"/>
                        <a:pt x="4505949" y="3959902"/>
                      </a:cubicBezTo>
                      <a:cubicBezTo>
                        <a:pt x="4664420" y="3963712"/>
                        <a:pt x="4822890" y="3966252"/>
                        <a:pt x="4981360" y="3967522"/>
                      </a:cubicBezTo>
                      <a:cubicBezTo>
                        <a:pt x="5040787" y="3967522"/>
                        <a:pt x="5064192" y="3966252"/>
                        <a:pt x="5084512" y="3966252"/>
                      </a:cubicBezTo>
                      <a:close/>
                    </a:path>
                  </a:pathLst>
                </a:custGeom>
                <a:solidFill>
                  <a:srgbClr val="566E96"/>
                </a:solidFill>
              </p:spPr>
            </p:sp>
          </p:grpSp>
          <p:sp>
            <p:nvSpPr>
              <p:cNvPr id="62" name="TextBox 20">
                <a:extLst>
                  <a:ext uri="{FF2B5EF4-FFF2-40B4-BE49-F238E27FC236}">
                    <a16:creationId xmlns:a16="http://schemas.microsoft.com/office/drawing/2014/main" id="{5A42F214-996F-4394-ABAE-C42CA3750422}"/>
                  </a:ext>
                </a:extLst>
              </p:cNvPr>
              <p:cNvSpPr txBox="1"/>
              <p:nvPr/>
            </p:nvSpPr>
            <p:spPr>
              <a:xfrm>
                <a:off x="1651684" y="4430896"/>
                <a:ext cx="4444316" cy="1107996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4000">
                    <a:solidFill>
                      <a:srgbClr val="FFFFFF"/>
                    </a:solidFill>
                    <a:latin typeface="ไอติม"/>
                  </a:rPr>
                  <a:t>Matching 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3200">
                    <a:solidFill>
                      <a:srgbClr val="FFFFFF"/>
                    </a:solidFill>
                    <a:latin typeface="ไอติม"/>
                  </a:rPr>
                  <a:t>(Euclidean Distance)</a:t>
                </a: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AD6611E6-4D53-41F2-A3C7-D5758FAA2149}"/>
                </a:ext>
              </a:extLst>
            </p:cNvPr>
            <p:cNvSpPr/>
            <p:nvPr/>
          </p:nvSpPr>
          <p:spPr>
            <a:xfrm rot="10800000">
              <a:off x="4114801" y="6045986"/>
              <a:ext cx="1857690" cy="548640"/>
            </a:xfrm>
            <a:prstGeom prst="rightArrow">
              <a:avLst/>
            </a:pr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8CA35A30-4733-4AE9-B06B-DA668A03445F}"/>
                </a:ext>
              </a:extLst>
            </p:cNvPr>
            <p:cNvSpPr/>
            <p:nvPr/>
          </p:nvSpPr>
          <p:spPr>
            <a:xfrm rot="2559511">
              <a:off x="621311" y="4703730"/>
              <a:ext cx="3581154" cy="3663220"/>
            </a:xfrm>
            <a:custGeom>
              <a:avLst/>
              <a:gdLst>
                <a:gd name="connsiteX0" fmla="*/ 0 w 4079836"/>
                <a:gd name="connsiteY0" fmla="*/ 2033397 h 4066793"/>
                <a:gd name="connsiteX1" fmla="*/ 2039918 w 4079836"/>
                <a:gd name="connsiteY1" fmla="*/ 0 h 4066793"/>
                <a:gd name="connsiteX2" fmla="*/ 2745668 w 4079836"/>
                <a:gd name="connsiteY2" fmla="*/ 1329902 h 4066793"/>
                <a:gd name="connsiteX3" fmla="*/ 4079836 w 4079836"/>
                <a:gd name="connsiteY3" fmla="*/ 2033397 h 4066793"/>
                <a:gd name="connsiteX4" fmla="*/ 2039918 w 4079836"/>
                <a:gd name="connsiteY4" fmla="*/ 4066794 h 4066793"/>
                <a:gd name="connsiteX5" fmla="*/ 0 w 4079836"/>
                <a:gd name="connsiteY5" fmla="*/ 2033397 h 4066793"/>
                <a:gd name="connsiteX0" fmla="*/ 0 w 4278000"/>
                <a:gd name="connsiteY0" fmla="*/ 2872917 h 4149519"/>
                <a:gd name="connsiteX1" fmla="*/ 2238082 w 4278000"/>
                <a:gd name="connsiteY1" fmla="*/ 51169 h 4149519"/>
                <a:gd name="connsiteX2" fmla="*/ 2943832 w 4278000"/>
                <a:gd name="connsiteY2" fmla="*/ 1381071 h 4149519"/>
                <a:gd name="connsiteX3" fmla="*/ 4278000 w 4278000"/>
                <a:gd name="connsiteY3" fmla="*/ 2084566 h 4149519"/>
                <a:gd name="connsiteX4" fmla="*/ 2238082 w 4278000"/>
                <a:gd name="connsiteY4" fmla="*/ 4117963 h 4149519"/>
                <a:gd name="connsiteX5" fmla="*/ 0 w 4278000"/>
                <a:gd name="connsiteY5" fmla="*/ 2872917 h 4149519"/>
                <a:gd name="connsiteX0" fmla="*/ 5830 w 4283830"/>
                <a:gd name="connsiteY0" fmla="*/ 2872917 h 4488366"/>
                <a:gd name="connsiteX1" fmla="*/ 2243912 w 4283830"/>
                <a:gd name="connsiteY1" fmla="*/ 51169 h 4488366"/>
                <a:gd name="connsiteX2" fmla="*/ 2949662 w 4283830"/>
                <a:gd name="connsiteY2" fmla="*/ 1381071 h 4488366"/>
                <a:gd name="connsiteX3" fmla="*/ 4283830 w 4283830"/>
                <a:gd name="connsiteY3" fmla="*/ 2084566 h 4488366"/>
                <a:gd name="connsiteX4" fmla="*/ 1681684 w 4283830"/>
                <a:gd name="connsiteY4" fmla="*/ 4476607 h 4488366"/>
                <a:gd name="connsiteX5" fmla="*/ 5830 w 4283830"/>
                <a:gd name="connsiteY5" fmla="*/ 2872917 h 4488366"/>
                <a:gd name="connsiteX0" fmla="*/ 683 w 4278683"/>
                <a:gd name="connsiteY0" fmla="*/ 2221567 h 3835831"/>
                <a:gd name="connsiteX1" fmla="*/ 1859063 w 4278683"/>
                <a:gd name="connsiteY1" fmla="*/ 164154 h 3835831"/>
                <a:gd name="connsiteX2" fmla="*/ 2944515 w 4278683"/>
                <a:gd name="connsiteY2" fmla="*/ 729721 h 3835831"/>
                <a:gd name="connsiteX3" fmla="*/ 4278683 w 4278683"/>
                <a:gd name="connsiteY3" fmla="*/ 1433216 h 3835831"/>
                <a:gd name="connsiteX4" fmla="*/ 1676537 w 4278683"/>
                <a:gd name="connsiteY4" fmla="*/ 3825257 h 3835831"/>
                <a:gd name="connsiteX5" fmla="*/ 683 w 4278683"/>
                <a:gd name="connsiteY5" fmla="*/ 2221567 h 3835831"/>
                <a:gd name="connsiteX0" fmla="*/ 628 w 3745734"/>
                <a:gd name="connsiteY0" fmla="*/ 2221567 h 3833278"/>
                <a:gd name="connsiteX1" fmla="*/ 1859008 w 3745734"/>
                <a:gd name="connsiteY1" fmla="*/ 164154 h 3833278"/>
                <a:gd name="connsiteX2" fmla="*/ 2944460 w 3745734"/>
                <a:gd name="connsiteY2" fmla="*/ 729721 h 3833278"/>
                <a:gd name="connsiteX3" fmla="*/ 3743126 w 3745734"/>
                <a:gd name="connsiteY3" fmla="*/ 1544062 h 3833278"/>
                <a:gd name="connsiteX4" fmla="*/ 1676482 w 3745734"/>
                <a:gd name="connsiteY4" fmla="*/ 3825257 h 3833278"/>
                <a:gd name="connsiteX5" fmla="*/ 628 w 3745734"/>
                <a:gd name="connsiteY5" fmla="*/ 2221567 h 3833278"/>
                <a:gd name="connsiteX0" fmla="*/ 628 w 3745734"/>
                <a:gd name="connsiteY0" fmla="*/ 2221567 h 3833278"/>
                <a:gd name="connsiteX1" fmla="*/ 1859008 w 3745734"/>
                <a:gd name="connsiteY1" fmla="*/ 164154 h 3833278"/>
                <a:gd name="connsiteX2" fmla="*/ 2944460 w 3745734"/>
                <a:gd name="connsiteY2" fmla="*/ 729721 h 3833278"/>
                <a:gd name="connsiteX3" fmla="*/ 3743126 w 3745734"/>
                <a:gd name="connsiteY3" fmla="*/ 1544062 h 3833278"/>
                <a:gd name="connsiteX4" fmla="*/ 1676482 w 3745734"/>
                <a:gd name="connsiteY4" fmla="*/ 3825257 h 3833278"/>
                <a:gd name="connsiteX5" fmla="*/ 628 w 3745734"/>
                <a:gd name="connsiteY5" fmla="*/ 2221567 h 38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734" h="3833278">
                  <a:moveTo>
                    <a:pt x="628" y="2221567"/>
                  </a:moveTo>
                  <a:cubicBezTo>
                    <a:pt x="31049" y="1611383"/>
                    <a:pt x="1368369" y="412795"/>
                    <a:pt x="1859008" y="164154"/>
                  </a:cubicBezTo>
                  <a:cubicBezTo>
                    <a:pt x="2349647" y="-84487"/>
                    <a:pt x="2709210" y="-156880"/>
                    <a:pt x="2944460" y="729721"/>
                  </a:cubicBezTo>
                  <a:cubicBezTo>
                    <a:pt x="3833905" y="964219"/>
                    <a:pt x="3743126" y="1309563"/>
                    <a:pt x="3743126" y="1544062"/>
                  </a:cubicBezTo>
                  <a:cubicBezTo>
                    <a:pt x="3616025" y="2529137"/>
                    <a:pt x="2300232" y="3712339"/>
                    <a:pt x="1676482" y="3825257"/>
                  </a:cubicBezTo>
                  <a:cubicBezTo>
                    <a:pt x="1052732" y="3938175"/>
                    <a:pt x="-29793" y="2831751"/>
                    <a:pt x="628" y="2221567"/>
                  </a:cubicBezTo>
                  <a:close/>
                </a:path>
              </a:pathLst>
            </a:cu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20">
              <a:extLst>
                <a:ext uri="{FF2B5EF4-FFF2-40B4-BE49-F238E27FC236}">
                  <a16:creationId xmlns:a16="http://schemas.microsoft.com/office/drawing/2014/main" id="{1D047ED7-B34A-4077-8094-3AAD349AEABA}"/>
                </a:ext>
              </a:extLst>
            </p:cNvPr>
            <p:cNvSpPr txBox="1"/>
            <p:nvPr/>
          </p:nvSpPr>
          <p:spPr>
            <a:xfrm>
              <a:off x="611783" y="5638866"/>
              <a:ext cx="3476889" cy="1846659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vi-VN" sz="4000">
                  <a:solidFill>
                    <a:srgbClr val="FFFFFF"/>
                  </a:solidFill>
                  <a:latin typeface="ไอติม"/>
                </a:rPr>
                <a:t>Closest Image </a:t>
              </a:r>
              <a:r>
                <a:rPr lang="vi-VN" sz="3200">
                  <a:solidFill>
                    <a:srgbClr val="FFFFFF"/>
                  </a:solidFill>
                  <a:latin typeface="ไอติม"/>
                </a:rPr>
                <a:t>or</a:t>
              </a:r>
              <a:r>
                <a:rPr lang="vi-VN" sz="4000">
                  <a:solidFill>
                    <a:srgbClr val="FFFFFF"/>
                  </a:solidFill>
                  <a:latin typeface="ไอติม"/>
                </a:rPr>
                <a:t> </a:t>
              </a:r>
              <a:r>
                <a:rPr lang="en-US" sz="4000">
                  <a:solidFill>
                    <a:srgbClr val="FFFFFF"/>
                  </a:solidFill>
                  <a:latin typeface="ไอติม"/>
                </a:rPr>
                <a:t>U</a:t>
              </a:r>
              <a:r>
                <a:rPr lang="vi-VN" sz="4000">
                  <a:solidFill>
                    <a:srgbClr val="FFFFFF"/>
                  </a:solidFill>
                  <a:latin typeface="ไอติม"/>
                </a:rPr>
                <a:t>n</a:t>
              </a:r>
              <a:r>
                <a:rPr lang="en-US" sz="4000">
                  <a:solidFill>
                    <a:srgbClr val="FFFFFF"/>
                  </a:solidFill>
                  <a:latin typeface="ไอติม"/>
                </a:rPr>
                <a:t>r</a:t>
              </a:r>
              <a:r>
                <a:rPr lang="vi-VN" sz="4000">
                  <a:solidFill>
                    <a:srgbClr val="FFFFFF"/>
                  </a:solidFill>
                  <a:latin typeface="ไอติม"/>
                </a:rPr>
                <a:t>ecognized</a:t>
              </a:r>
              <a:endParaRPr lang="en-US" sz="4000">
                <a:solidFill>
                  <a:srgbClr val="FFFFFF"/>
                </a:solidFill>
                <a:latin typeface="ไอติม"/>
              </a:endParaRP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229485D1-22F4-401F-BA5F-AEA13C7C7987}"/>
                </a:ext>
              </a:extLst>
            </p:cNvPr>
            <p:cNvSpPr/>
            <p:nvPr/>
          </p:nvSpPr>
          <p:spPr>
            <a:xfrm rot="5400000">
              <a:off x="7366793" y="7264053"/>
              <a:ext cx="1294987" cy="583025"/>
            </a:xfrm>
            <a:prstGeom prst="rightArrow">
              <a:avLst/>
            </a:prstGeom>
            <a:solidFill>
              <a:srgbClr val="566E96"/>
            </a:solidFill>
            <a:ln>
              <a:solidFill>
                <a:srgbClr val="566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A82696ED-1CA6-44C9-AB18-F1A2704A01D5}"/>
                </a:ext>
              </a:extLst>
            </p:cNvPr>
            <p:cNvSpPr/>
            <p:nvPr/>
          </p:nvSpPr>
          <p:spPr>
            <a:xfrm>
              <a:off x="6200762" y="8203059"/>
              <a:ext cx="3627050" cy="1283841"/>
            </a:xfrm>
            <a:prstGeom prst="flowChartTerminator">
              <a:avLst/>
            </a:prstGeom>
            <a:solidFill>
              <a:srgbClr val="566E9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Box 20">
              <a:extLst>
                <a:ext uri="{FF2B5EF4-FFF2-40B4-BE49-F238E27FC236}">
                  <a16:creationId xmlns:a16="http://schemas.microsoft.com/office/drawing/2014/main" id="{1FD741F3-839C-4FD3-A8C2-78DFE66B88CE}"/>
                </a:ext>
              </a:extLst>
            </p:cNvPr>
            <p:cNvSpPr txBox="1"/>
            <p:nvPr/>
          </p:nvSpPr>
          <p:spPr>
            <a:xfrm>
              <a:off x="6199503" y="8534618"/>
              <a:ext cx="3595183" cy="63307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>
                  <a:solidFill>
                    <a:srgbClr val="FFFFFF"/>
                  </a:solidFill>
                  <a:latin typeface="ไอติม"/>
                </a:rPr>
                <a:t>Database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5197169C-26F6-4EC0-A0AE-EF3AD0ECA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4" r="2589"/>
          <a:stretch/>
        </p:blipFill>
        <p:spPr>
          <a:xfrm>
            <a:off x="1493300" y="2350281"/>
            <a:ext cx="2460516" cy="2183619"/>
          </a:xfrm>
          <a:prstGeom prst="rect">
            <a:avLst/>
          </a:prstGeom>
          <a:ln>
            <a:noFill/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84AA1AF-41A7-4C7A-A3E7-BA609058C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t="19635" r="-2083" b="4840"/>
          <a:stretch/>
        </p:blipFill>
        <p:spPr>
          <a:xfrm>
            <a:off x="7411431" y="2504135"/>
            <a:ext cx="2229094" cy="163121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F81C9D6-FC4D-46D3-B50E-9420D76FE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7015" y="2908230"/>
            <a:ext cx="4191363" cy="823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39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ไอติม Bold</vt:lpstr>
      <vt:lpstr>Calibri Light</vt:lpstr>
      <vt:lpstr>Calibri</vt:lpstr>
      <vt:lpstr>ไอติม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MẬT THÔNG TIN</dc:title>
  <dc:creator>Mie</dc:creator>
  <cp:lastModifiedBy>Đinh Phương My</cp:lastModifiedBy>
  <cp:revision>8</cp:revision>
  <dcterms:created xsi:type="dcterms:W3CDTF">2006-08-16T00:00:00Z</dcterms:created>
  <dcterms:modified xsi:type="dcterms:W3CDTF">2024-05-23T15:09:57Z</dcterms:modified>
  <dc:identifier>DAFfNLd7g40</dc:identifier>
</cp:coreProperties>
</file>