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ls" ContentType="application/vnd.ms-excel"/>
  <Default Extension="xml" ContentType="applicat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Target="docProps/core.xml" Type="http://schemas.openxmlformats.org/package/2006/relationships/metadata/core-properties" Id="rId3"></Relationship><Relationship Target="docProps/thumbnail.jpeg" Type="http://schemas.openxmlformats.org/package/2006/relationships/metadata/thumbnail" Id="rId2"></Relationship><Relationship Target="ppt/presentation.xml" Type="http://schemas.openxmlformats.org/officeDocument/2006/relationships/officeDocument" Id="rId1"></Relationship><Relationship Target="docProps/app.xml" Type="http://schemas.openxmlformats.org/officeDocument/2006/relationships/extended-properties" Id="rId4"></Relationship></Relationships>
</file>

<file path=ppt/presentation.xml><?xml version="1.0" encoding="utf-8"?>
<p:presentation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saveSubsetFonts="true" autoCompressPictures="false">
  <p:sldMasterIdLst>
    <p:sldMasterId id="2147483648" r:id="rId1"/>
  </p:sldMasterIdLst>
  <p:sldIdLst>
    <p:sldId id="257" r:id="rId2"/>
    <p:sldId id="1019875055" r:id="rId7"/>
    <p:sldId id="1152958000" r:id="rId8"/>
    <p:sldId id="1743668341" r:id="rId9"/>
    <p:sldId id="242490060" r:id="rId10"/>
    <p:sldId id="999061280" r:id="rId11"/>
    <p:sldId id="378607317" r:id="rId12"/>
  </p:sldIdLst>
  <p:sldSz cx="37463413" cy="21067713"/>
  <p:notesSz cx="9309100" cy="14795500"/>
  <p:defaultTextStyle>
    <a:defPPr>
      <a:defRPr lang="en-US"/>
    </a:defPPr>
    <a:lvl1pPr algn="l" defTabSz="1871663" rtl="false" fontAlgn="base">
      <a:spcBef>
        <a:spcPct val="0"/>
      </a:spcBef>
      <a:spcAft>
        <a:spcPct val="0"/>
      </a:spcAft>
      <a:defRPr kern="1200">
        <a:solidFill>
          <a:schemeClr val="tx1"/>
        </a:solidFill>
        <a:latin typeface="Calibri" charset="0"/>
        <a:ea typeface="ＭＳ Ｐゴシック" charset="0"/>
        <a:cs typeface="ＭＳ Ｐゴシック" charset="0"/>
      </a:defRPr>
    </a:lvl1pPr>
    <a:lvl2pPr marL="1871663" indent="-1414463" algn="l" defTabSz="1871663" rtl="false" fontAlgn="base">
      <a:spcBef>
        <a:spcPct val="0"/>
      </a:spcBef>
      <a:spcAft>
        <a:spcPct val="0"/>
      </a:spcAft>
      <a:defRPr kern="1200">
        <a:solidFill>
          <a:schemeClr val="tx1"/>
        </a:solidFill>
        <a:latin typeface="Calibri" charset="0"/>
        <a:ea typeface="ＭＳ Ｐゴシック" charset="0"/>
        <a:cs typeface="ＭＳ Ｐゴシック" charset="0"/>
      </a:defRPr>
    </a:lvl2pPr>
    <a:lvl3pPr marL="3744913" indent="-2830513" algn="l" defTabSz="1871663" rtl="false" fontAlgn="base">
      <a:spcBef>
        <a:spcPct val="0"/>
      </a:spcBef>
      <a:spcAft>
        <a:spcPct val="0"/>
      </a:spcAft>
      <a:defRPr kern="1200">
        <a:solidFill>
          <a:schemeClr val="tx1"/>
        </a:solidFill>
        <a:latin typeface="Calibri" charset="0"/>
        <a:ea typeface="ＭＳ Ｐゴシック" charset="0"/>
        <a:cs typeface="ＭＳ Ｐゴシック" charset="0"/>
      </a:defRPr>
    </a:lvl3pPr>
    <a:lvl4pPr marL="5618163" indent="-4246563" algn="l" defTabSz="1871663" rtl="false" fontAlgn="base">
      <a:spcBef>
        <a:spcPct val="0"/>
      </a:spcBef>
      <a:spcAft>
        <a:spcPct val="0"/>
      </a:spcAft>
      <a:defRPr kern="1200">
        <a:solidFill>
          <a:schemeClr val="tx1"/>
        </a:solidFill>
        <a:latin typeface="Calibri" charset="0"/>
        <a:ea typeface="ＭＳ Ｐゴシック" charset="0"/>
        <a:cs typeface="ＭＳ Ｐゴシック" charset="0"/>
      </a:defRPr>
    </a:lvl4pPr>
    <a:lvl5pPr marL="7491413" indent="-5662613" algn="l" defTabSz="1871663" rtl="false"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false" eaLnBrk="true" latinLnBrk="false" hangingPunct="true">
      <a:defRPr kern="1200">
        <a:solidFill>
          <a:schemeClr val="tx1"/>
        </a:solidFill>
        <a:latin typeface="Calibri" charset="0"/>
        <a:ea typeface="ＭＳ Ｐゴシック" charset="0"/>
        <a:cs typeface="ＭＳ Ｐゴシック" charset="0"/>
      </a:defRPr>
    </a:lvl6pPr>
    <a:lvl7pPr marL="2743200" algn="l" defTabSz="457200" rtl="false" eaLnBrk="true" latinLnBrk="false" hangingPunct="true">
      <a:defRPr kern="1200">
        <a:solidFill>
          <a:schemeClr val="tx1"/>
        </a:solidFill>
        <a:latin typeface="Calibri" charset="0"/>
        <a:ea typeface="ＭＳ Ｐゴシック" charset="0"/>
        <a:cs typeface="ＭＳ Ｐゴシック" charset="0"/>
      </a:defRPr>
    </a:lvl7pPr>
    <a:lvl8pPr marL="3200400" algn="l" defTabSz="457200" rtl="false" eaLnBrk="true" latinLnBrk="false" hangingPunct="true">
      <a:defRPr kern="1200">
        <a:solidFill>
          <a:schemeClr val="tx1"/>
        </a:solidFill>
        <a:latin typeface="Calibri" charset="0"/>
        <a:ea typeface="ＭＳ Ｐゴシック" charset="0"/>
        <a:cs typeface="ＭＳ Ｐゴシック" charset="0"/>
      </a:defRPr>
    </a:lvl8pPr>
    <a:lvl9pPr marL="3657600" algn="l" defTabSz="457200" rtl="false" eaLnBrk="true" latinLnBrk="false" hangingPunct="true">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E8F"/>
    <a:srgbClr val="A2B6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25" d="100"/>
          <a:sy n="25" d="100"/>
        </p:scale>
        <p:origin x="-942" y="-426"/>
      </p:cViewPr>
      <p:guideLst>
        <p:guide orient="horz" pos="6636"/>
        <p:guide pos="11800"/>
      </p:guideLst>
    </p:cSldViewPr>
  </p:slid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Target="presProps.xml" Type="http://schemas.openxmlformats.org/officeDocument/2006/relationships/presProps" Id="rId3"></Relationship><Relationship Target="slides/slide1.xml" Type="http://schemas.openxmlformats.org/officeDocument/2006/relationships/slide" Id="rId2"></Relationship><Relationship Target="slideMasters/slideMaster1.xml" Type="http://schemas.openxmlformats.org/officeDocument/2006/relationships/slideMaster" Id="rId1"></Relationship><Relationship Target="tableStyles.xml" Type="http://schemas.openxmlformats.org/officeDocument/2006/relationships/tableStyles" Id="rId6"></Relationship><Relationship Target="theme/theme1.xml" Type="http://schemas.openxmlformats.org/officeDocument/2006/relationships/theme" Id="rId5"></Relationship><Relationship Target="viewProps.xml" Type="http://schemas.openxmlformats.org/officeDocument/2006/relationships/viewProps" Id="rId4"></Relationship><Relationship Target="slides/slide2.xml" Type="http://schemas.openxmlformats.org/officeDocument/2006/relationships/slide" Id="rId7"/><Relationship Target="slides/slide3.xml" Type="http://schemas.openxmlformats.org/officeDocument/2006/relationships/slide" Id="rId8"/><Relationship Target="slides/slide4.xml" Type="http://schemas.openxmlformats.org/officeDocument/2006/relationships/slide" Id="rId9"/><Relationship Target="slides/slide5.xml" Type="http://schemas.openxmlformats.org/officeDocument/2006/relationships/slide" Id="rId10"/><Relationship Target="slides/slide6.xml" Type="http://schemas.openxmlformats.org/officeDocument/2006/relationships/slide" Id="rId11"/><Relationship Target="slides/slide7.xml" Type="http://schemas.openxmlformats.org/officeDocument/2006/relationships/slide" Id="rId12"/></Relationships>
</file>

<file path=ppt/drawings/_rels/vmlDrawing1.vml.rels><?xml version="1.0" encoding="UTF-8" standalone="yes"?><Relationships xmlns="http://schemas.openxmlformats.org/package/2006/relationships"><Relationship Target="../media/image2.png" Type="http://schemas.openxmlformats.org/officeDocument/2006/relationships/image" Id="rId2"></Relationship><Relationship Target="../media/image1.png" Type="http://schemas.openxmlformats.org/officeDocument/2006/relationships/image" Id="rId1"></Relationship></Relationships>
</file>

<file path=ppt/slideLayouts/_rels/slideLayout1.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10.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11.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12.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2.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3.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4.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5.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6.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7.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8.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_rels/slideLayout9.xml.rels><?xml version="1.0" encoding="UTF-8" standalone="yes"?><Relationships xmlns="http://schemas.openxmlformats.org/package/2006/relationships"><Relationship Target="../slideMasters/slideMaster1.xml" Type="http://schemas.openxmlformats.org/officeDocument/2006/relationships/slideMaster" Id="rId1"></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title" preserve="true">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2809756" y="6544649"/>
            <a:ext cx="31843901" cy="4515904"/>
          </a:xfrm>
        </p:spPr>
        <p:txBody>
          <a:bodyPr/>
          <a:lstStyle/>
          <a:p>
            <a:r>
              <a:rPr lang="en-US" smtClean="false"/>
              <a:t>Click to edit Master title style</a:t>
            </a:r>
            <a:endParaRPr lang="en-US"/>
          </a:p>
        </p:txBody>
      </p:sp>
      <p:sp>
        <p:nvSpPr>
          <p:cNvPr id="3" name="Subtitle 2"/>
          <p:cNvSpPr>
            <a:spLocks noGrp="true"/>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872966" indent="0" algn="ctr">
              <a:buNone/>
              <a:defRPr>
                <a:solidFill>
                  <a:schemeClr val="tx1">
                    <a:tint val="75000"/>
                  </a:schemeClr>
                </a:solidFill>
              </a:defRPr>
            </a:lvl2pPr>
            <a:lvl3pPr marL="3745931" indent="0" algn="ctr">
              <a:buNone/>
              <a:defRPr>
                <a:solidFill>
                  <a:schemeClr val="tx1">
                    <a:tint val="75000"/>
                  </a:schemeClr>
                </a:solidFill>
              </a:defRPr>
            </a:lvl3pPr>
            <a:lvl4pPr marL="5618897" indent="0" algn="ctr">
              <a:buNone/>
              <a:defRPr>
                <a:solidFill>
                  <a:schemeClr val="tx1">
                    <a:tint val="75000"/>
                  </a:schemeClr>
                </a:solidFill>
              </a:defRPr>
            </a:lvl4pPr>
            <a:lvl5pPr marL="7491862" indent="0" algn="ctr">
              <a:buNone/>
              <a:defRPr>
                <a:solidFill>
                  <a:schemeClr val="tx1">
                    <a:tint val="75000"/>
                  </a:schemeClr>
                </a:solidFill>
              </a:defRPr>
            </a:lvl5pPr>
            <a:lvl6pPr marL="9364828" indent="0" algn="ctr">
              <a:buNone/>
              <a:defRPr>
                <a:solidFill>
                  <a:schemeClr val="tx1">
                    <a:tint val="75000"/>
                  </a:schemeClr>
                </a:solidFill>
              </a:defRPr>
            </a:lvl6pPr>
            <a:lvl7pPr marL="11237793" indent="0" algn="ctr">
              <a:buNone/>
              <a:defRPr>
                <a:solidFill>
                  <a:schemeClr val="tx1">
                    <a:tint val="75000"/>
                  </a:schemeClr>
                </a:solidFill>
              </a:defRPr>
            </a:lvl7pPr>
            <a:lvl8pPr marL="13110759" indent="0" algn="ctr">
              <a:buNone/>
              <a:defRPr>
                <a:solidFill>
                  <a:schemeClr val="tx1">
                    <a:tint val="75000"/>
                  </a:schemeClr>
                </a:solidFill>
              </a:defRPr>
            </a:lvl8pPr>
            <a:lvl9pPr marL="14983724" indent="0" algn="ctr">
              <a:buNone/>
              <a:defRPr>
                <a:solidFill>
                  <a:schemeClr val="tx1">
                    <a:tint val="75000"/>
                  </a:schemeClr>
                </a:solidFill>
              </a:defRPr>
            </a:lvl9pPr>
          </a:lstStyle>
          <a:p>
            <a:r>
              <a:rPr lang="en-US" smtClean="false"/>
              <a:t>Click to edit Master subtitle style</a:t>
            </a:r>
            <a:endParaRPr lang="en-US"/>
          </a:p>
        </p:txBody>
      </p:sp>
      <p:sp>
        <p:nvSpPr>
          <p:cNvPr id="4" name="Date Placeholder 3"/>
          <p:cNvSpPr>
            <a:spLocks noGrp="true"/>
          </p:cNvSpPr>
          <p:nvPr>
            <p:ph type="dt" sz="half" idx="10"/>
          </p:nvPr>
        </p:nvSpPr>
        <p:spPr/>
        <p:txBody>
          <a:bodyPr/>
          <a:lstStyle>
            <a:lvl1pPr>
              <a:defRPr/>
            </a:lvl1pPr>
          </a:lstStyle>
          <a:p>
            <a:pPr>
              <a:defRPr/>
            </a:pPr>
            <a:fld id="{26D5E6D4-A61A-134D-8809-550FAF98671F}" type="datetimeFigureOut">
              <a:rPr lang="en-US"/>
              <a:pPr>
                <a:defRPr/>
              </a:pPr>
              <a:t>12/22/2014</a:t>
            </a:fld>
            <a:endParaRPr lang="en-US"/>
          </a:p>
        </p:txBody>
      </p:sp>
      <p:sp>
        <p:nvSpPr>
          <p:cNvPr id="5" name="Footer Placeholder 4"/>
          <p:cNvSpPr>
            <a:spLocks noGrp="true"/>
          </p:cNvSpPr>
          <p:nvPr>
            <p:ph type="ftr" sz="quarter" idx="11"/>
          </p:nvPr>
        </p:nvSpPr>
        <p:spPr/>
        <p:txBody>
          <a:bodyPr/>
          <a:lstStyle>
            <a:lvl1pPr>
              <a:defRPr/>
            </a:lvl1pPr>
          </a:lstStyle>
          <a:p>
            <a:pPr>
              <a:defRPr/>
            </a:pPr>
            <a:endParaRPr lang="en-US"/>
          </a:p>
        </p:txBody>
      </p:sp>
      <p:sp>
        <p:nvSpPr>
          <p:cNvPr id="6" name="Slide Number Placeholder 5"/>
          <p:cNvSpPr>
            <a:spLocks noGrp="true"/>
          </p:cNvSpPr>
          <p:nvPr>
            <p:ph type="sldNum" sz="quarter" idx="12"/>
          </p:nvPr>
        </p:nvSpPr>
        <p:spPr/>
        <p:txBody>
          <a:bodyPr/>
          <a:lstStyle>
            <a:lvl1pPr>
              <a:defRPr/>
            </a:lvl1pPr>
          </a:lstStyle>
          <a:p>
            <a:pPr>
              <a:defRPr/>
            </a:pPr>
            <a:fld id="{4FEF7277-7068-FA48-A23A-B945BF511802}" type="slidenum">
              <a:rPr lang="en-US"/>
              <a:pPr>
                <a:defRPr/>
              </a:pPr>
              <a:t>‹#›</a:t>
            </a:fld>
            <a:endParaRPr lang="en-US"/>
          </a:p>
        </p:txBody>
      </p:sp>
    </p:spTree>
    <p:extLst>
      <p:ext uri="{BB962C8B-B14F-4D97-AF65-F5344CB8AC3E}">
        <p14:creationId xmlns:p14="http://schemas.microsoft.com/office/powerpoint/2010/main" val="24087220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picTx" preserve="true">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7343091" y="14747399"/>
            <a:ext cx="22478048" cy="1741016"/>
          </a:xfrm>
        </p:spPr>
        <p:txBody>
          <a:bodyPr anchor="b"/>
          <a:lstStyle>
            <a:lvl1pPr algn="l">
              <a:defRPr sz="8200" b="true"/>
            </a:lvl1pPr>
          </a:lstStyle>
          <a:p>
            <a:r>
              <a:rPr lang="en-US" smtClean="false"/>
              <a:t>Click to edit Master title style</a:t>
            </a:r>
            <a:endParaRPr lang="en-US"/>
          </a:p>
        </p:txBody>
      </p:sp>
      <p:sp>
        <p:nvSpPr>
          <p:cNvPr id="3" name="Picture Placeholder 2"/>
          <p:cNvSpPr>
            <a:spLocks noGrp="true"/>
          </p:cNvSpPr>
          <p:nvPr>
            <p:ph type="pic" idx="1"/>
          </p:nvPr>
        </p:nvSpPr>
        <p:spPr>
          <a:xfrm>
            <a:off x="7343091" y="1882438"/>
            <a:ext cx="22478048" cy="12640628"/>
          </a:xfrm>
        </p:spPr>
        <p:txBody>
          <a:bodyPr rtlCol="false">
            <a:normAutofit/>
          </a:bodyPr>
          <a:lstStyle>
            <a:lvl1pPr marL="0" indent="0">
              <a:buNone/>
              <a:defRPr sz="13100"/>
            </a:lvl1pPr>
            <a:lvl2pPr marL="1872966" indent="0">
              <a:buNone/>
              <a:defRPr sz="11500"/>
            </a:lvl2pPr>
            <a:lvl3pPr marL="3745931" indent="0">
              <a:buNone/>
              <a:defRPr sz="9800"/>
            </a:lvl3pPr>
            <a:lvl4pPr marL="5618897" indent="0">
              <a:buNone/>
              <a:defRPr sz="8200"/>
            </a:lvl4pPr>
            <a:lvl5pPr marL="7491862" indent="0">
              <a:buNone/>
              <a:defRPr sz="8200"/>
            </a:lvl5pPr>
            <a:lvl6pPr marL="9364828" indent="0">
              <a:buNone/>
              <a:defRPr sz="8200"/>
            </a:lvl6pPr>
            <a:lvl7pPr marL="11237793" indent="0">
              <a:buNone/>
              <a:defRPr sz="8200"/>
            </a:lvl7pPr>
            <a:lvl8pPr marL="13110759" indent="0">
              <a:buNone/>
              <a:defRPr sz="8200"/>
            </a:lvl8pPr>
            <a:lvl9pPr marL="14983724" indent="0">
              <a:buNone/>
              <a:defRPr sz="8200"/>
            </a:lvl9pPr>
          </a:lstStyle>
          <a:p>
            <a:pPr lvl="0"/>
            <a:endParaRPr lang="en-US" noProof="false"/>
          </a:p>
        </p:txBody>
      </p:sp>
      <p:sp>
        <p:nvSpPr>
          <p:cNvPr id="4" name="Text Placeholder 3"/>
          <p:cNvSpPr>
            <a:spLocks noGrp="true"/>
          </p:cNvSpPr>
          <p:nvPr>
            <p:ph type="body" sz="half" idx="2"/>
          </p:nvPr>
        </p:nvSpPr>
        <p:spPr>
          <a:xfrm>
            <a:off x="7343091" y="16488413"/>
            <a:ext cx="22478048" cy="247253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false"/>
              <a:t>Click to edit Master text styles</a:t>
            </a:r>
          </a:p>
        </p:txBody>
      </p:sp>
      <p:sp>
        <p:nvSpPr>
          <p:cNvPr id="5" name="Date Placeholder 3"/>
          <p:cNvSpPr>
            <a:spLocks noGrp="true"/>
          </p:cNvSpPr>
          <p:nvPr>
            <p:ph type="dt" sz="half" idx="10"/>
          </p:nvPr>
        </p:nvSpPr>
        <p:spPr/>
        <p:txBody>
          <a:bodyPr/>
          <a:lstStyle>
            <a:lvl1pPr>
              <a:defRPr/>
            </a:lvl1pPr>
          </a:lstStyle>
          <a:p>
            <a:pPr>
              <a:defRPr/>
            </a:pPr>
            <a:fld id="{A05091B8-C0E5-A744-807C-3E17F9FF6276}" type="datetimeFigureOut">
              <a:rPr lang="en-US"/>
              <a:pPr>
                <a:defRPr/>
              </a:pPr>
              <a:t>12/22/2014</a:t>
            </a:fld>
            <a:endParaRPr lang="en-US"/>
          </a:p>
        </p:txBody>
      </p:sp>
      <p:sp>
        <p:nvSpPr>
          <p:cNvPr id="6" name="Footer Placeholder 4"/>
          <p:cNvSpPr>
            <a:spLocks noGrp="true"/>
          </p:cNvSpPr>
          <p:nvPr>
            <p:ph type="ftr" sz="quarter" idx="11"/>
          </p:nvPr>
        </p:nvSpPr>
        <p:spPr/>
        <p:txBody>
          <a:bodyPr/>
          <a:lstStyle>
            <a:lvl1pPr>
              <a:defRPr/>
            </a:lvl1pPr>
          </a:lstStyle>
          <a:p>
            <a:pPr>
              <a:defRPr/>
            </a:pPr>
            <a:endParaRPr lang="en-US"/>
          </a:p>
        </p:txBody>
      </p:sp>
      <p:sp>
        <p:nvSpPr>
          <p:cNvPr id="7" name="Slide Number Placeholder 5"/>
          <p:cNvSpPr>
            <a:spLocks noGrp="true"/>
          </p:cNvSpPr>
          <p:nvPr>
            <p:ph type="sldNum" sz="quarter" idx="12"/>
          </p:nvPr>
        </p:nvSpPr>
        <p:spPr/>
        <p:txBody>
          <a:bodyPr/>
          <a:lstStyle>
            <a:lvl1pPr>
              <a:defRPr/>
            </a:lvl1pPr>
          </a:lstStyle>
          <a:p>
            <a:pPr>
              <a:defRPr/>
            </a:pPr>
            <a:fld id="{DF99E51A-5069-3A41-8150-A34B27A599E0}" type="slidenum">
              <a:rPr lang="en-US"/>
              <a:pPr>
                <a:defRPr/>
              </a:pPr>
              <a:t>‹#›</a:t>
            </a:fld>
            <a:endParaRPr lang="en-US"/>
          </a:p>
        </p:txBody>
      </p:sp>
    </p:spTree>
    <p:extLst>
      <p:ext uri="{BB962C8B-B14F-4D97-AF65-F5344CB8AC3E}">
        <p14:creationId xmlns:p14="http://schemas.microsoft.com/office/powerpoint/2010/main" val="92688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vertTx" preserve="true">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false"/>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4" name="Date Placeholder 3"/>
          <p:cNvSpPr>
            <a:spLocks noGrp="true"/>
          </p:cNvSpPr>
          <p:nvPr>
            <p:ph type="dt" sz="half" idx="10"/>
          </p:nvPr>
        </p:nvSpPr>
        <p:spPr/>
        <p:txBody>
          <a:bodyPr/>
          <a:lstStyle>
            <a:lvl1pPr>
              <a:defRPr/>
            </a:lvl1pPr>
          </a:lstStyle>
          <a:p>
            <a:pPr>
              <a:defRPr/>
            </a:pPr>
            <a:fld id="{17C14E4E-4C0B-1748-98E1-892E017DC70F}" type="datetimeFigureOut">
              <a:rPr lang="en-US"/>
              <a:pPr>
                <a:defRPr/>
              </a:pPr>
              <a:t>12/22/2014</a:t>
            </a:fld>
            <a:endParaRPr lang="en-US"/>
          </a:p>
        </p:txBody>
      </p:sp>
      <p:sp>
        <p:nvSpPr>
          <p:cNvPr id="5" name="Footer Placeholder 4"/>
          <p:cNvSpPr>
            <a:spLocks noGrp="true"/>
          </p:cNvSpPr>
          <p:nvPr>
            <p:ph type="ftr" sz="quarter" idx="11"/>
          </p:nvPr>
        </p:nvSpPr>
        <p:spPr/>
        <p:txBody>
          <a:bodyPr/>
          <a:lstStyle>
            <a:lvl1pPr>
              <a:defRPr/>
            </a:lvl1pPr>
          </a:lstStyle>
          <a:p>
            <a:pPr>
              <a:defRPr/>
            </a:pPr>
            <a:endParaRPr lang="en-US"/>
          </a:p>
        </p:txBody>
      </p:sp>
      <p:sp>
        <p:nvSpPr>
          <p:cNvPr id="6" name="Slide Number Placeholder 5"/>
          <p:cNvSpPr>
            <a:spLocks noGrp="true"/>
          </p:cNvSpPr>
          <p:nvPr>
            <p:ph type="sldNum" sz="quarter" idx="12"/>
          </p:nvPr>
        </p:nvSpPr>
        <p:spPr/>
        <p:txBody>
          <a:bodyPr/>
          <a:lstStyle>
            <a:lvl1pPr>
              <a:defRPr/>
            </a:lvl1pPr>
          </a:lstStyle>
          <a:p>
            <a:pPr>
              <a:defRPr/>
            </a:pPr>
            <a:fld id="{717B51CC-D4FC-0D49-9616-48B44887DCE8}" type="slidenum">
              <a:rPr lang="en-US"/>
              <a:pPr>
                <a:defRPr/>
              </a:pPr>
              <a:t>‹#›</a:t>
            </a:fld>
            <a:endParaRPr lang="en-US"/>
          </a:p>
        </p:txBody>
      </p:sp>
    </p:spTree>
    <p:extLst>
      <p:ext uri="{BB962C8B-B14F-4D97-AF65-F5344CB8AC3E}">
        <p14:creationId xmlns:p14="http://schemas.microsoft.com/office/powerpoint/2010/main" val="134907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vertTitleAndTx" preserve="true">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27160974" y="633981"/>
            <a:ext cx="8429268" cy="13479437"/>
          </a:xfrm>
        </p:spPr>
        <p:txBody>
          <a:bodyPr vert="eaVert"/>
          <a:lstStyle/>
          <a:p>
            <a:r>
              <a:rPr lang="en-US" smtClean="false"/>
              <a:t>Click to edit Master title style</a:t>
            </a:r>
            <a:endParaRPr lang="en-US"/>
          </a:p>
        </p:txBody>
      </p:sp>
      <p:sp>
        <p:nvSpPr>
          <p:cNvPr id="3" name="Vertical Text Placeholder 2"/>
          <p:cNvSpPr>
            <a:spLocks noGrp="true"/>
          </p:cNvSpPr>
          <p:nvPr>
            <p:ph type="body" orient="vert" idx="1"/>
          </p:nvPr>
        </p:nvSpPr>
        <p:spPr>
          <a:xfrm>
            <a:off x="1873170" y="633981"/>
            <a:ext cx="24663414" cy="13479437"/>
          </a:xfrm>
        </p:spPr>
        <p:txBody>
          <a:bodyPr vert="eaVert"/>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4" name="Date Placeholder 3"/>
          <p:cNvSpPr>
            <a:spLocks noGrp="true"/>
          </p:cNvSpPr>
          <p:nvPr>
            <p:ph type="dt" sz="half" idx="10"/>
          </p:nvPr>
        </p:nvSpPr>
        <p:spPr/>
        <p:txBody>
          <a:bodyPr/>
          <a:lstStyle>
            <a:lvl1pPr>
              <a:defRPr/>
            </a:lvl1pPr>
          </a:lstStyle>
          <a:p>
            <a:pPr>
              <a:defRPr/>
            </a:pPr>
            <a:fld id="{62EFBE29-94B4-E24D-8A84-BD9509BFF697}" type="datetimeFigureOut">
              <a:rPr lang="en-US"/>
              <a:pPr>
                <a:defRPr/>
              </a:pPr>
              <a:t>12/22/2014</a:t>
            </a:fld>
            <a:endParaRPr lang="en-US"/>
          </a:p>
        </p:txBody>
      </p:sp>
      <p:sp>
        <p:nvSpPr>
          <p:cNvPr id="5" name="Footer Placeholder 4"/>
          <p:cNvSpPr>
            <a:spLocks noGrp="true"/>
          </p:cNvSpPr>
          <p:nvPr>
            <p:ph type="ftr" sz="quarter" idx="11"/>
          </p:nvPr>
        </p:nvSpPr>
        <p:spPr/>
        <p:txBody>
          <a:bodyPr/>
          <a:lstStyle>
            <a:lvl1pPr>
              <a:defRPr/>
            </a:lvl1pPr>
          </a:lstStyle>
          <a:p>
            <a:pPr>
              <a:defRPr/>
            </a:pPr>
            <a:endParaRPr lang="en-US"/>
          </a:p>
        </p:txBody>
      </p:sp>
      <p:sp>
        <p:nvSpPr>
          <p:cNvPr id="6" name="Slide Number Placeholder 5"/>
          <p:cNvSpPr>
            <a:spLocks noGrp="true"/>
          </p:cNvSpPr>
          <p:nvPr>
            <p:ph type="sldNum" sz="quarter" idx="12"/>
          </p:nvPr>
        </p:nvSpPr>
        <p:spPr/>
        <p:txBody>
          <a:bodyPr/>
          <a:lstStyle>
            <a:lvl1pPr>
              <a:defRPr/>
            </a:lvl1pPr>
          </a:lstStyle>
          <a:p>
            <a:pPr>
              <a:defRPr/>
            </a:pPr>
            <a:fld id="{15EDF1FE-588F-F04F-A52E-6DED383B1EB6}" type="slidenum">
              <a:rPr lang="en-US"/>
              <a:pPr>
                <a:defRPr/>
              </a:pPr>
              <a:t>‹#›</a:t>
            </a:fld>
            <a:endParaRPr lang="en-US"/>
          </a:p>
        </p:txBody>
      </p:sp>
    </p:spTree>
    <p:extLst>
      <p:ext uri="{BB962C8B-B14F-4D97-AF65-F5344CB8AC3E}">
        <p14:creationId xmlns:p14="http://schemas.microsoft.com/office/powerpoint/2010/main" val="304870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obj" preserve="true">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false"/>
              <a:t>Click to edit Master title style</a:t>
            </a:r>
            <a:endParaRPr lang="en-US"/>
          </a:p>
        </p:txBody>
      </p:sp>
      <p:sp>
        <p:nvSpPr>
          <p:cNvPr id="3" name="Content Placeholder 2"/>
          <p:cNvSpPr>
            <a:spLocks noGrp="true"/>
          </p:cNvSpPr>
          <p:nvPr>
            <p:ph idx="1"/>
          </p:nvPr>
        </p:nvSpPr>
        <p:spPr/>
        <p:txBody>
          <a:bodyPr/>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4" name="Date Placeholder 3"/>
          <p:cNvSpPr>
            <a:spLocks noGrp="true"/>
          </p:cNvSpPr>
          <p:nvPr>
            <p:ph type="dt" sz="half" idx="10"/>
          </p:nvPr>
        </p:nvSpPr>
        <p:spPr/>
        <p:txBody>
          <a:bodyPr/>
          <a:lstStyle>
            <a:lvl1pPr>
              <a:defRPr/>
            </a:lvl1pPr>
          </a:lstStyle>
          <a:p>
            <a:pPr>
              <a:defRPr/>
            </a:pPr>
            <a:fld id="{45F94644-D4AE-9642-A6B2-1300A93D4BBB}" type="datetimeFigureOut">
              <a:rPr lang="en-US"/>
              <a:pPr>
                <a:defRPr/>
              </a:pPr>
              <a:t>12/22/2014</a:t>
            </a:fld>
            <a:endParaRPr lang="en-US"/>
          </a:p>
        </p:txBody>
      </p:sp>
      <p:sp>
        <p:nvSpPr>
          <p:cNvPr id="5" name="Footer Placeholder 4"/>
          <p:cNvSpPr>
            <a:spLocks noGrp="true"/>
          </p:cNvSpPr>
          <p:nvPr>
            <p:ph type="ftr" sz="quarter" idx="11"/>
          </p:nvPr>
        </p:nvSpPr>
        <p:spPr/>
        <p:txBody>
          <a:bodyPr/>
          <a:lstStyle>
            <a:lvl1pPr>
              <a:defRPr/>
            </a:lvl1pPr>
          </a:lstStyle>
          <a:p>
            <a:pPr>
              <a:defRPr/>
            </a:pPr>
            <a:endParaRPr lang="en-US"/>
          </a:p>
        </p:txBody>
      </p:sp>
      <p:sp>
        <p:nvSpPr>
          <p:cNvPr id="6" name="Slide Number Placeholder 5"/>
          <p:cNvSpPr>
            <a:spLocks noGrp="true"/>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462208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reserve="true" userDrawn="true">
  <p:cSld name="Content No Title">
    <p:spTree>
      <p:nvGrpSpPr>
        <p:cNvPr id="1" name=""/>
        <p:cNvGrpSpPr/>
        <p:nvPr/>
      </p:nvGrpSpPr>
      <p:grpSpPr>
        <a:xfrm>
          <a:off x="0" y="0"/>
          <a:ext cx="0" cy="0"/>
          <a:chOff x="0" y="0"/>
          <a:chExt cx="0" cy="0"/>
        </a:xfrm>
      </p:grpSpPr>
      <p:sp>
        <p:nvSpPr>
          <p:cNvPr id="3" name="Content Placeholder 2"/>
          <p:cNvSpPr>
            <a:spLocks noGrp="true"/>
          </p:cNvSpPr>
          <p:nvPr>
            <p:ph idx="1"/>
          </p:nvPr>
        </p:nvSpPr>
        <p:spPr>
          <a:xfrm>
            <a:off x="1873250" y="1181100"/>
            <a:ext cx="33716913" cy="17637125"/>
          </a:xfrm>
        </p:spPr>
        <p:txBody>
          <a:bodyPr/>
          <a:lstStyle/>
          <a:p>
            <a:pPr lvl="0"/>
            <a:r>
              <a:rPr lang="en-US" dirty="false" smtClean="false"/>
              <a:t>Click to edit Master text styles</a:t>
            </a:r>
          </a:p>
          <a:p>
            <a:pPr lvl="1"/>
            <a:r>
              <a:rPr lang="en-US" dirty="false" smtClean="false"/>
              <a:t>Second level</a:t>
            </a:r>
          </a:p>
          <a:p>
            <a:pPr lvl="2"/>
            <a:r>
              <a:rPr lang="en-US" dirty="false" smtClean="false"/>
              <a:t>Third level</a:t>
            </a:r>
          </a:p>
          <a:p>
            <a:pPr lvl="3"/>
            <a:r>
              <a:rPr lang="en-US" dirty="false" smtClean="false"/>
              <a:t>Fourth level</a:t>
            </a:r>
          </a:p>
          <a:p>
            <a:pPr lvl="4"/>
            <a:r>
              <a:rPr lang="en-US" dirty="false" smtClean="false"/>
              <a:t>Fifth level</a:t>
            </a:r>
            <a:endParaRPr lang="en-US" dirty="false"/>
          </a:p>
        </p:txBody>
      </p:sp>
      <p:sp>
        <p:nvSpPr>
          <p:cNvPr id="4" name="Date Placeholder 3"/>
          <p:cNvSpPr>
            <a:spLocks noGrp="true"/>
          </p:cNvSpPr>
          <p:nvPr>
            <p:ph type="dt" sz="half" idx="10"/>
          </p:nvPr>
        </p:nvSpPr>
        <p:spPr/>
        <p:txBody>
          <a:bodyPr/>
          <a:lstStyle>
            <a:lvl1pPr>
              <a:defRPr/>
            </a:lvl1pPr>
          </a:lstStyle>
          <a:p>
            <a:pPr>
              <a:defRPr/>
            </a:pPr>
            <a:fld id="{45F94644-D4AE-9642-A6B2-1300A93D4BBB}" type="datetimeFigureOut">
              <a:rPr lang="en-US"/>
              <a:pPr>
                <a:defRPr/>
              </a:pPr>
              <a:t>12/22/2014</a:t>
            </a:fld>
            <a:endParaRPr lang="en-US"/>
          </a:p>
        </p:txBody>
      </p:sp>
      <p:sp>
        <p:nvSpPr>
          <p:cNvPr id="5" name="Footer Placeholder 4"/>
          <p:cNvSpPr>
            <a:spLocks noGrp="true"/>
          </p:cNvSpPr>
          <p:nvPr>
            <p:ph type="ftr" sz="quarter" idx="11"/>
          </p:nvPr>
        </p:nvSpPr>
        <p:spPr/>
        <p:txBody>
          <a:bodyPr/>
          <a:lstStyle>
            <a:lvl1pPr>
              <a:defRPr/>
            </a:lvl1pPr>
          </a:lstStyle>
          <a:p>
            <a:pPr>
              <a:defRPr/>
            </a:pPr>
            <a:endParaRPr lang="en-US"/>
          </a:p>
        </p:txBody>
      </p:sp>
      <p:sp>
        <p:nvSpPr>
          <p:cNvPr id="6" name="Slide Number Placeholder 5"/>
          <p:cNvSpPr>
            <a:spLocks noGrp="true"/>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20473819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secHead" preserve="true">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2959352" y="13537960"/>
            <a:ext cx="31843901" cy="4184281"/>
          </a:xfrm>
        </p:spPr>
        <p:txBody>
          <a:bodyPr anchor="t"/>
          <a:lstStyle>
            <a:lvl1pPr algn="l">
              <a:defRPr sz="16400" b="true" cap="all"/>
            </a:lvl1pPr>
          </a:lstStyle>
          <a:p>
            <a:r>
              <a:rPr lang="en-US" smtClean="false"/>
              <a:t>Click to edit Master title style</a:t>
            </a:r>
            <a:endParaRPr lang="en-US"/>
          </a:p>
        </p:txBody>
      </p:sp>
      <p:sp>
        <p:nvSpPr>
          <p:cNvPr id="3" name="Text Placeholder 2"/>
          <p:cNvSpPr>
            <a:spLocks noGrp="true"/>
          </p:cNvSpPr>
          <p:nvPr>
            <p:ph type="body" idx="1"/>
          </p:nvPr>
        </p:nvSpPr>
        <p:spPr>
          <a:xfrm>
            <a:off x="2959352" y="8929396"/>
            <a:ext cx="31843901" cy="4608560"/>
          </a:xfrm>
        </p:spPr>
        <p:txBody>
          <a:bodyPr anchor="b"/>
          <a:lstStyle>
            <a:lvl1pPr marL="0" indent="0">
              <a:buNone/>
              <a:defRPr sz="8200">
                <a:solidFill>
                  <a:schemeClr val="tx1">
                    <a:tint val="75000"/>
                  </a:schemeClr>
                </a:solidFill>
              </a:defRPr>
            </a:lvl1pPr>
            <a:lvl2pPr marL="1872966" indent="0">
              <a:buNone/>
              <a:defRPr sz="7400">
                <a:solidFill>
                  <a:schemeClr val="tx1">
                    <a:tint val="75000"/>
                  </a:schemeClr>
                </a:solidFill>
              </a:defRPr>
            </a:lvl2pPr>
            <a:lvl3pPr marL="3745931" indent="0">
              <a:buNone/>
              <a:defRPr sz="6600">
                <a:solidFill>
                  <a:schemeClr val="tx1">
                    <a:tint val="75000"/>
                  </a:schemeClr>
                </a:solidFill>
              </a:defRPr>
            </a:lvl3pPr>
            <a:lvl4pPr marL="5618897" indent="0">
              <a:buNone/>
              <a:defRPr sz="5700">
                <a:solidFill>
                  <a:schemeClr val="tx1">
                    <a:tint val="75000"/>
                  </a:schemeClr>
                </a:solidFill>
              </a:defRPr>
            </a:lvl4pPr>
            <a:lvl5pPr marL="7491862" indent="0">
              <a:buNone/>
              <a:defRPr sz="5700">
                <a:solidFill>
                  <a:schemeClr val="tx1">
                    <a:tint val="75000"/>
                  </a:schemeClr>
                </a:solidFill>
              </a:defRPr>
            </a:lvl5pPr>
            <a:lvl6pPr marL="9364828" indent="0">
              <a:buNone/>
              <a:defRPr sz="5700">
                <a:solidFill>
                  <a:schemeClr val="tx1">
                    <a:tint val="75000"/>
                  </a:schemeClr>
                </a:solidFill>
              </a:defRPr>
            </a:lvl6pPr>
            <a:lvl7pPr marL="11237793" indent="0">
              <a:buNone/>
              <a:defRPr sz="5700">
                <a:solidFill>
                  <a:schemeClr val="tx1">
                    <a:tint val="75000"/>
                  </a:schemeClr>
                </a:solidFill>
              </a:defRPr>
            </a:lvl7pPr>
            <a:lvl8pPr marL="13110759" indent="0">
              <a:buNone/>
              <a:defRPr sz="5700">
                <a:solidFill>
                  <a:schemeClr val="tx1">
                    <a:tint val="75000"/>
                  </a:schemeClr>
                </a:solidFill>
              </a:defRPr>
            </a:lvl8pPr>
            <a:lvl9pPr marL="14983724" indent="0">
              <a:buNone/>
              <a:defRPr sz="5700">
                <a:solidFill>
                  <a:schemeClr val="tx1">
                    <a:tint val="75000"/>
                  </a:schemeClr>
                </a:solidFill>
              </a:defRPr>
            </a:lvl9pPr>
          </a:lstStyle>
          <a:p>
            <a:pPr lvl="0"/>
            <a:r>
              <a:rPr lang="en-US" smtClean="false"/>
              <a:t>Click to edit Master text styles</a:t>
            </a:r>
          </a:p>
        </p:txBody>
      </p:sp>
      <p:sp>
        <p:nvSpPr>
          <p:cNvPr id="4" name="Date Placeholder 3"/>
          <p:cNvSpPr>
            <a:spLocks noGrp="true"/>
          </p:cNvSpPr>
          <p:nvPr>
            <p:ph type="dt" sz="half" idx="10"/>
          </p:nvPr>
        </p:nvSpPr>
        <p:spPr/>
        <p:txBody>
          <a:bodyPr/>
          <a:lstStyle>
            <a:lvl1pPr>
              <a:defRPr/>
            </a:lvl1pPr>
          </a:lstStyle>
          <a:p>
            <a:pPr>
              <a:defRPr/>
            </a:pPr>
            <a:fld id="{E093858F-F048-EC49-A0EE-9D9153B5F773}" type="datetimeFigureOut">
              <a:rPr lang="en-US"/>
              <a:pPr>
                <a:defRPr/>
              </a:pPr>
              <a:t>12/22/2014</a:t>
            </a:fld>
            <a:endParaRPr lang="en-US"/>
          </a:p>
        </p:txBody>
      </p:sp>
      <p:sp>
        <p:nvSpPr>
          <p:cNvPr id="5" name="Footer Placeholder 4"/>
          <p:cNvSpPr>
            <a:spLocks noGrp="true"/>
          </p:cNvSpPr>
          <p:nvPr>
            <p:ph type="ftr" sz="quarter" idx="11"/>
          </p:nvPr>
        </p:nvSpPr>
        <p:spPr/>
        <p:txBody>
          <a:bodyPr/>
          <a:lstStyle>
            <a:lvl1pPr>
              <a:defRPr/>
            </a:lvl1pPr>
          </a:lstStyle>
          <a:p>
            <a:pPr>
              <a:defRPr/>
            </a:pPr>
            <a:endParaRPr lang="en-US"/>
          </a:p>
        </p:txBody>
      </p:sp>
      <p:sp>
        <p:nvSpPr>
          <p:cNvPr id="6" name="Slide Number Placeholder 5"/>
          <p:cNvSpPr>
            <a:spLocks noGrp="true"/>
          </p:cNvSpPr>
          <p:nvPr>
            <p:ph type="sldNum" sz="quarter" idx="12"/>
          </p:nvPr>
        </p:nvSpPr>
        <p:spPr/>
        <p:txBody>
          <a:bodyPr/>
          <a:lstStyle>
            <a:lvl1pPr>
              <a:defRPr/>
            </a:lvl1pPr>
          </a:lstStyle>
          <a:p>
            <a:pPr>
              <a:defRPr/>
            </a:pPr>
            <a:fld id="{C932726D-AD4F-784B-B6CE-A7173938D6E1}" type="slidenum">
              <a:rPr lang="en-US"/>
              <a:pPr>
                <a:defRPr/>
              </a:pPr>
              <a:t>‹#›</a:t>
            </a:fld>
            <a:endParaRPr lang="en-US"/>
          </a:p>
        </p:txBody>
      </p:sp>
    </p:spTree>
    <p:extLst>
      <p:ext uri="{BB962C8B-B14F-4D97-AF65-F5344CB8AC3E}">
        <p14:creationId xmlns:p14="http://schemas.microsoft.com/office/powerpoint/2010/main" val="120777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twoObj" preserve="true">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false"/>
              <a:t>Click to edit Master title style</a:t>
            </a:r>
            <a:endParaRPr lang="en-US"/>
          </a:p>
        </p:txBody>
      </p:sp>
      <p:sp>
        <p:nvSpPr>
          <p:cNvPr id="3" name="Content Placeholder 2"/>
          <p:cNvSpPr>
            <a:spLocks noGrp="true"/>
          </p:cNvSpPr>
          <p:nvPr>
            <p:ph sz="half" idx="1"/>
          </p:nvPr>
        </p:nvSpPr>
        <p:spPr>
          <a:xfrm>
            <a:off x="187317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4" name="Content Placeholder 3"/>
          <p:cNvSpPr>
            <a:spLocks noGrp="true"/>
          </p:cNvSpPr>
          <p:nvPr>
            <p:ph sz="half" idx="2"/>
          </p:nvPr>
        </p:nvSpPr>
        <p:spPr>
          <a:xfrm>
            <a:off x="1904390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5" name="Date Placeholder 3"/>
          <p:cNvSpPr>
            <a:spLocks noGrp="true"/>
          </p:cNvSpPr>
          <p:nvPr>
            <p:ph type="dt" sz="half" idx="10"/>
          </p:nvPr>
        </p:nvSpPr>
        <p:spPr/>
        <p:txBody>
          <a:bodyPr/>
          <a:lstStyle>
            <a:lvl1pPr>
              <a:defRPr/>
            </a:lvl1pPr>
          </a:lstStyle>
          <a:p>
            <a:pPr>
              <a:defRPr/>
            </a:pPr>
            <a:fld id="{59DC5A92-630D-6746-A643-2F923844088F}" type="datetimeFigureOut">
              <a:rPr lang="en-US"/>
              <a:pPr>
                <a:defRPr/>
              </a:pPr>
              <a:t>12/22/2014</a:t>
            </a:fld>
            <a:endParaRPr lang="en-US"/>
          </a:p>
        </p:txBody>
      </p:sp>
      <p:sp>
        <p:nvSpPr>
          <p:cNvPr id="6" name="Footer Placeholder 4"/>
          <p:cNvSpPr>
            <a:spLocks noGrp="true"/>
          </p:cNvSpPr>
          <p:nvPr>
            <p:ph type="ftr" sz="quarter" idx="11"/>
          </p:nvPr>
        </p:nvSpPr>
        <p:spPr/>
        <p:txBody>
          <a:bodyPr/>
          <a:lstStyle>
            <a:lvl1pPr>
              <a:defRPr/>
            </a:lvl1pPr>
          </a:lstStyle>
          <a:p>
            <a:pPr>
              <a:defRPr/>
            </a:pPr>
            <a:endParaRPr lang="en-US"/>
          </a:p>
        </p:txBody>
      </p:sp>
      <p:sp>
        <p:nvSpPr>
          <p:cNvPr id="7" name="Slide Number Placeholder 5"/>
          <p:cNvSpPr>
            <a:spLocks noGrp="true"/>
          </p:cNvSpPr>
          <p:nvPr>
            <p:ph type="sldNum" sz="quarter" idx="12"/>
          </p:nvPr>
        </p:nvSpPr>
        <p:spPr/>
        <p:txBody>
          <a:bodyPr/>
          <a:lstStyle>
            <a:lvl1pPr>
              <a:defRPr/>
            </a:lvl1pPr>
          </a:lstStyle>
          <a:p>
            <a:pPr>
              <a:defRPr/>
            </a:pPr>
            <a:fld id="{583B73FE-2370-794E-A794-89473A33B4B1}" type="slidenum">
              <a:rPr lang="en-US"/>
              <a:pPr>
                <a:defRPr/>
              </a:pPr>
              <a:t>‹#›</a:t>
            </a:fld>
            <a:endParaRPr lang="en-US"/>
          </a:p>
        </p:txBody>
      </p:sp>
    </p:spTree>
    <p:extLst>
      <p:ext uri="{BB962C8B-B14F-4D97-AF65-F5344CB8AC3E}">
        <p14:creationId xmlns:p14="http://schemas.microsoft.com/office/powerpoint/2010/main" val="390427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twoTxTwoObj" preserve="true">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1873171" y="843687"/>
            <a:ext cx="33717072" cy="3511286"/>
          </a:xfrm>
        </p:spPr>
        <p:txBody>
          <a:bodyPr/>
          <a:lstStyle>
            <a:lvl1pPr>
              <a:defRPr/>
            </a:lvl1pPr>
          </a:lstStyle>
          <a:p>
            <a:r>
              <a:rPr lang="en-US" smtClean="false"/>
              <a:t>Click to edit Master title style</a:t>
            </a:r>
            <a:endParaRPr lang="en-US"/>
          </a:p>
        </p:txBody>
      </p:sp>
      <p:sp>
        <p:nvSpPr>
          <p:cNvPr id="3" name="Text Placeholder 2"/>
          <p:cNvSpPr>
            <a:spLocks noGrp="true"/>
          </p:cNvSpPr>
          <p:nvPr>
            <p:ph type="body" idx="1"/>
          </p:nvPr>
        </p:nvSpPr>
        <p:spPr>
          <a:xfrm>
            <a:off x="1873171" y="4715854"/>
            <a:ext cx="16552847" cy="1965345"/>
          </a:xfrm>
        </p:spPr>
        <p:txBody>
          <a:bodyPr anchor="b"/>
          <a:lstStyle>
            <a:lvl1pPr marL="0" indent="0">
              <a:buNone/>
              <a:defRPr sz="9800" b="true"/>
            </a:lvl1pPr>
            <a:lvl2pPr marL="1872966" indent="0">
              <a:buNone/>
              <a:defRPr sz="8200" b="true"/>
            </a:lvl2pPr>
            <a:lvl3pPr marL="3745931" indent="0">
              <a:buNone/>
              <a:defRPr sz="7400" b="true"/>
            </a:lvl3pPr>
            <a:lvl4pPr marL="5618897" indent="0">
              <a:buNone/>
              <a:defRPr sz="6600" b="true"/>
            </a:lvl4pPr>
            <a:lvl5pPr marL="7491862" indent="0">
              <a:buNone/>
              <a:defRPr sz="6600" b="true"/>
            </a:lvl5pPr>
            <a:lvl6pPr marL="9364828" indent="0">
              <a:buNone/>
              <a:defRPr sz="6600" b="true"/>
            </a:lvl6pPr>
            <a:lvl7pPr marL="11237793" indent="0">
              <a:buNone/>
              <a:defRPr sz="6600" b="true"/>
            </a:lvl7pPr>
            <a:lvl8pPr marL="13110759" indent="0">
              <a:buNone/>
              <a:defRPr sz="6600" b="true"/>
            </a:lvl8pPr>
            <a:lvl9pPr marL="14983724" indent="0">
              <a:buNone/>
              <a:defRPr sz="6600" b="true"/>
            </a:lvl9pPr>
          </a:lstStyle>
          <a:p>
            <a:pPr lvl="0"/>
            <a:r>
              <a:rPr lang="en-US" smtClean="false"/>
              <a:t>Click to edit Master text styles</a:t>
            </a:r>
          </a:p>
        </p:txBody>
      </p:sp>
      <p:sp>
        <p:nvSpPr>
          <p:cNvPr id="4" name="Content Placeholder 3"/>
          <p:cNvSpPr>
            <a:spLocks noGrp="true"/>
          </p:cNvSpPr>
          <p:nvPr>
            <p:ph sz="half" idx="2"/>
          </p:nvPr>
        </p:nvSpPr>
        <p:spPr>
          <a:xfrm>
            <a:off x="1873171" y="6681195"/>
            <a:ext cx="16552847"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5" name="Text Placeholder 4"/>
          <p:cNvSpPr>
            <a:spLocks noGrp="true"/>
          </p:cNvSpPr>
          <p:nvPr>
            <p:ph type="body" sz="quarter" idx="3"/>
          </p:nvPr>
        </p:nvSpPr>
        <p:spPr>
          <a:xfrm>
            <a:off x="19030900" y="4715854"/>
            <a:ext cx="16559349" cy="1965345"/>
          </a:xfrm>
        </p:spPr>
        <p:txBody>
          <a:bodyPr anchor="b"/>
          <a:lstStyle>
            <a:lvl1pPr marL="0" indent="0">
              <a:buNone/>
              <a:defRPr sz="9800" b="true"/>
            </a:lvl1pPr>
            <a:lvl2pPr marL="1872966" indent="0">
              <a:buNone/>
              <a:defRPr sz="8200" b="true"/>
            </a:lvl2pPr>
            <a:lvl3pPr marL="3745931" indent="0">
              <a:buNone/>
              <a:defRPr sz="7400" b="true"/>
            </a:lvl3pPr>
            <a:lvl4pPr marL="5618897" indent="0">
              <a:buNone/>
              <a:defRPr sz="6600" b="true"/>
            </a:lvl4pPr>
            <a:lvl5pPr marL="7491862" indent="0">
              <a:buNone/>
              <a:defRPr sz="6600" b="true"/>
            </a:lvl5pPr>
            <a:lvl6pPr marL="9364828" indent="0">
              <a:buNone/>
              <a:defRPr sz="6600" b="true"/>
            </a:lvl6pPr>
            <a:lvl7pPr marL="11237793" indent="0">
              <a:buNone/>
              <a:defRPr sz="6600" b="true"/>
            </a:lvl7pPr>
            <a:lvl8pPr marL="13110759" indent="0">
              <a:buNone/>
              <a:defRPr sz="6600" b="true"/>
            </a:lvl8pPr>
            <a:lvl9pPr marL="14983724" indent="0">
              <a:buNone/>
              <a:defRPr sz="6600" b="true"/>
            </a:lvl9pPr>
          </a:lstStyle>
          <a:p>
            <a:pPr lvl="0"/>
            <a:r>
              <a:rPr lang="en-US" smtClean="false"/>
              <a:t>Click to edit Master text styles</a:t>
            </a:r>
          </a:p>
        </p:txBody>
      </p:sp>
      <p:sp>
        <p:nvSpPr>
          <p:cNvPr id="6" name="Content Placeholder 5"/>
          <p:cNvSpPr>
            <a:spLocks noGrp="true"/>
          </p:cNvSpPr>
          <p:nvPr>
            <p:ph sz="quarter" idx="4"/>
          </p:nvPr>
        </p:nvSpPr>
        <p:spPr>
          <a:xfrm>
            <a:off x="19030900" y="6681195"/>
            <a:ext cx="16559349"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7" name="Date Placeholder 3"/>
          <p:cNvSpPr>
            <a:spLocks noGrp="true"/>
          </p:cNvSpPr>
          <p:nvPr>
            <p:ph type="dt" sz="half" idx="10"/>
          </p:nvPr>
        </p:nvSpPr>
        <p:spPr/>
        <p:txBody>
          <a:bodyPr/>
          <a:lstStyle>
            <a:lvl1pPr>
              <a:defRPr/>
            </a:lvl1pPr>
          </a:lstStyle>
          <a:p>
            <a:pPr>
              <a:defRPr/>
            </a:pPr>
            <a:fld id="{E0C1B829-DABC-114A-9635-991879314BC9}" type="datetimeFigureOut">
              <a:rPr lang="en-US"/>
              <a:pPr>
                <a:defRPr/>
              </a:pPr>
              <a:t>12/22/2014</a:t>
            </a:fld>
            <a:endParaRPr lang="en-US"/>
          </a:p>
        </p:txBody>
      </p:sp>
      <p:sp>
        <p:nvSpPr>
          <p:cNvPr id="8" name="Footer Placeholder 4"/>
          <p:cNvSpPr>
            <a:spLocks noGrp="true"/>
          </p:cNvSpPr>
          <p:nvPr>
            <p:ph type="ftr" sz="quarter" idx="11"/>
          </p:nvPr>
        </p:nvSpPr>
        <p:spPr/>
        <p:txBody>
          <a:bodyPr/>
          <a:lstStyle>
            <a:lvl1pPr>
              <a:defRPr/>
            </a:lvl1pPr>
          </a:lstStyle>
          <a:p>
            <a:pPr>
              <a:defRPr/>
            </a:pPr>
            <a:endParaRPr lang="en-US"/>
          </a:p>
        </p:txBody>
      </p:sp>
      <p:sp>
        <p:nvSpPr>
          <p:cNvPr id="9" name="Slide Number Placeholder 5"/>
          <p:cNvSpPr>
            <a:spLocks noGrp="true"/>
          </p:cNvSpPr>
          <p:nvPr>
            <p:ph type="sldNum" sz="quarter" idx="12"/>
          </p:nvPr>
        </p:nvSpPr>
        <p:spPr/>
        <p:txBody>
          <a:bodyPr/>
          <a:lstStyle>
            <a:lvl1pPr>
              <a:defRPr/>
            </a:lvl1pPr>
          </a:lstStyle>
          <a:p>
            <a:pPr>
              <a:defRPr/>
            </a:pPr>
            <a:fld id="{F2D87401-1A4D-9C44-8C83-228CED04FE13}" type="slidenum">
              <a:rPr lang="en-US"/>
              <a:pPr>
                <a:defRPr/>
              </a:pPr>
              <a:t>‹#›</a:t>
            </a:fld>
            <a:endParaRPr lang="en-US"/>
          </a:p>
        </p:txBody>
      </p:sp>
    </p:spTree>
    <p:extLst>
      <p:ext uri="{BB962C8B-B14F-4D97-AF65-F5344CB8AC3E}">
        <p14:creationId xmlns:p14="http://schemas.microsoft.com/office/powerpoint/2010/main" val="47555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titleOnly" preserve="true">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false"/>
              <a:t>Click to edit Master title style</a:t>
            </a:r>
            <a:endParaRPr lang="en-US"/>
          </a:p>
        </p:txBody>
      </p:sp>
      <p:sp>
        <p:nvSpPr>
          <p:cNvPr id="3" name="Date Placeholder 3"/>
          <p:cNvSpPr>
            <a:spLocks noGrp="true"/>
          </p:cNvSpPr>
          <p:nvPr>
            <p:ph type="dt" sz="half" idx="10"/>
          </p:nvPr>
        </p:nvSpPr>
        <p:spPr/>
        <p:txBody>
          <a:bodyPr/>
          <a:lstStyle>
            <a:lvl1pPr>
              <a:defRPr/>
            </a:lvl1pPr>
          </a:lstStyle>
          <a:p>
            <a:pPr>
              <a:defRPr/>
            </a:pPr>
            <a:fld id="{33FDC0DC-B3F3-0A4F-BC03-18235A9BC09E}" type="datetimeFigureOut">
              <a:rPr lang="en-US"/>
              <a:pPr>
                <a:defRPr/>
              </a:pPr>
              <a:t>12/22/2014</a:t>
            </a:fld>
            <a:endParaRPr lang="en-US"/>
          </a:p>
        </p:txBody>
      </p:sp>
      <p:sp>
        <p:nvSpPr>
          <p:cNvPr id="4" name="Footer Placeholder 4"/>
          <p:cNvSpPr>
            <a:spLocks noGrp="true"/>
          </p:cNvSpPr>
          <p:nvPr>
            <p:ph type="ftr" sz="quarter" idx="11"/>
          </p:nvPr>
        </p:nvSpPr>
        <p:spPr/>
        <p:txBody>
          <a:bodyPr/>
          <a:lstStyle>
            <a:lvl1pPr>
              <a:defRPr/>
            </a:lvl1pPr>
          </a:lstStyle>
          <a:p>
            <a:pPr>
              <a:defRPr/>
            </a:pPr>
            <a:endParaRPr lang="en-US"/>
          </a:p>
        </p:txBody>
      </p:sp>
      <p:sp>
        <p:nvSpPr>
          <p:cNvPr id="5" name="Slide Number Placeholder 5"/>
          <p:cNvSpPr>
            <a:spLocks noGrp="true"/>
          </p:cNvSpPr>
          <p:nvPr>
            <p:ph type="sldNum" sz="quarter" idx="12"/>
          </p:nvPr>
        </p:nvSpPr>
        <p:spPr/>
        <p:txBody>
          <a:bodyPr/>
          <a:lstStyle>
            <a:lvl1pPr>
              <a:defRPr/>
            </a:lvl1pPr>
          </a:lstStyle>
          <a:p>
            <a:pPr>
              <a:defRPr/>
            </a:pPr>
            <a:fld id="{3DD4EA0C-DC33-674D-AE85-03E6C6AEB0CB}" type="slidenum">
              <a:rPr lang="en-US"/>
              <a:pPr>
                <a:defRPr/>
              </a:pPr>
              <a:t>‹#›</a:t>
            </a:fld>
            <a:endParaRPr lang="en-US"/>
          </a:p>
        </p:txBody>
      </p:sp>
    </p:spTree>
    <p:extLst>
      <p:ext uri="{BB962C8B-B14F-4D97-AF65-F5344CB8AC3E}">
        <p14:creationId xmlns:p14="http://schemas.microsoft.com/office/powerpoint/2010/main" val="202578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blank" preserve="true">
  <p:cSld name="Blank">
    <p:spTree>
      <p:nvGrpSpPr>
        <p:cNvPr id="1" name=""/>
        <p:cNvGrpSpPr/>
        <p:nvPr/>
      </p:nvGrpSpPr>
      <p:grpSpPr>
        <a:xfrm>
          <a:off x="0" y="0"/>
          <a:ext cx="0" cy="0"/>
          <a:chOff x="0" y="0"/>
          <a:chExt cx="0" cy="0"/>
        </a:xfrm>
      </p:grpSpPr>
      <p:sp>
        <p:nvSpPr>
          <p:cNvPr id="2" name="Date Placeholder 3"/>
          <p:cNvSpPr>
            <a:spLocks noGrp="true"/>
          </p:cNvSpPr>
          <p:nvPr>
            <p:ph type="dt" sz="half" idx="10"/>
          </p:nvPr>
        </p:nvSpPr>
        <p:spPr/>
        <p:txBody>
          <a:bodyPr/>
          <a:lstStyle>
            <a:lvl1pPr>
              <a:defRPr/>
            </a:lvl1pPr>
          </a:lstStyle>
          <a:p>
            <a:pPr>
              <a:defRPr/>
            </a:pPr>
            <a:fld id="{C7AEB24E-1AE8-754D-B38F-AEB3B3B7A92C}" type="datetimeFigureOut">
              <a:rPr lang="en-US"/>
              <a:pPr>
                <a:defRPr/>
              </a:pPr>
              <a:t>12/22/2014</a:t>
            </a:fld>
            <a:endParaRPr lang="en-US"/>
          </a:p>
        </p:txBody>
      </p:sp>
      <p:sp>
        <p:nvSpPr>
          <p:cNvPr id="3" name="Footer Placeholder 4"/>
          <p:cNvSpPr>
            <a:spLocks noGrp="true"/>
          </p:cNvSpPr>
          <p:nvPr>
            <p:ph type="ftr" sz="quarter" idx="11"/>
          </p:nvPr>
        </p:nvSpPr>
        <p:spPr/>
        <p:txBody>
          <a:bodyPr/>
          <a:lstStyle>
            <a:lvl1pPr>
              <a:defRPr/>
            </a:lvl1pPr>
          </a:lstStyle>
          <a:p>
            <a:pPr>
              <a:defRPr/>
            </a:pPr>
            <a:endParaRPr lang="en-US"/>
          </a:p>
        </p:txBody>
      </p:sp>
      <p:sp>
        <p:nvSpPr>
          <p:cNvPr id="4" name="Slide Number Placeholder 5"/>
          <p:cNvSpPr>
            <a:spLocks noGrp="true"/>
          </p:cNvSpPr>
          <p:nvPr>
            <p:ph type="sldNum" sz="quarter" idx="12"/>
          </p:nvPr>
        </p:nvSpPr>
        <p:spPr/>
        <p:txBody>
          <a:bodyPr/>
          <a:lstStyle>
            <a:lvl1pPr>
              <a:defRPr/>
            </a:lvl1pPr>
          </a:lstStyle>
          <a:p>
            <a:pPr>
              <a:defRPr/>
            </a:pPr>
            <a:fld id="{EE3507C2-7DAF-2749-A168-80E7FECFC9DD}" type="slidenum">
              <a:rPr lang="en-US"/>
              <a:pPr>
                <a:defRPr/>
              </a:pPr>
              <a:t>‹#›</a:t>
            </a:fld>
            <a:endParaRPr lang="en-US"/>
          </a:p>
        </p:txBody>
      </p:sp>
    </p:spTree>
    <p:extLst>
      <p:ext uri="{BB962C8B-B14F-4D97-AF65-F5344CB8AC3E}">
        <p14:creationId xmlns:p14="http://schemas.microsoft.com/office/powerpoint/2010/main" val="21140915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type="objTx" preserve="true">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1873177" y="838805"/>
            <a:ext cx="12325205" cy="3569809"/>
          </a:xfrm>
        </p:spPr>
        <p:txBody>
          <a:bodyPr anchor="b"/>
          <a:lstStyle>
            <a:lvl1pPr algn="l">
              <a:defRPr sz="8200" b="true"/>
            </a:lvl1pPr>
          </a:lstStyle>
          <a:p>
            <a:r>
              <a:rPr lang="en-US" smtClean="false"/>
              <a:t>Click to edit Master title style</a:t>
            </a:r>
            <a:endParaRPr lang="en-US"/>
          </a:p>
        </p:txBody>
      </p:sp>
      <p:sp>
        <p:nvSpPr>
          <p:cNvPr id="3" name="Content Placeholder 2"/>
          <p:cNvSpPr>
            <a:spLocks noGrp="true"/>
          </p:cNvSpPr>
          <p:nvPr>
            <p:ph idx="1"/>
          </p:nvPr>
        </p:nvSpPr>
        <p:spPr>
          <a:xfrm>
            <a:off x="14647154" y="838811"/>
            <a:ext cx="20943089" cy="17980710"/>
          </a:xfrm>
        </p:spPr>
        <p:txBody>
          <a:bodyPr/>
          <a:lstStyle>
            <a:lvl1pPr>
              <a:defRPr sz="13100"/>
            </a:lvl1pPr>
            <a:lvl2pPr>
              <a:defRPr sz="11500"/>
            </a:lvl2pPr>
            <a:lvl3pPr>
              <a:defRPr sz="9800"/>
            </a:lvl3pPr>
            <a:lvl4pPr>
              <a:defRPr sz="8200"/>
            </a:lvl4pPr>
            <a:lvl5pPr>
              <a:defRPr sz="8200"/>
            </a:lvl5pPr>
            <a:lvl6pPr>
              <a:defRPr sz="8200"/>
            </a:lvl6pPr>
            <a:lvl7pPr>
              <a:defRPr sz="8200"/>
            </a:lvl7pPr>
            <a:lvl8pPr>
              <a:defRPr sz="8200"/>
            </a:lvl8pPr>
            <a:lvl9pPr>
              <a:defRPr sz="8200"/>
            </a:lvl9pPr>
          </a:lstStyle>
          <a:p>
            <a:pPr lvl="0"/>
            <a:r>
              <a:rPr lang="en-US" smtClean="false"/>
              <a:t>Click to edit Master text styles</a:t>
            </a:r>
          </a:p>
          <a:p>
            <a:pPr lvl="1"/>
            <a:r>
              <a:rPr lang="en-US" smtClean="false"/>
              <a:t>Second level</a:t>
            </a:r>
          </a:p>
          <a:p>
            <a:pPr lvl="2"/>
            <a:r>
              <a:rPr lang="en-US" smtClean="false"/>
              <a:t>Third level</a:t>
            </a:r>
          </a:p>
          <a:p>
            <a:pPr lvl="3"/>
            <a:r>
              <a:rPr lang="en-US" smtClean="false"/>
              <a:t>Fourth level</a:t>
            </a:r>
          </a:p>
          <a:p>
            <a:pPr lvl="4"/>
            <a:r>
              <a:rPr lang="en-US" smtClean="false"/>
              <a:t>Fifth level</a:t>
            </a:r>
            <a:endParaRPr lang="en-US"/>
          </a:p>
        </p:txBody>
      </p:sp>
      <p:sp>
        <p:nvSpPr>
          <p:cNvPr id="4" name="Text Placeholder 3"/>
          <p:cNvSpPr>
            <a:spLocks noGrp="true"/>
          </p:cNvSpPr>
          <p:nvPr>
            <p:ph type="body" sz="half" idx="2"/>
          </p:nvPr>
        </p:nvSpPr>
        <p:spPr>
          <a:xfrm>
            <a:off x="1873177" y="4408620"/>
            <a:ext cx="12325205" cy="1441090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false"/>
              <a:t>Click to edit Master text styles</a:t>
            </a:r>
          </a:p>
        </p:txBody>
      </p:sp>
      <p:sp>
        <p:nvSpPr>
          <p:cNvPr id="5" name="Date Placeholder 3"/>
          <p:cNvSpPr>
            <a:spLocks noGrp="true"/>
          </p:cNvSpPr>
          <p:nvPr>
            <p:ph type="dt" sz="half" idx="10"/>
          </p:nvPr>
        </p:nvSpPr>
        <p:spPr/>
        <p:txBody>
          <a:bodyPr/>
          <a:lstStyle>
            <a:lvl1pPr>
              <a:defRPr/>
            </a:lvl1pPr>
          </a:lstStyle>
          <a:p>
            <a:pPr>
              <a:defRPr/>
            </a:pPr>
            <a:fld id="{0EAB4272-B050-C84C-9C23-F1304B75F219}" type="datetimeFigureOut">
              <a:rPr lang="en-US"/>
              <a:pPr>
                <a:defRPr/>
              </a:pPr>
              <a:t>12/22/2014</a:t>
            </a:fld>
            <a:endParaRPr lang="en-US"/>
          </a:p>
        </p:txBody>
      </p:sp>
      <p:sp>
        <p:nvSpPr>
          <p:cNvPr id="6" name="Footer Placeholder 4"/>
          <p:cNvSpPr>
            <a:spLocks noGrp="true"/>
          </p:cNvSpPr>
          <p:nvPr>
            <p:ph type="ftr" sz="quarter" idx="11"/>
          </p:nvPr>
        </p:nvSpPr>
        <p:spPr/>
        <p:txBody>
          <a:bodyPr/>
          <a:lstStyle>
            <a:lvl1pPr>
              <a:defRPr/>
            </a:lvl1pPr>
          </a:lstStyle>
          <a:p>
            <a:pPr>
              <a:defRPr/>
            </a:pPr>
            <a:endParaRPr lang="en-US"/>
          </a:p>
        </p:txBody>
      </p:sp>
      <p:sp>
        <p:nvSpPr>
          <p:cNvPr id="7" name="Slide Number Placeholder 5"/>
          <p:cNvSpPr>
            <a:spLocks noGrp="true"/>
          </p:cNvSpPr>
          <p:nvPr>
            <p:ph type="sldNum" sz="quarter" idx="12"/>
          </p:nvPr>
        </p:nvSpPr>
        <p:spPr/>
        <p:txBody>
          <a:bodyPr/>
          <a:lstStyle>
            <a:lvl1pPr>
              <a:defRPr/>
            </a:lvl1pPr>
          </a:lstStyle>
          <a:p>
            <a:pPr>
              <a:defRPr/>
            </a:pPr>
            <a:fld id="{24C08202-5D97-8449-9837-6CB5CDD7DD34}" type="slidenum">
              <a:rPr lang="en-US"/>
              <a:pPr>
                <a:defRPr/>
              </a:pPr>
              <a:t>‹#›</a:t>
            </a:fld>
            <a:endParaRPr lang="en-US"/>
          </a:p>
        </p:txBody>
      </p:sp>
    </p:spTree>
    <p:extLst>
      <p:ext uri="{BB962C8B-B14F-4D97-AF65-F5344CB8AC3E}">
        <p14:creationId xmlns:p14="http://schemas.microsoft.com/office/powerpoint/2010/main" val="3043000636"/>
      </p:ext>
    </p:extLst>
  </p:cSld>
  <p:clrMapOvr>
    <a:masterClrMapping/>
  </p:clrMapOvr>
</p:sldLayout>
</file>

<file path=ppt/slideMasters/_rels/slideMaster1.xml.rels><?xml version="1.0" encoding="UTF-8" standalone="yes"?><Relationships xmlns="http://schemas.openxmlformats.org/package/2006/relationships"><Relationship Target="../slideLayouts/slideLayout8.xml" Type="http://schemas.openxmlformats.org/officeDocument/2006/relationships/slideLayout" Id="rId8"></Relationship><Relationship Target="../theme/theme1.xml" Type="http://schemas.openxmlformats.org/officeDocument/2006/relationships/theme" Id="rId13"></Relationship><Relationship Target="../slideLayouts/slideLayout3.xml" Type="http://schemas.openxmlformats.org/officeDocument/2006/relationships/slideLayout" Id="rId3"></Relationship><Relationship Target="../slideLayouts/slideLayout7.xml" Type="http://schemas.openxmlformats.org/officeDocument/2006/relationships/slideLayout" Id="rId7"></Relationship><Relationship Target="../slideLayouts/slideLayout12.xml" Type="http://schemas.openxmlformats.org/officeDocument/2006/relationships/slideLayout" Id="rId12"></Relationship><Relationship Target="../slideLayouts/slideLayout2.xml" Type="http://schemas.openxmlformats.org/officeDocument/2006/relationships/slideLayout" Id="rId2"></Relationship><Relationship Target="../slideLayouts/slideLayout1.xml" Type="http://schemas.openxmlformats.org/officeDocument/2006/relationships/slideLayout" Id="rId1"></Relationship><Relationship Target="../slideLayouts/slideLayout6.xml" Type="http://schemas.openxmlformats.org/officeDocument/2006/relationships/slideLayout" Id="rId6"></Relationship><Relationship Target="../slideLayouts/slideLayout11.xml" Type="http://schemas.openxmlformats.org/officeDocument/2006/relationships/slideLayout" Id="rId11"></Relationship><Relationship Target="../slideLayouts/slideLayout5.xml" Type="http://schemas.openxmlformats.org/officeDocument/2006/relationships/slideLayout" Id="rId5"></Relationship><Relationship Target="../slideLayouts/slideLayout10.xml" Type="http://schemas.openxmlformats.org/officeDocument/2006/relationships/slideLayout" Id="rId10"></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bg>
      <p:bgRef idx="1001">
        <a:schemeClr val="bg1"/>
      </p:bgRef>
    </p:bg>
    <p:spTree>
      <p:nvGrpSpPr>
        <p:cNvPr id="1" name=""/>
        <p:cNvGrpSpPr/>
        <p:nvPr/>
      </p:nvGrpSpPr>
      <p:grpSpPr>
        <a:xfrm>
          <a:off x="0" y="0"/>
          <a:ext cx="0" cy="0"/>
          <a:chOff x="0" y="0"/>
          <a:chExt cx="0" cy="0"/>
        </a:xfrm>
      </p:grpSpPr>
      <p:sp>
        <p:nvSpPr>
          <p:cNvPr id="1026" name="Title Placeholder 1"/>
          <p:cNvSpPr>
            <a:spLocks noGrp="true"/>
          </p:cNvSpPr>
          <p:nvPr>
            <p:ph type="title"/>
          </p:nvPr>
        </p:nvSpPr>
        <p:spPr bwMode="auto">
          <a:xfrm>
            <a:off x="1873250" y="844550"/>
            <a:ext cx="3371691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74593" tIns="187297" rIns="374593" bIns="187297" numCol="1" anchor="ctr" anchorCtr="false" compatLnSpc="true">
            <a:prstTxWarp prst="textNoShape">
              <a:avLst/>
            </a:prstTxWarp>
          </a:bodyPr>
          <a:lstStyle/>
          <a:p>
            <a:pPr lvl="0"/>
            <a:r>
              <a:rPr lang="en-US"/>
              <a:t>Click to edit Master title style</a:t>
            </a:r>
          </a:p>
        </p:txBody>
      </p:sp>
      <p:sp>
        <p:nvSpPr>
          <p:cNvPr id="1027" name="Text Placeholder 2"/>
          <p:cNvSpPr>
            <a:spLocks noGrp="true"/>
          </p:cNvSpPr>
          <p:nvPr>
            <p:ph type="body" idx="1"/>
          </p:nvPr>
        </p:nvSpPr>
        <p:spPr bwMode="auto">
          <a:xfrm>
            <a:off x="1873250" y="4916488"/>
            <a:ext cx="33716913" cy="139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74593" tIns="187297" rIns="374593" bIns="187297" numCol="1" anchor="t" anchorCtr="false" compatLnSpc="true">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true"/>
          </p:cNvSpPr>
          <p:nvPr>
            <p:ph type="dt" sz="half" idx="2"/>
          </p:nvPr>
        </p:nvSpPr>
        <p:spPr>
          <a:xfrm>
            <a:off x="1873250" y="19526250"/>
            <a:ext cx="8740775" cy="1125538"/>
          </a:xfrm>
          <a:prstGeom prst="rect">
            <a:avLst/>
          </a:prstGeom>
        </p:spPr>
        <p:txBody>
          <a:bodyPr vert="horz" lIns="374593" tIns="187297" rIns="374593" bIns="187297" rtlCol="false" anchor="ctr"/>
          <a:lstStyle>
            <a:lvl1pPr algn="l" defTabSz="1872966" fontAlgn="auto">
              <a:spcBef>
                <a:spcPts val="0"/>
              </a:spcBef>
              <a:spcAft>
                <a:spcPts val="0"/>
              </a:spcAft>
              <a:defRPr sz="4900">
                <a:solidFill>
                  <a:schemeClr val="tx1">
                    <a:tint val="75000"/>
                  </a:schemeClr>
                </a:solidFill>
                <a:latin typeface="+mn-lt"/>
                <a:ea typeface="+mn-ea"/>
                <a:cs typeface="+mn-cs"/>
              </a:defRPr>
            </a:lvl1pPr>
          </a:lstStyle>
          <a:p>
            <a:pPr>
              <a:defRPr/>
            </a:pPr>
            <a:fld id="{DB188D1C-9C72-E745-AE7A-57F1676F3872}" type="datetimeFigureOut">
              <a:rPr lang="en-US"/>
              <a:pPr>
                <a:defRPr/>
              </a:pPr>
              <a:t>12/22/2014</a:t>
            </a:fld>
            <a:endParaRPr lang="en-US"/>
          </a:p>
        </p:txBody>
      </p:sp>
      <p:sp>
        <p:nvSpPr>
          <p:cNvPr id="5" name="Footer Placeholder 4"/>
          <p:cNvSpPr>
            <a:spLocks noGrp="true"/>
          </p:cNvSpPr>
          <p:nvPr>
            <p:ph type="ftr" sz="quarter" idx="3"/>
          </p:nvPr>
        </p:nvSpPr>
        <p:spPr>
          <a:xfrm>
            <a:off x="12800013" y="19526250"/>
            <a:ext cx="11863387" cy="1125538"/>
          </a:xfrm>
          <a:prstGeom prst="rect">
            <a:avLst/>
          </a:prstGeom>
        </p:spPr>
        <p:txBody>
          <a:bodyPr vert="horz" lIns="374593" tIns="187297" rIns="374593" bIns="187297" rtlCol="false" anchor="ctr"/>
          <a:lstStyle>
            <a:lvl1pPr algn="ctr" defTabSz="1872966" fontAlgn="auto">
              <a:spcBef>
                <a:spcPts val="0"/>
              </a:spcBef>
              <a:spcAft>
                <a:spcPts val="0"/>
              </a:spcAft>
              <a:defRPr sz="4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true"/>
          </p:cNvSpPr>
          <p:nvPr>
            <p:ph type="sldNum" sz="quarter" idx="4"/>
          </p:nvPr>
        </p:nvSpPr>
        <p:spPr>
          <a:xfrm>
            <a:off x="26849388" y="19526250"/>
            <a:ext cx="8740775" cy="1125538"/>
          </a:xfrm>
          <a:prstGeom prst="rect">
            <a:avLst/>
          </a:prstGeom>
        </p:spPr>
        <p:txBody>
          <a:bodyPr vert="horz" lIns="374593" tIns="187297" rIns="374593" bIns="187297" rtlCol="false" anchor="ctr"/>
          <a:lstStyle>
            <a:lvl1pPr algn="r" defTabSz="1872966" fontAlgn="auto">
              <a:spcBef>
                <a:spcPts val="0"/>
              </a:spcBef>
              <a:spcAft>
                <a:spcPts val="0"/>
              </a:spcAft>
              <a:defRPr sz="4900">
                <a:solidFill>
                  <a:schemeClr val="tx1">
                    <a:tint val="75000"/>
                  </a:schemeClr>
                </a:solidFill>
                <a:latin typeface="+mn-lt"/>
                <a:ea typeface="+mn-ea"/>
                <a:cs typeface="+mn-cs"/>
              </a:defRPr>
            </a:lvl1pPr>
          </a:lstStyle>
          <a:p>
            <a:pPr>
              <a:defRPr/>
            </a:pPr>
            <a:fld id="{40C18470-5076-3B46-AC3C-A75C4D21B3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871663" rtl="false" eaLnBrk="false" fontAlgn="base" hangingPunct="false">
        <a:spcBef>
          <a:spcPct val="0"/>
        </a:spcBef>
        <a:spcAft>
          <a:spcPct val="0"/>
        </a:spcAft>
        <a:defRPr sz="18000" kern="1200">
          <a:solidFill>
            <a:schemeClr val="tx1"/>
          </a:solidFill>
          <a:latin typeface="+mj-lt"/>
          <a:ea typeface="ＭＳ Ｐゴシック" charset="0"/>
          <a:cs typeface="ＭＳ Ｐゴシック" charset="0"/>
        </a:defRPr>
      </a:lvl1pPr>
      <a:lvl2pPr algn="ctr" defTabSz="1871663" rtl="false" eaLnBrk="false" fontAlgn="base" hangingPunct="false">
        <a:spcBef>
          <a:spcPct val="0"/>
        </a:spcBef>
        <a:spcAft>
          <a:spcPct val="0"/>
        </a:spcAft>
        <a:defRPr sz="18000">
          <a:solidFill>
            <a:schemeClr val="tx1"/>
          </a:solidFill>
          <a:latin typeface="Calibri" charset="0"/>
          <a:ea typeface="ＭＳ Ｐゴシック" charset="0"/>
          <a:cs typeface="ＭＳ Ｐゴシック" charset="0"/>
        </a:defRPr>
      </a:lvl2pPr>
      <a:lvl3pPr algn="ctr" defTabSz="1871663" rtl="false" eaLnBrk="false" fontAlgn="base" hangingPunct="false">
        <a:spcBef>
          <a:spcPct val="0"/>
        </a:spcBef>
        <a:spcAft>
          <a:spcPct val="0"/>
        </a:spcAft>
        <a:defRPr sz="18000">
          <a:solidFill>
            <a:schemeClr val="tx1"/>
          </a:solidFill>
          <a:latin typeface="Calibri" charset="0"/>
          <a:ea typeface="ＭＳ Ｐゴシック" charset="0"/>
          <a:cs typeface="ＭＳ Ｐゴシック" charset="0"/>
        </a:defRPr>
      </a:lvl3pPr>
      <a:lvl4pPr algn="ctr" defTabSz="1871663" rtl="false" eaLnBrk="false" fontAlgn="base" hangingPunct="false">
        <a:spcBef>
          <a:spcPct val="0"/>
        </a:spcBef>
        <a:spcAft>
          <a:spcPct val="0"/>
        </a:spcAft>
        <a:defRPr sz="18000">
          <a:solidFill>
            <a:schemeClr val="tx1"/>
          </a:solidFill>
          <a:latin typeface="Calibri" charset="0"/>
          <a:ea typeface="ＭＳ Ｐゴシック" charset="0"/>
          <a:cs typeface="ＭＳ Ｐゴシック" charset="0"/>
        </a:defRPr>
      </a:lvl4pPr>
      <a:lvl5pPr algn="ctr" defTabSz="1871663" rtl="false" eaLnBrk="false" fontAlgn="base" hangingPunct="false">
        <a:spcBef>
          <a:spcPct val="0"/>
        </a:spcBef>
        <a:spcAft>
          <a:spcPct val="0"/>
        </a:spcAft>
        <a:defRPr sz="18000">
          <a:solidFill>
            <a:schemeClr val="tx1"/>
          </a:solidFill>
          <a:latin typeface="Calibri" charset="0"/>
          <a:ea typeface="ＭＳ Ｐゴシック" charset="0"/>
          <a:cs typeface="ＭＳ Ｐゴシック" charset="0"/>
        </a:defRPr>
      </a:lvl5pPr>
      <a:lvl6pPr marL="1872966" algn="ctr" defTabSz="1872966" rtl="false" fontAlgn="base">
        <a:spcBef>
          <a:spcPct val="0"/>
        </a:spcBef>
        <a:spcAft>
          <a:spcPct val="0"/>
        </a:spcAft>
        <a:defRPr sz="18000">
          <a:solidFill>
            <a:schemeClr val="tx1"/>
          </a:solidFill>
          <a:latin typeface="Calibri" charset="0"/>
          <a:ea typeface="ＭＳ Ｐゴシック" charset="0"/>
          <a:cs typeface="ＭＳ Ｐゴシック" charset="0"/>
        </a:defRPr>
      </a:lvl6pPr>
      <a:lvl7pPr marL="3745931" algn="ctr" defTabSz="1872966" rtl="false" fontAlgn="base">
        <a:spcBef>
          <a:spcPct val="0"/>
        </a:spcBef>
        <a:spcAft>
          <a:spcPct val="0"/>
        </a:spcAft>
        <a:defRPr sz="18000">
          <a:solidFill>
            <a:schemeClr val="tx1"/>
          </a:solidFill>
          <a:latin typeface="Calibri" charset="0"/>
          <a:ea typeface="ＭＳ Ｐゴシック" charset="0"/>
          <a:cs typeface="ＭＳ Ｐゴシック" charset="0"/>
        </a:defRPr>
      </a:lvl7pPr>
      <a:lvl8pPr marL="5618897" algn="ctr" defTabSz="1872966" rtl="false" fontAlgn="base">
        <a:spcBef>
          <a:spcPct val="0"/>
        </a:spcBef>
        <a:spcAft>
          <a:spcPct val="0"/>
        </a:spcAft>
        <a:defRPr sz="18000">
          <a:solidFill>
            <a:schemeClr val="tx1"/>
          </a:solidFill>
          <a:latin typeface="Calibri" charset="0"/>
          <a:ea typeface="ＭＳ Ｐゴシック" charset="0"/>
          <a:cs typeface="ＭＳ Ｐゴシック" charset="0"/>
        </a:defRPr>
      </a:lvl8pPr>
      <a:lvl9pPr marL="7491862" algn="ctr" defTabSz="1872966" rtl="false" fontAlgn="base">
        <a:spcBef>
          <a:spcPct val="0"/>
        </a:spcBef>
        <a:spcAft>
          <a:spcPct val="0"/>
        </a:spcAft>
        <a:defRPr sz="18000">
          <a:solidFill>
            <a:schemeClr val="tx1"/>
          </a:solidFill>
          <a:latin typeface="Calibri" charset="0"/>
          <a:ea typeface="ＭＳ Ｐゴシック" charset="0"/>
          <a:cs typeface="ＭＳ Ｐゴシック" charset="0"/>
        </a:defRPr>
      </a:lvl9pPr>
    </p:titleStyle>
    <p:bodyStyle>
      <a:lvl1pPr marL="1403350" indent="-1403350" algn="l" defTabSz="1871663" rtl="false" eaLnBrk="false" fontAlgn="base" hangingPunct="false">
        <a:spcBef>
          <a:spcPct val="20000"/>
        </a:spcBef>
        <a:spcAft>
          <a:spcPct val="0"/>
        </a:spcAft>
        <a:buFont typeface="Arial" charset="0"/>
        <a:buChar char="•"/>
        <a:defRPr sz="13100" kern="1200">
          <a:solidFill>
            <a:schemeClr val="tx1"/>
          </a:solidFill>
          <a:latin typeface="+mn-lt"/>
          <a:ea typeface="ＭＳ Ｐゴシック" charset="0"/>
          <a:cs typeface="ＭＳ Ｐゴシック" charset="0"/>
        </a:defRPr>
      </a:lvl1pPr>
      <a:lvl2pPr marL="3043238" indent="-1169988" algn="l" defTabSz="1871663" rtl="false" eaLnBrk="false" fontAlgn="base" hangingPunct="false">
        <a:spcBef>
          <a:spcPct val="20000"/>
        </a:spcBef>
        <a:spcAft>
          <a:spcPct val="0"/>
        </a:spcAft>
        <a:buFont typeface="Arial" charset="0"/>
        <a:buChar char="–"/>
        <a:defRPr sz="11500" kern="1200">
          <a:solidFill>
            <a:schemeClr val="tx1"/>
          </a:solidFill>
          <a:latin typeface="+mn-lt"/>
          <a:ea typeface="ＭＳ Ｐゴシック" charset="0"/>
          <a:cs typeface="+mn-cs"/>
        </a:defRPr>
      </a:lvl2pPr>
      <a:lvl3pPr marL="4681538" indent="-935038" algn="l" defTabSz="1871663" rtl="false" eaLnBrk="false" fontAlgn="base" hangingPunct="false">
        <a:spcBef>
          <a:spcPct val="20000"/>
        </a:spcBef>
        <a:spcAft>
          <a:spcPct val="0"/>
        </a:spcAft>
        <a:buFont typeface="Arial" charset="0"/>
        <a:buChar char="•"/>
        <a:defRPr sz="9800" kern="1200">
          <a:solidFill>
            <a:schemeClr val="tx1"/>
          </a:solidFill>
          <a:latin typeface="+mn-lt"/>
          <a:ea typeface="ＭＳ Ｐゴシック" charset="0"/>
          <a:cs typeface="+mn-cs"/>
        </a:defRPr>
      </a:lvl3pPr>
      <a:lvl4pPr marL="6554788" indent="-935038" algn="l" defTabSz="1871663" rtl="false" eaLnBrk="false" fontAlgn="base" hangingPunct="false">
        <a:spcBef>
          <a:spcPct val="20000"/>
        </a:spcBef>
        <a:spcAft>
          <a:spcPct val="0"/>
        </a:spcAft>
        <a:buFont typeface="Arial" charset="0"/>
        <a:buChar char="–"/>
        <a:defRPr sz="8200" kern="1200">
          <a:solidFill>
            <a:schemeClr val="tx1"/>
          </a:solidFill>
          <a:latin typeface="+mn-lt"/>
          <a:ea typeface="ＭＳ Ｐゴシック" charset="0"/>
          <a:cs typeface="+mn-cs"/>
        </a:defRPr>
      </a:lvl4pPr>
      <a:lvl5pPr marL="8428038" indent="-935038" algn="l" defTabSz="1871663" rtl="false" eaLnBrk="false" fontAlgn="base" hangingPunct="false">
        <a:spcBef>
          <a:spcPct val="20000"/>
        </a:spcBef>
        <a:spcAft>
          <a:spcPct val="0"/>
        </a:spcAft>
        <a:buFont typeface="Arial" charset="0"/>
        <a:buChar char="»"/>
        <a:defRPr sz="8200" kern="1200">
          <a:solidFill>
            <a:schemeClr val="tx1"/>
          </a:solidFill>
          <a:latin typeface="+mn-lt"/>
          <a:ea typeface="ＭＳ Ｐゴシック" charset="0"/>
          <a:cs typeface="+mn-cs"/>
        </a:defRPr>
      </a:lvl5pPr>
      <a:lvl6pPr marL="10301310" indent="-936483" algn="l" defTabSz="1872966" rtl="false" eaLnBrk="true" latinLnBrk="false" hangingPunct="true">
        <a:spcBef>
          <a:spcPct val="20000"/>
        </a:spcBef>
        <a:buFont typeface="Arial"/>
        <a:buChar char="•"/>
        <a:defRPr sz="8200" kern="1200">
          <a:solidFill>
            <a:schemeClr val="tx1"/>
          </a:solidFill>
          <a:latin typeface="+mn-lt"/>
          <a:ea typeface="+mn-ea"/>
          <a:cs typeface="+mn-cs"/>
        </a:defRPr>
      </a:lvl6pPr>
      <a:lvl7pPr marL="12174276" indent="-936483" algn="l" defTabSz="1872966" rtl="false" eaLnBrk="true" latinLnBrk="false" hangingPunct="true">
        <a:spcBef>
          <a:spcPct val="20000"/>
        </a:spcBef>
        <a:buFont typeface="Arial"/>
        <a:buChar char="•"/>
        <a:defRPr sz="8200" kern="1200">
          <a:solidFill>
            <a:schemeClr val="tx1"/>
          </a:solidFill>
          <a:latin typeface="+mn-lt"/>
          <a:ea typeface="+mn-ea"/>
          <a:cs typeface="+mn-cs"/>
        </a:defRPr>
      </a:lvl7pPr>
      <a:lvl8pPr marL="14047241" indent="-936483" algn="l" defTabSz="1872966" rtl="false" eaLnBrk="true" latinLnBrk="false" hangingPunct="true">
        <a:spcBef>
          <a:spcPct val="20000"/>
        </a:spcBef>
        <a:buFont typeface="Arial"/>
        <a:buChar char="•"/>
        <a:defRPr sz="8200" kern="1200">
          <a:solidFill>
            <a:schemeClr val="tx1"/>
          </a:solidFill>
          <a:latin typeface="+mn-lt"/>
          <a:ea typeface="+mn-ea"/>
          <a:cs typeface="+mn-cs"/>
        </a:defRPr>
      </a:lvl8pPr>
      <a:lvl9pPr marL="15920207" indent="-936483" algn="l" defTabSz="1872966" rtl="false" eaLnBrk="true" latinLnBrk="false" hangingPunct="true">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72966" rtl="false" eaLnBrk="true" latinLnBrk="false" hangingPunct="true">
        <a:defRPr sz="7400" kern="1200">
          <a:solidFill>
            <a:schemeClr val="tx1"/>
          </a:solidFill>
          <a:latin typeface="+mn-lt"/>
          <a:ea typeface="+mn-ea"/>
          <a:cs typeface="+mn-cs"/>
        </a:defRPr>
      </a:lvl1pPr>
      <a:lvl2pPr marL="1872966" algn="l" defTabSz="1872966" rtl="false" eaLnBrk="true" latinLnBrk="false" hangingPunct="true">
        <a:defRPr sz="7400" kern="1200">
          <a:solidFill>
            <a:schemeClr val="tx1"/>
          </a:solidFill>
          <a:latin typeface="+mn-lt"/>
          <a:ea typeface="+mn-ea"/>
          <a:cs typeface="+mn-cs"/>
        </a:defRPr>
      </a:lvl2pPr>
      <a:lvl3pPr marL="3745931" algn="l" defTabSz="1872966" rtl="false" eaLnBrk="true" latinLnBrk="false" hangingPunct="true">
        <a:defRPr sz="7400" kern="1200">
          <a:solidFill>
            <a:schemeClr val="tx1"/>
          </a:solidFill>
          <a:latin typeface="+mn-lt"/>
          <a:ea typeface="+mn-ea"/>
          <a:cs typeface="+mn-cs"/>
        </a:defRPr>
      </a:lvl3pPr>
      <a:lvl4pPr marL="5618897" algn="l" defTabSz="1872966" rtl="false" eaLnBrk="true" latinLnBrk="false" hangingPunct="true">
        <a:defRPr sz="7400" kern="1200">
          <a:solidFill>
            <a:schemeClr val="tx1"/>
          </a:solidFill>
          <a:latin typeface="+mn-lt"/>
          <a:ea typeface="+mn-ea"/>
          <a:cs typeface="+mn-cs"/>
        </a:defRPr>
      </a:lvl4pPr>
      <a:lvl5pPr marL="7491862" algn="l" defTabSz="1872966" rtl="false" eaLnBrk="true" latinLnBrk="false" hangingPunct="true">
        <a:defRPr sz="7400" kern="1200">
          <a:solidFill>
            <a:schemeClr val="tx1"/>
          </a:solidFill>
          <a:latin typeface="+mn-lt"/>
          <a:ea typeface="+mn-ea"/>
          <a:cs typeface="+mn-cs"/>
        </a:defRPr>
      </a:lvl5pPr>
      <a:lvl6pPr marL="9364828" algn="l" defTabSz="1872966" rtl="false" eaLnBrk="true" latinLnBrk="false" hangingPunct="true">
        <a:defRPr sz="7400" kern="1200">
          <a:solidFill>
            <a:schemeClr val="tx1"/>
          </a:solidFill>
          <a:latin typeface="+mn-lt"/>
          <a:ea typeface="+mn-ea"/>
          <a:cs typeface="+mn-cs"/>
        </a:defRPr>
      </a:lvl6pPr>
      <a:lvl7pPr marL="11237793" algn="l" defTabSz="1872966" rtl="false" eaLnBrk="true" latinLnBrk="false" hangingPunct="true">
        <a:defRPr sz="7400" kern="1200">
          <a:solidFill>
            <a:schemeClr val="tx1"/>
          </a:solidFill>
          <a:latin typeface="+mn-lt"/>
          <a:ea typeface="+mn-ea"/>
          <a:cs typeface="+mn-cs"/>
        </a:defRPr>
      </a:lvl7pPr>
      <a:lvl8pPr marL="13110759" algn="l" defTabSz="1872966" rtl="false" eaLnBrk="true" latinLnBrk="false" hangingPunct="true">
        <a:defRPr sz="7400" kern="1200">
          <a:solidFill>
            <a:schemeClr val="tx1"/>
          </a:solidFill>
          <a:latin typeface="+mn-lt"/>
          <a:ea typeface="+mn-ea"/>
          <a:cs typeface="+mn-cs"/>
        </a:defRPr>
      </a:lvl8pPr>
      <a:lvl9pPr marL="14983724" algn="l" defTabSz="1872966" rtl="false" eaLnBrk="true" latinLnBrk="false" hangingPunct="true">
        <a:defRPr sz="74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Target="../media/image2.png" Type="http://schemas.openxmlformats.org/officeDocument/2006/relationships/image" Id="rId8"></Relationship><Relationship Target="../embeddings/Microsoft_Excel_97-2003_Worksheet3.xls" Type="http://schemas.openxmlformats.org/officeDocument/2006/relationships/oleObject" Id="rId13"></Relationship><Relationship Target="../embeddings/oleObject6.bin" Type="http://schemas.openxmlformats.org/officeDocument/2006/relationships/oleObject" Id="rId18"></Relationship><Relationship Target="../embeddings/oleObject1.bin" Type="http://schemas.openxmlformats.org/officeDocument/2006/relationships/oleObject" Id="rId3"></Relationship><Relationship Target="../embeddings/Microsoft_Excel_97-2003_Worksheet2.xls" Type="http://schemas.openxmlformats.org/officeDocument/2006/relationships/oleObject" Id="rId7"></Relationship><Relationship Target="../embeddings/oleObject3.bin" Type="http://schemas.openxmlformats.org/officeDocument/2006/relationships/oleObject" Id="rId12"></Relationship><Relationship Target="../embeddings/Microsoft_Excel_97-2003_Worksheet5.xls" Type="http://schemas.openxmlformats.org/officeDocument/2006/relationships/oleObject" Id="rId17"></Relationship><Relationship Target="../slideLayouts/slideLayout1.xml" Type="http://schemas.openxmlformats.org/officeDocument/2006/relationships/slideLayout" Id="rId2"></Relationship><Relationship Target="../embeddings/oleObject5.bin" Type="http://schemas.openxmlformats.org/officeDocument/2006/relationships/oleObject" Id="rId16"></Relationship><Relationship Target="../drawings/vmlDrawing1.vml" Type="http://schemas.openxmlformats.org/officeDocument/2006/relationships/vmlDrawing" Id="rId1"></Relationship><Relationship Target="../embeddings/oleObject2.bin" Type="http://schemas.openxmlformats.org/officeDocument/2006/relationships/oleObject" Id="rId6"></Relationship><Relationship Target="../media/image5.png" Type="http://schemas.openxmlformats.org/officeDocument/2006/relationships/image" Id="rId11"></Relationship><Relationship Target="../media/image1.png" Type="http://schemas.openxmlformats.org/officeDocument/2006/relationships/image" Id="rId5"></Relationship><Relationship Target="../embeddings/Microsoft_Excel_97-2003_Worksheet4.xls" Type="http://schemas.openxmlformats.org/officeDocument/2006/relationships/oleObject" Id="rId15"></Relationship><Relationship Target="../media/image4.png" Type="http://schemas.openxmlformats.org/officeDocument/2006/relationships/image" Id="rId10"></Relationship><Relationship Target="../embeddings/Microsoft_Excel_97-2003_Worksheet6.xls" Type="http://schemas.openxmlformats.org/officeDocument/2006/relationships/oleObject" Id="rId19"></Relationship><Relationship Target="../embeddings/Microsoft_Excel_97-2003_Worksheet1.xls" Type="http://schemas.openxmlformats.org/officeDocument/2006/relationships/oleObject" Id="rId4"></Relationship><Relationship Target="../media/image3.png" Type="http://schemas.openxmlformats.org/officeDocument/2006/relationships/image" Id="rId9"></Relationship><Relationship Target="../embeddings/oleObject4.bin" Type="http://schemas.openxmlformats.org/officeDocument/2006/relationships/oleObject" Id="rId14"></Relationship></Relationships>
</file>

<file path=ppt/slides/_rels/slide2.xml.rels><?xml version="1.0" encoding="UTF-8" standalone="yes"?><Relationships xmlns="http://schemas.openxmlformats.org/package/2006/relationships"><Relationship Target="../slideLayouts/slideLayout3.xml" Type="http://schemas.openxmlformats.org/officeDocument/2006/relationships/slideLayout" Id="rId1"/></Relationships>
</file>

<file path=ppt/slides/_rels/slide3.xml.rels><?xml version="1.0" encoding="UTF-8" standalone="yes"?><Relationships xmlns="http://schemas.openxmlformats.org/package/2006/relationships"><Relationship Target="../slideLayouts/slideLayout3.xml" Type="http://schemas.openxmlformats.org/officeDocument/2006/relationships/slideLayout" Id="rId1"/></Relationships>
</file>

<file path=ppt/slides/_rels/slide4.xml.rels><?xml version="1.0" encoding="UTF-8" standalone="yes"?><Relationships xmlns="http://schemas.openxmlformats.org/package/2006/relationships"><Relationship Target="../slideLayouts/slideLayout3.xml" Type="http://schemas.openxmlformats.org/officeDocument/2006/relationships/slideLayout" Id="rId1"/></Relationships>
</file>

<file path=ppt/slides/_rels/slide5.xml.rels><?xml version="1.0" encoding="UTF-8" standalone="yes"?><Relationships xmlns="http://schemas.openxmlformats.org/package/2006/relationships"><Relationship Target="../slideLayouts/slideLayout3.xml" Type="http://schemas.openxmlformats.org/officeDocument/2006/relationships/slideLayout" Id="rId1"/></Relationships>
</file>

<file path=ppt/slides/_rels/slide6.xml.rels><?xml version="1.0" encoding="UTF-8" standalone="yes"?><Relationships xmlns="http://schemas.openxmlformats.org/package/2006/relationships"><Relationship Target="../slideLayouts/slideLayout3.xml" Type="http://schemas.openxmlformats.org/officeDocument/2006/relationships/slideLayout" Id="rId1"/></Relationships>
</file>

<file path=ppt/slides/_rels/slide7.xml.rels><?xml version="1.0" encoding="UTF-8" standalone="yes"?><Relationships xmlns="http://schemas.openxmlformats.org/package/2006/relationships"><Relationship Target="../slideLayouts/slideLayout3.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60350"/>
            <a:ext cx="37463413" cy="3062288"/>
          </a:xfrm>
          <a:prstGeom prst="rect">
            <a:avLst/>
          </a:prstGeom>
          <a:solidFill>
            <a:srgbClr val="A2B69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72966">
              <a:defRPr/>
            </a:pPr>
            <a:r>
              <a:rPr lang="en-US" sz="4900" b="1" dirty="0"/>
              <a:t>Factors Predicting Permanency Outcomes for Children in </a:t>
            </a:r>
            <a:r>
              <a:rPr lang="en-US" sz="4900" b="1" dirty="0" smtClean="0"/>
              <a:t>Out-of-Home </a:t>
            </a:r>
            <a:r>
              <a:rPr lang="en-US" sz="4900" b="1" dirty="0"/>
              <a:t>Care: </a:t>
            </a:r>
            <a:endParaRPr lang="en-US" sz="4900" b="1" dirty="0" smtClean="0"/>
          </a:p>
          <a:p>
            <a:pPr algn="ctr" defTabSz="1872966">
              <a:defRPr/>
            </a:pPr>
            <a:r>
              <a:rPr lang="en-US" sz="4900" b="1" dirty="0" smtClean="0"/>
              <a:t>A </a:t>
            </a:r>
            <a:r>
              <a:rPr lang="en-US" sz="4900" b="1" dirty="0"/>
              <a:t>Comprehensive Examination of Originally Collected Data Linked to Administrative Records</a:t>
            </a:r>
            <a:r>
              <a:rPr lang="en-US" sz="4900" dirty="0"/>
              <a:t> </a:t>
            </a:r>
            <a:endParaRPr lang="en-US" sz="4900" dirty="0" smtClean="0"/>
          </a:p>
          <a:p>
            <a:pPr algn="ctr" defTabSz="1872966">
              <a:defRPr/>
            </a:pPr>
            <a:r>
              <a:rPr lang="en-US" sz="3900" dirty="0" smtClean="0"/>
              <a:t>Joseph A. Mienko</a:t>
            </a:r>
            <a:r>
              <a:rPr lang="en-US" sz="3900" baseline="30000" dirty="0"/>
              <a:t>1</a:t>
            </a:r>
            <a:r>
              <a:rPr lang="en-US" sz="3900" dirty="0" smtClean="0"/>
              <a:t>, Mark E. Courtney</a:t>
            </a:r>
            <a:r>
              <a:rPr lang="en-US" sz="3900" baseline="30000" dirty="0"/>
              <a:t>2</a:t>
            </a:r>
            <a:r>
              <a:rPr lang="en-US" sz="3900" dirty="0" smtClean="0"/>
              <a:t>, &amp; Maureen O. Marcenko</a:t>
            </a:r>
            <a:r>
              <a:rPr lang="en-US" sz="3900" baseline="30000" dirty="0"/>
              <a:t>1</a:t>
            </a:r>
            <a:endParaRPr lang="en-US" sz="3900" dirty="0"/>
          </a:p>
          <a:p>
            <a:pPr algn="ctr" defTabSz="1872966">
              <a:defRPr/>
            </a:pPr>
            <a:r>
              <a:rPr lang="en-US" sz="3900" baseline="30000" dirty="0" smtClean="0"/>
              <a:t>1</a:t>
            </a:r>
            <a:r>
              <a:rPr lang="en-US" sz="3900" dirty="0" smtClean="0"/>
              <a:t>University of Washington, </a:t>
            </a:r>
            <a:r>
              <a:rPr lang="en-US" sz="3900" baseline="30000" dirty="0" smtClean="0"/>
              <a:t>2</a:t>
            </a:r>
            <a:r>
              <a:rPr lang="en-US" sz="3900" dirty="0" smtClean="0"/>
              <a:t>University of Chicago</a:t>
            </a:r>
            <a:endParaRPr lang="en-US" sz="3900" dirty="0"/>
          </a:p>
        </p:txBody>
      </p:sp>
      <p:graphicFrame>
        <p:nvGraphicFramePr>
          <p:cNvPr id="13321" name="Chart 9"/>
          <p:cNvGraphicFramePr>
            <a:graphicFrameLocks/>
          </p:cNvGraphicFramePr>
          <p:nvPr>
            <p:extLst>
              <p:ext uri="{D42A27DB-BD31-4B8C-83A1-F6EECF244321}">
                <p14:modId xmlns:p14="http://schemas.microsoft.com/office/powerpoint/2010/main" val="3530895242"/>
              </p:ext>
            </p:extLst>
          </p:nvPr>
        </p:nvGraphicFramePr>
        <p:xfrm>
          <a:off x="20990049" y="4662038"/>
          <a:ext cx="6037931" cy="4732337"/>
        </p:xfrm>
        <a:graphic>
          <a:graphicData uri="http://schemas.openxmlformats.org/presentationml/2006/ole">
            <mc:AlternateContent xmlns:mc="http://schemas.openxmlformats.org/markup-compatibility/2006">
              <mc:Choice xmlns:v="urn:schemas-microsoft-com:vml" Requires="v">
                <p:oleObj spid="_x0000_s14390" name="Worksheet" r:id="rId4" imgW="1200813" imgH="1158144" progId="Excel.Sheet.8">
                  <p:embed/>
                </p:oleObj>
              </mc:Choice>
              <mc:Fallback>
                <p:oleObj name="Worksheet" r:id="rId4" imgW="1200813" imgH="1158144"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90049" y="4662038"/>
                        <a:ext cx="6037931" cy="4732337"/>
                      </a:xfrm>
                      <a:prstGeom prst="rect">
                        <a:avLst/>
                      </a:prstGeom>
                      <a:noFill/>
                      <a:ln>
                        <a:noFill/>
                      </a:ln>
                      <a:extLst/>
                    </p:spPr>
                  </p:pic>
                </p:oleObj>
              </mc:Fallback>
            </mc:AlternateContent>
          </a:graphicData>
        </a:graphic>
      </p:graphicFrame>
      <p:graphicFrame>
        <p:nvGraphicFramePr>
          <p:cNvPr id="13322" name="Chart 10"/>
          <p:cNvGraphicFramePr>
            <a:graphicFrameLocks/>
          </p:cNvGraphicFramePr>
          <p:nvPr>
            <p:extLst>
              <p:ext uri="{D42A27DB-BD31-4B8C-83A1-F6EECF244321}">
                <p14:modId xmlns:p14="http://schemas.microsoft.com/office/powerpoint/2010/main" val="1929292299"/>
              </p:ext>
            </p:extLst>
          </p:nvPr>
        </p:nvGraphicFramePr>
        <p:xfrm>
          <a:off x="25906536" y="4662038"/>
          <a:ext cx="6037931" cy="4732337"/>
        </p:xfrm>
        <a:graphic>
          <a:graphicData uri="http://schemas.openxmlformats.org/presentationml/2006/ole">
            <mc:AlternateContent xmlns:mc="http://schemas.openxmlformats.org/markup-compatibility/2006">
              <mc:Choice xmlns:v="urn:schemas-microsoft-com:vml" Requires="v">
                <p:oleObj spid="_x0000_s14391" r:id="rId7" imgW="1200813" imgH="1158144" progId="Excel.Chart.8">
                  <p:embed/>
                </p:oleObj>
              </mc:Choice>
              <mc:Fallback>
                <p:oleObj r:id="rId7" imgW="1200813" imgH="1158144" progId="Excel.Char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6536" y="4662038"/>
                        <a:ext cx="6037931" cy="4732337"/>
                      </a:xfrm>
                      <a:prstGeom prst="rect">
                        <a:avLst/>
                      </a:prstGeom>
                      <a:noFill/>
                      <a:ln>
                        <a:noFill/>
                      </a:ln>
                      <a:extLst/>
                    </p:spPr>
                  </p:pic>
                </p:oleObj>
              </mc:Fallback>
            </mc:AlternateContent>
          </a:graphicData>
        </a:graphic>
      </p:graphicFrame>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124" y="1091958"/>
            <a:ext cx="6205876" cy="1399071"/>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00741" y="739914"/>
            <a:ext cx="5117578" cy="704088"/>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707653" y="2039214"/>
            <a:ext cx="3503755" cy="704088"/>
          </a:xfrm>
          <a:prstGeom prst="rect">
            <a:avLst/>
          </a:prstGeom>
        </p:spPr>
      </p:pic>
      <p:cxnSp>
        <p:nvCxnSpPr>
          <p:cNvPr id="23" name="Straight Connector 22"/>
          <p:cNvCxnSpPr/>
          <p:nvPr/>
        </p:nvCxnSpPr>
        <p:spPr>
          <a:xfrm>
            <a:off x="31900741" y="1715293"/>
            <a:ext cx="5117578" cy="1"/>
          </a:xfrm>
          <a:prstGeom prst="line">
            <a:avLst/>
          </a:prstGeom>
          <a:ln w="22225" cap="sq">
            <a:solidFill>
              <a:schemeClr val="bg1">
                <a:alpha val="40000"/>
              </a:schemeClr>
            </a:solidFill>
            <a:miter lim="800000"/>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0" y="3519038"/>
            <a:ext cx="10340975" cy="7929473"/>
            <a:chOff x="0" y="3519038"/>
            <a:chExt cx="10340975" cy="7929473"/>
          </a:xfrm>
        </p:grpSpPr>
        <p:grpSp>
          <p:nvGrpSpPr>
            <p:cNvPr id="24" name="Group 23"/>
            <p:cNvGrpSpPr/>
            <p:nvPr/>
          </p:nvGrpSpPr>
          <p:grpSpPr>
            <a:xfrm>
              <a:off x="0" y="3519038"/>
              <a:ext cx="10340975" cy="1960924"/>
              <a:chOff x="0" y="3519038"/>
              <a:chExt cx="10340975" cy="1960924"/>
            </a:xfrm>
          </p:grpSpPr>
          <p:sp>
            <p:nvSpPr>
              <p:cNvPr id="16" name="Rectangle 15"/>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Background</a:t>
                </a:r>
                <a:endParaRPr lang="en-US" sz="4900" dirty="0">
                  <a:solidFill>
                    <a:schemeClr val="bg1"/>
                  </a:solidFill>
                </a:endParaRPr>
              </a:p>
            </p:txBody>
          </p:sp>
          <p:sp>
            <p:nvSpPr>
              <p:cNvPr id="13323"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26" name="Rectangle 25"/>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a:t>The timing of permanency outcomes for children placed in out-of-home care is a substantive concern to child welfare scholars and policy makers alike. </a:t>
              </a:r>
            </a:p>
            <a:p>
              <a:pPr marL="457200" indent="-457200">
                <a:buFont typeface="Arial" panose="020B0604020202020204" pitchFamily="34" charset="0"/>
                <a:buChar char="•"/>
              </a:pPr>
              <a:r>
                <a:rPr lang="en-US" sz="2900" dirty="0"/>
                <a:t>Extended out-of-home care stays also create a significant cost burden for states – even when compared to the long-term costs of adoption subsidies. </a:t>
              </a:r>
              <a:endParaRPr lang="en-US" sz="2900" dirty="0" smtClean="0"/>
            </a:p>
            <a:p>
              <a:pPr marL="457200" indent="-457200">
                <a:buFont typeface="Arial" panose="020B0604020202020204" pitchFamily="34" charset="0"/>
                <a:buChar char="•"/>
              </a:pPr>
              <a:r>
                <a:rPr lang="en-US" sz="2900" dirty="0" smtClean="0"/>
                <a:t>While </a:t>
              </a:r>
              <a:r>
                <a:rPr lang="en-US" sz="2900" dirty="0"/>
                <a:t>previous attempts have sought to examine the timing of the competing permanency options, the covariates examined in these studies have been limited to those available </a:t>
              </a:r>
              <a:r>
                <a:rPr lang="en-US" sz="2900" dirty="0" smtClean="0"/>
                <a:t>in </a:t>
              </a:r>
              <a:r>
                <a:rPr lang="en-US" sz="2900" dirty="0"/>
                <a:t>administrative data. </a:t>
              </a:r>
              <a:endParaRPr lang="en-US" sz="2900" dirty="0" smtClean="0"/>
            </a:p>
            <a:p>
              <a:pPr marL="457200" indent="-457200">
                <a:buFont typeface="Arial" panose="020B0604020202020204" pitchFamily="34" charset="0"/>
                <a:buChar char="•"/>
              </a:pPr>
              <a:r>
                <a:rPr lang="en-US" sz="2900" dirty="0" smtClean="0"/>
                <a:t>The </a:t>
              </a:r>
              <a:r>
                <a:rPr lang="en-US" sz="2900" dirty="0"/>
                <a:t>current paper makes use of a unique set of originally collected survey data linked to longitudinal court and child welfare administrative data in order to provide deeper insight into child and family-level factors associated with competing permanency options.</a:t>
              </a:r>
            </a:p>
          </p:txBody>
        </p:sp>
      </p:grpSp>
      <p:grpSp>
        <p:nvGrpSpPr>
          <p:cNvPr id="36" name="Group 35"/>
          <p:cNvGrpSpPr/>
          <p:nvPr/>
        </p:nvGrpSpPr>
        <p:grpSpPr>
          <a:xfrm>
            <a:off x="10322718" y="3519038"/>
            <a:ext cx="10340975" cy="7929473"/>
            <a:chOff x="0" y="3519038"/>
            <a:chExt cx="10340975" cy="7929473"/>
          </a:xfrm>
        </p:grpSpPr>
        <p:grpSp>
          <p:nvGrpSpPr>
            <p:cNvPr id="37" name="Group 36"/>
            <p:cNvGrpSpPr/>
            <p:nvPr/>
          </p:nvGrpSpPr>
          <p:grpSpPr>
            <a:xfrm>
              <a:off x="0" y="3519038"/>
              <a:ext cx="10340975" cy="1960924"/>
              <a:chOff x="0" y="3519038"/>
              <a:chExt cx="10340975" cy="1960924"/>
            </a:xfrm>
          </p:grpSpPr>
          <p:sp>
            <p:nvSpPr>
              <p:cNvPr id="39" name="Rectangle 3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Analytic Methods</a:t>
                </a:r>
                <a:endParaRPr lang="en-US" sz="4900" dirty="0">
                  <a:solidFill>
                    <a:schemeClr val="bg1"/>
                  </a:solidFill>
                </a:endParaRPr>
              </a:p>
            </p:txBody>
          </p:sp>
          <p:sp>
            <p:nvSpPr>
              <p:cNvPr id="4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38" name="Rectangle 37"/>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Latent variable measures (i.e. engagement) were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a:t>
              </a:r>
            </a:p>
            <a:p>
              <a:pPr marL="457200" indent="-457200">
                <a:buFont typeface="Arial" panose="020B0604020202020204" pitchFamily="34" charset="0"/>
                <a:buChar char="•"/>
              </a:pPr>
              <a:r>
                <a:rPr lang="en-US" sz="2900" dirty="0" smtClean="0"/>
                <a:t>Simulations were conducted for all significant covariates as shown in the graphical results section. </a:t>
              </a:r>
            </a:p>
            <a:p>
              <a:pPr marL="457200" indent="-457200">
                <a:buFont typeface="Arial" panose="020B0604020202020204" pitchFamily="34" charset="0"/>
                <a:buChar char="•"/>
              </a:pPr>
              <a:endParaRPr lang="en-US" sz="2900" dirty="0"/>
            </a:p>
          </p:txBody>
        </p:sp>
      </p:grpSp>
      <p:grpSp>
        <p:nvGrpSpPr>
          <p:cNvPr id="42" name="Group 41"/>
          <p:cNvGrpSpPr/>
          <p:nvPr/>
        </p:nvGrpSpPr>
        <p:grpSpPr>
          <a:xfrm>
            <a:off x="0" y="16555154"/>
            <a:ext cx="10340975" cy="4805541"/>
            <a:chOff x="0" y="3519038"/>
            <a:chExt cx="10340975" cy="4805541"/>
          </a:xfrm>
        </p:grpSpPr>
        <p:grpSp>
          <p:nvGrpSpPr>
            <p:cNvPr id="43" name="Group 42"/>
            <p:cNvGrpSpPr/>
            <p:nvPr/>
          </p:nvGrpSpPr>
          <p:grpSpPr>
            <a:xfrm>
              <a:off x="0" y="3519038"/>
              <a:ext cx="10340975" cy="1960924"/>
              <a:chOff x="0" y="3519038"/>
              <a:chExt cx="10340975" cy="1960924"/>
            </a:xfrm>
          </p:grpSpPr>
          <p:sp>
            <p:nvSpPr>
              <p:cNvPr id="45" name="Rectangle 4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Data Collection Methods</a:t>
                </a:r>
                <a:endParaRPr lang="en-US" sz="4900" dirty="0">
                  <a:solidFill>
                    <a:schemeClr val="bg1"/>
                  </a:solidFill>
                </a:endParaRPr>
              </a:p>
            </p:txBody>
          </p:sp>
          <p:sp>
            <p:nvSpPr>
              <p:cNvPr id="4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4" name="Rectangle 43"/>
            <p:cNvSpPr/>
            <p:nvPr/>
          </p:nvSpPr>
          <p:spPr>
            <a:xfrm>
              <a:off x="339725" y="4662038"/>
              <a:ext cx="9364663" cy="3662541"/>
            </a:xfrm>
            <a:prstGeom prst="rect">
              <a:avLst/>
            </a:prstGeom>
          </p:spPr>
          <p:txBody>
            <a:bodyPr wrap="square">
              <a:spAutoFit/>
            </a:bodyPr>
            <a:lstStyle/>
            <a:p>
              <a:pPr marL="457200" indent="-457200">
                <a:buFont typeface="Arial" panose="020B0604020202020204" pitchFamily="34" charset="0"/>
                <a:buChar char="•"/>
              </a:pPr>
              <a:r>
                <a:rPr lang="en-US" sz="2900" dirty="0"/>
                <a:t>In-person interviews were conducted with a statewide, representative sample of parents. </a:t>
              </a:r>
            </a:p>
            <a:p>
              <a:pPr marL="457200" indent="-457200">
                <a:buFont typeface="Arial" panose="020B0604020202020204" pitchFamily="34" charset="0"/>
                <a:buChar char="•"/>
              </a:pPr>
              <a:r>
                <a:rPr lang="en-US" sz="2900" dirty="0"/>
                <a:t>Survey data were linked to child welfare and court administrative data to look at the children’s permanency outcomes from September 24, 2007 to December 31, 2013. The final sample included 619 from children nested in 373 households.</a:t>
              </a:r>
            </a:p>
            <a:p>
              <a:pPr eaLnBrk="1" hangingPunct="1"/>
              <a:endParaRPr lang="en-US" sz="2900" b="1" dirty="0"/>
            </a:p>
          </p:txBody>
        </p:sp>
      </p:grpSp>
      <p:grpSp>
        <p:nvGrpSpPr>
          <p:cNvPr id="47" name="Group 46"/>
          <p:cNvGrpSpPr/>
          <p:nvPr/>
        </p:nvGrpSpPr>
        <p:grpSpPr>
          <a:xfrm>
            <a:off x="0" y="11561584"/>
            <a:ext cx="10340975" cy="4805541"/>
            <a:chOff x="0" y="3519038"/>
            <a:chExt cx="10340975" cy="4805541"/>
          </a:xfrm>
        </p:grpSpPr>
        <p:grpSp>
          <p:nvGrpSpPr>
            <p:cNvPr id="48" name="Group 47"/>
            <p:cNvGrpSpPr/>
            <p:nvPr/>
          </p:nvGrpSpPr>
          <p:grpSpPr>
            <a:xfrm>
              <a:off x="0" y="3519038"/>
              <a:ext cx="10340975" cy="1960924"/>
              <a:chOff x="0" y="3519038"/>
              <a:chExt cx="10340975" cy="1960924"/>
            </a:xfrm>
          </p:grpSpPr>
          <p:sp>
            <p:nvSpPr>
              <p:cNvPr id="50" name="Rectangle 4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Objective</a:t>
                </a:r>
                <a:endParaRPr lang="en-US" sz="4900" dirty="0">
                  <a:solidFill>
                    <a:schemeClr val="bg1"/>
                  </a:solidFill>
                </a:endParaRPr>
              </a:p>
            </p:txBody>
          </p:sp>
          <p:sp>
            <p:nvSpPr>
              <p:cNvPr id="5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9" name="Rectangle 48"/>
            <p:cNvSpPr/>
            <p:nvPr/>
          </p:nvSpPr>
          <p:spPr>
            <a:xfrm>
              <a:off x="339725" y="4662038"/>
              <a:ext cx="9364663" cy="3662541"/>
            </a:xfrm>
            <a:prstGeom prst="rect">
              <a:avLst/>
            </a:prstGeom>
          </p:spPr>
          <p:txBody>
            <a:bodyPr wrap="square">
              <a:spAutoFit/>
            </a:bodyPr>
            <a:lstStyle/>
            <a:p>
              <a:pPr marL="457200" indent="-457200" eaLnBrk="1" hangingPunct="1">
                <a:buFont typeface="Arial" panose="020B0604020202020204" pitchFamily="34" charset="0"/>
                <a:buChar char="•"/>
              </a:pPr>
              <a:r>
                <a:rPr lang="en-US" sz="2900" b="1" dirty="0"/>
                <a:t>Identify those demographic factors which predict a child’s likelihood of exiting the foster care system through reunification, adoption, guardianship, or emancipation. </a:t>
              </a:r>
            </a:p>
            <a:p>
              <a:pPr marL="457200" indent="-457200" eaLnBrk="1" hangingPunct="1">
                <a:buFont typeface="Arial" panose="020B0604020202020204" pitchFamily="34" charset="0"/>
                <a:buChar char="•"/>
              </a:pPr>
              <a:r>
                <a:rPr lang="en-US" sz="2900" b="1" dirty="0"/>
                <a:t>Assess the predictive validity of such demographic factors relative to survey-based factors related to household economics and parent engagement with their social workers.</a:t>
              </a:r>
            </a:p>
          </p:txBody>
        </p:sp>
      </p:grpSp>
      <p:grpSp>
        <p:nvGrpSpPr>
          <p:cNvPr id="52" name="Group 51"/>
          <p:cNvGrpSpPr/>
          <p:nvPr/>
        </p:nvGrpSpPr>
        <p:grpSpPr>
          <a:xfrm>
            <a:off x="10452893" y="11083334"/>
            <a:ext cx="10340975" cy="7929473"/>
            <a:chOff x="0" y="3519038"/>
            <a:chExt cx="10340975" cy="7929473"/>
          </a:xfrm>
        </p:grpSpPr>
        <p:grpSp>
          <p:nvGrpSpPr>
            <p:cNvPr id="53" name="Group 52"/>
            <p:cNvGrpSpPr/>
            <p:nvPr/>
          </p:nvGrpSpPr>
          <p:grpSpPr>
            <a:xfrm>
              <a:off x="0" y="3519038"/>
              <a:ext cx="10340975" cy="1960924"/>
              <a:chOff x="0" y="3519038"/>
              <a:chExt cx="10340975" cy="1960924"/>
            </a:xfrm>
          </p:grpSpPr>
          <p:sp>
            <p:nvSpPr>
              <p:cNvPr id="55" name="Rectangle 5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Numeric Results</a:t>
                </a:r>
                <a:endParaRPr lang="en-US" sz="4900" dirty="0">
                  <a:solidFill>
                    <a:schemeClr val="bg1"/>
                  </a:solidFill>
                </a:endParaRPr>
              </a:p>
            </p:txBody>
          </p:sp>
          <p:sp>
            <p:nvSpPr>
              <p:cNvPr id="5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4" name="Rectangle 53"/>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Latent variable measures (i.e. engagement) were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a:t>
              </a:r>
            </a:p>
            <a:p>
              <a:pPr marL="457200" indent="-457200">
                <a:buFont typeface="Arial" panose="020B0604020202020204" pitchFamily="34" charset="0"/>
                <a:buChar char="•"/>
              </a:pPr>
              <a:r>
                <a:rPr lang="en-US" sz="2900" dirty="0" smtClean="0"/>
                <a:t>Simulations were conducted for all significant covariates as shown in the graphical results section. </a:t>
              </a:r>
            </a:p>
            <a:p>
              <a:pPr marL="457200" indent="-457200">
                <a:buFont typeface="Arial" panose="020B0604020202020204" pitchFamily="34" charset="0"/>
                <a:buChar char="•"/>
              </a:pPr>
              <a:endParaRPr lang="en-US" sz="2900" dirty="0"/>
            </a:p>
          </p:txBody>
        </p:sp>
      </p:grpSp>
      <p:grpSp>
        <p:nvGrpSpPr>
          <p:cNvPr id="57" name="Group 56"/>
          <p:cNvGrpSpPr/>
          <p:nvPr/>
        </p:nvGrpSpPr>
        <p:grpSpPr>
          <a:xfrm>
            <a:off x="20663693" y="3519038"/>
            <a:ext cx="17436307" cy="1960924"/>
            <a:chOff x="0" y="3519038"/>
            <a:chExt cx="10340975" cy="1960924"/>
          </a:xfrm>
        </p:grpSpPr>
        <p:grpSp>
          <p:nvGrpSpPr>
            <p:cNvPr id="58" name="Group 57"/>
            <p:cNvGrpSpPr/>
            <p:nvPr/>
          </p:nvGrpSpPr>
          <p:grpSpPr>
            <a:xfrm>
              <a:off x="0" y="3519038"/>
              <a:ext cx="10340975" cy="1960924"/>
              <a:chOff x="0" y="3519038"/>
              <a:chExt cx="10340975" cy="1960924"/>
            </a:xfrm>
          </p:grpSpPr>
          <p:sp>
            <p:nvSpPr>
              <p:cNvPr id="60" name="Rectangle 5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Graphical Results</a:t>
                </a:r>
                <a:endParaRPr lang="en-US" sz="4900" dirty="0">
                  <a:solidFill>
                    <a:schemeClr val="bg1"/>
                  </a:solidFill>
                </a:endParaRPr>
              </a:p>
            </p:txBody>
          </p:sp>
          <p:sp>
            <p:nvSpPr>
              <p:cNvPr id="6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9" name="Rectangle 58"/>
            <p:cNvSpPr/>
            <p:nvPr/>
          </p:nvSpPr>
          <p:spPr>
            <a:xfrm>
              <a:off x="339725" y="4662038"/>
              <a:ext cx="9364663" cy="538609"/>
            </a:xfrm>
            <a:prstGeom prst="rect">
              <a:avLst/>
            </a:prstGeom>
          </p:spPr>
          <p:txBody>
            <a:bodyPr wrap="square">
              <a:spAutoFit/>
            </a:bodyPr>
            <a:lstStyle/>
            <a:p>
              <a:endParaRPr lang="en-US" sz="2900" dirty="0"/>
            </a:p>
          </p:txBody>
        </p:sp>
      </p:grpSp>
      <p:graphicFrame>
        <p:nvGraphicFramePr>
          <p:cNvPr id="29" name="Object 28"/>
          <p:cNvGraphicFramePr>
            <a:graphicFrameLocks/>
          </p:cNvGraphicFramePr>
          <p:nvPr>
            <p:extLst>
              <p:ext uri="{D42A27DB-BD31-4B8C-83A1-F6EECF244321}">
                <p14:modId xmlns:p14="http://schemas.microsoft.com/office/powerpoint/2010/main" val="1978299517"/>
              </p:ext>
            </p:extLst>
          </p:nvPr>
        </p:nvGraphicFramePr>
        <p:xfrm>
          <a:off x="30763367" y="4662038"/>
          <a:ext cx="6037262" cy="4732337"/>
        </p:xfrm>
        <a:graphic>
          <a:graphicData uri="http://schemas.openxmlformats.org/presentationml/2006/ole">
            <mc:AlternateContent xmlns:mc="http://schemas.openxmlformats.org/markup-compatibility/2006">
              <mc:Choice xmlns:v="urn:schemas-microsoft-com:vml" Requires="v">
                <p:oleObj spid="_x0000_s14392" r:id="rId13" imgW="1200813" imgH="1158144" progId="Excel.Chart.8">
                  <p:embed/>
                </p:oleObj>
              </mc:Choice>
              <mc:Fallback>
                <p:oleObj r:id="rId13" imgW="1200813" imgH="1158144" progId="Excel.Chart.8">
                  <p:embed/>
                  <p:pic>
                    <p:nvPicPr>
                      <p:cNvPr id="0" name="Char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63367" y="4662038"/>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p:cNvGraphicFramePr>
          <p:nvPr>
            <p:extLst>
              <p:ext uri="{D42A27DB-BD31-4B8C-83A1-F6EECF244321}">
                <p14:modId xmlns:p14="http://schemas.microsoft.com/office/powerpoint/2010/main" val="1339540190"/>
              </p:ext>
            </p:extLst>
          </p:nvPr>
        </p:nvGraphicFramePr>
        <p:xfrm>
          <a:off x="20990048" y="9668895"/>
          <a:ext cx="6037263" cy="4732337"/>
        </p:xfrm>
        <a:graphic>
          <a:graphicData uri="http://schemas.openxmlformats.org/presentationml/2006/ole">
            <mc:AlternateContent xmlns:mc="http://schemas.openxmlformats.org/markup-compatibility/2006">
              <mc:Choice xmlns:v="urn:schemas-microsoft-com:vml" Requires="v">
                <p:oleObj spid="_x0000_s14393" name="Worksheet" r:id="rId15" imgW="1200813" imgH="1158144" progId="Excel.Sheet.8">
                  <p:embed/>
                </p:oleObj>
              </mc:Choice>
              <mc:Fallback>
                <p:oleObj name="Worksheet" r:id="rId15" imgW="1200813" imgH="1158144" progId="Excel.Sheet.8">
                  <p:embed/>
                  <p:pic>
                    <p:nvPicPr>
                      <p:cNvPr id="0" name="Char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9004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p:cNvGraphicFramePr>
          <p:nvPr>
            <p:extLst>
              <p:ext uri="{D42A27DB-BD31-4B8C-83A1-F6EECF244321}">
                <p14:modId xmlns:p14="http://schemas.microsoft.com/office/powerpoint/2010/main" val="4209555609"/>
              </p:ext>
            </p:extLst>
          </p:nvPr>
        </p:nvGraphicFramePr>
        <p:xfrm>
          <a:off x="25906536" y="9668895"/>
          <a:ext cx="6037262" cy="4732337"/>
        </p:xfrm>
        <a:graphic>
          <a:graphicData uri="http://schemas.openxmlformats.org/presentationml/2006/ole">
            <mc:AlternateContent xmlns:mc="http://schemas.openxmlformats.org/markup-compatibility/2006">
              <mc:Choice xmlns:v="urn:schemas-microsoft-com:vml" Requires="v">
                <p:oleObj spid="_x0000_s14394" r:id="rId17" imgW="1200813" imgH="1158144" progId="Excel.Chart.8">
                  <p:embed/>
                </p:oleObj>
              </mc:Choice>
              <mc:Fallback>
                <p:oleObj r:id="rId17" imgW="1200813" imgH="1158144" progId="Excel.Chart.8">
                  <p:embed/>
                  <p:pic>
                    <p:nvPicPr>
                      <p:cNvPr id="0" name="Char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6536" y="9668895"/>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p:cNvGraphicFramePr>
          <p:nvPr>
            <p:extLst>
              <p:ext uri="{D42A27DB-BD31-4B8C-83A1-F6EECF244321}">
                <p14:modId xmlns:p14="http://schemas.microsoft.com/office/powerpoint/2010/main" val="1770903302"/>
              </p:ext>
            </p:extLst>
          </p:nvPr>
        </p:nvGraphicFramePr>
        <p:xfrm>
          <a:off x="30762698" y="9668895"/>
          <a:ext cx="6037263" cy="4732337"/>
        </p:xfrm>
        <a:graphic>
          <a:graphicData uri="http://schemas.openxmlformats.org/presentationml/2006/ole">
            <mc:AlternateContent xmlns:mc="http://schemas.openxmlformats.org/markup-compatibility/2006">
              <mc:Choice xmlns:v="urn:schemas-microsoft-com:vml" Requires="v">
                <p:oleObj spid="_x0000_s14395" r:id="rId19" imgW="1200813" imgH="1158144" progId="Excel.Chart.8">
                  <p:embed/>
                </p:oleObj>
              </mc:Choice>
              <mc:Fallback>
                <p:oleObj r:id="rId19" imgW="1200813" imgH="1158144" progId="Excel.Chart.8">
                  <p:embed/>
                  <p:pic>
                    <p:nvPicPr>
                      <p:cNvPr id="0" name="Object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6269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 name="Group 65"/>
          <p:cNvGrpSpPr/>
          <p:nvPr/>
        </p:nvGrpSpPr>
        <p:grpSpPr>
          <a:xfrm>
            <a:off x="20663693" y="14535854"/>
            <a:ext cx="17436307" cy="1960924"/>
            <a:chOff x="0" y="3519038"/>
            <a:chExt cx="10340975" cy="1960924"/>
          </a:xfrm>
        </p:grpSpPr>
        <p:grpSp>
          <p:nvGrpSpPr>
            <p:cNvPr id="67" name="Group 66"/>
            <p:cNvGrpSpPr/>
            <p:nvPr/>
          </p:nvGrpSpPr>
          <p:grpSpPr>
            <a:xfrm>
              <a:off x="0" y="3519038"/>
              <a:ext cx="10340975" cy="1960924"/>
              <a:chOff x="0" y="3519038"/>
              <a:chExt cx="10340975" cy="1960924"/>
            </a:xfrm>
          </p:grpSpPr>
          <p:sp>
            <p:nvSpPr>
              <p:cNvPr id="69" name="Rectangle 6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Conclusions</a:t>
                </a:r>
                <a:endParaRPr lang="en-US" sz="4900" dirty="0">
                  <a:solidFill>
                    <a:schemeClr val="bg1"/>
                  </a:solidFill>
                </a:endParaRPr>
              </a:p>
            </p:txBody>
          </p:sp>
          <p:sp>
            <p:nvSpPr>
              <p:cNvPr id="7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68" name="Rectangle 67"/>
            <p:cNvSpPr/>
            <p:nvPr/>
          </p:nvSpPr>
          <p:spPr>
            <a:xfrm>
              <a:off x="339725" y="4662038"/>
              <a:ext cx="9364663" cy="538609"/>
            </a:xfrm>
            <a:prstGeom prst="rect">
              <a:avLst/>
            </a:prstGeom>
          </p:spPr>
          <p:txBody>
            <a:bodyPr wrap="square">
              <a:spAutoFit/>
            </a:bodyPr>
            <a:lstStyle/>
            <a:p>
              <a:endParaRPr lang="en-US" sz="2900" dirty="0"/>
            </a:p>
          </p:txBody>
        </p:sp>
      </p:grpSp>
    </p:spTree>
    <p:extLst>
      <p:ext uri="{BB962C8B-B14F-4D97-AF65-F5344CB8AC3E}">
        <p14:creationId xmlns:p14="http://schemas.microsoft.com/office/powerpoint/2010/main" val="2607017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grpSp>
        <p:nvGrpSpPr>
          <p:cNvPr id="1"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p:txBody>
        </p:sp>
        <p:sp>
          <p:nvSpPr>
            <p:cNvPr id="3" name="Rectangle 3"/>
            <p:cNvSpPr/>
            <p:nvPr/>
          </p:nvSpPr>
          <p:spPr>
            <a:xfrm>
              <a:off x="3877489" y="1352487"/>
              <a:ext cx="31643430" cy="16061266"/>
            </a:xfrm>
            <a:prstGeom prst="rect">
              <a:avLst/>
            </a:prstGeom>
            <a:solidFill>
              <a:srgbClr val="FFFFFF">
                <a:alpha val="100000"/>
              </a:srgbClr>
            </a:solidFill>
          </p:spPr>
          <p:txBody>
            <a:bodyPr/>
            <a:lstStyle/>
            <a:p/>
          </p:txBody>
        </p:sp>
        <p:sp>
          <p:nvSpPr>
            <p:cNvPr id="4" name="Polyline form 4"/>
            <p:cNvSpPr/>
            <p:nvPr/>
          </p:nvSpPr>
          <p:spPr>
            <a:xfrm>
              <a:off x="3877489" y="14857912"/>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5" name="Polyline form 5"/>
            <p:cNvSpPr/>
            <p:nvPr/>
          </p:nvSpPr>
          <p:spPr>
            <a:xfrm>
              <a:off x="3877489" y="11206347"/>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6" name="Polyline form 6"/>
            <p:cNvSpPr/>
            <p:nvPr/>
          </p:nvSpPr>
          <p:spPr>
            <a:xfrm>
              <a:off x="3877489" y="7554782"/>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7" name="Polyline form 7"/>
            <p:cNvSpPr/>
            <p:nvPr/>
          </p:nvSpPr>
          <p:spPr>
            <a:xfrm>
              <a:off x="3877489" y="3903217"/>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8" name="Polyline form 8"/>
            <p:cNvSpPr/>
            <p:nvPr/>
          </p:nvSpPr>
          <p:spPr>
            <a:xfrm>
              <a:off x="7812959"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9" name="Polyline form 9"/>
            <p:cNvSpPr/>
            <p:nvPr/>
          </p:nvSpPr>
          <p:spPr>
            <a:xfrm>
              <a:off x="16192881"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0" name="Polyline form 10"/>
            <p:cNvSpPr/>
            <p:nvPr/>
          </p:nvSpPr>
          <p:spPr>
            <a:xfrm>
              <a:off x="24572803"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1" name="Polyline form 11"/>
            <p:cNvSpPr/>
            <p:nvPr/>
          </p:nvSpPr>
          <p:spPr>
            <a:xfrm>
              <a:off x="32952724"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2" name="Polyline form 12"/>
            <p:cNvSpPr/>
            <p:nvPr/>
          </p:nvSpPr>
          <p:spPr>
            <a:xfrm>
              <a:off x="3877489" y="16683695"/>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3" name="Polyline form 13"/>
            <p:cNvSpPr/>
            <p:nvPr/>
          </p:nvSpPr>
          <p:spPr>
            <a:xfrm>
              <a:off x="3877489" y="13032130"/>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4" name="Polyline form 14"/>
            <p:cNvSpPr/>
            <p:nvPr/>
          </p:nvSpPr>
          <p:spPr>
            <a:xfrm>
              <a:off x="3877489" y="9380565"/>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5" name="Polyline form 15"/>
            <p:cNvSpPr/>
            <p:nvPr/>
          </p:nvSpPr>
          <p:spPr>
            <a:xfrm>
              <a:off x="3877489" y="5729000"/>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6" name="Polyline form 16"/>
            <p:cNvSpPr/>
            <p:nvPr/>
          </p:nvSpPr>
          <p:spPr>
            <a:xfrm>
              <a:off x="3877489" y="2077435"/>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7" name="Polyline form 17"/>
            <p:cNvSpPr/>
            <p:nvPr/>
          </p:nvSpPr>
          <p:spPr>
            <a:xfrm>
              <a:off x="12002920"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18" name="Polyline form 18"/>
            <p:cNvSpPr/>
            <p:nvPr/>
          </p:nvSpPr>
          <p:spPr>
            <a:xfrm>
              <a:off x="20382842"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19" name="Polyline form 19"/>
            <p:cNvSpPr/>
            <p:nvPr/>
          </p:nvSpPr>
          <p:spPr>
            <a:xfrm>
              <a:off x="28762763"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0" name="Polyline form 20"/>
            <p:cNvSpPr/>
            <p:nvPr/>
          </p:nvSpPr>
          <p:spPr>
            <a:xfrm>
              <a:off x="5315827" y="10717533"/>
              <a:ext cx="28766754" cy="5946472"/>
            </a:xfrm>
            <a:custGeom>
              <a:avLst/>
              <a:pathLst>
                <a:path w="28766754" h="5946472">
                  <a:moveTo>
                    <a:pt x="0" y="0"/>
                  </a:moveTo>
                  <a:lnTo>
                    <a:pt x="17013" y="18924"/>
                  </a:lnTo>
                  <a:lnTo>
                    <a:pt x="34197" y="37836"/>
                  </a:lnTo>
                  <a:lnTo>
                    <a:pt x="51554" y="56734"/>
                  </a:lnTo>
                  <a:lnTo>
                    <a:pt x="69086" y="75620"/>
                  </a:lnTo>
                  <a:lnTo>
                    <a:pt x="86793" y="94491"/>
                  </a:lnTo>
                  <a:lnTo>
                    <a:pt x="104679" y="113349"/>
                  </a:lnTo>
                  <a:lnTo>
                    <a:pt x="122744" y="132193"/>
                  </a:lnTo>
                  <a:lnTo>
                    <a:pt x="140991" y="151022"/>
                  </a:lnTo>
                  <a:lnTo>
                    <a:pt x="159421" y="169837"/>
                  </a:lnTo>
                  <a:lnTo>
                    <a:pt x="178036" y="188637"/>
                  </a:lnTo>
                  <a:lnTo>
                    <a:pt x="196839" y="207421"/>
                  </a:lnTo>
                  <a:lnTo>
                    <a:pt x="215830" y="226190"/>
                  </a:lnTo>
                  <a:lnTo>
                    <a:pt x="235013" y="244943"/>
                  </a:lnTo>
                  <a:lnTo>
                    <a:pt x="254388" y="263680"/>
                  </a:lnTo>
                  <a:lnTo>
                    <a:pt x="273958" y="282400"/>
                  </a:lnTo>
                  <a:lnTo>
                    <a:pt x="293724" y="301104"/>
                  </a:lnTo>
                  <a:lnTo>
                    <a:pt x="313689" y="319791"/>
                  </a:lnTo>
                  <a:lnTo>
                    <a:pt x="333855" y="338461"/>
                  </a:lnTo>
                  <a:lnTo>
                    <a:pt x="354224" y="357112"/>
                  </a:lnTo>
                  <a:lnTo>
                    <a:pt x="374797" y="375747"/>
                  </a:lnTo>
                  <a:lnTo>
                    <a:pt x="395577" y="394363"/>
                  </a:lnTo>
                  <a:lnTo>
                    <a:pt x="416566" y="412960"/>
                  </a:lnTo>
                  <a:lnTo>
                    <a:pt x="437765" y="431539"/>
                  </a:lnTo>
                  <a:lnTo>
                    <a:pt x="459178" y="450099"/>
                  </a:lnTo>
                  <a:lnTo>
                    <a:pt x="480806" y="468640"/>
                  </a:lnTo>
                  <a:lnTo>
                    <a:pt x="502652" y="487162"/>
                  </a:lnTo>
                  <a:lnTo>
                    <a:pt x="524717" y="505663"/>
                  </a:lnTo>
                  <a:lnTo>
                    <a:pt x="547003" y="524145"/>
                  </a:lnTo>
                  <a:lnTo>
                    <a:pt x="569514" y="542606"/>
                  </a:lnTo>
                  <a:lnTo>
                    <a:pt x="592251" y="561047"/>
                  </a:lnTo>
                  <a:lnTo>
                    <a:pt x="615216" y="579467"/>
                  </a:lnTo>
                  <a:lnTo>
                    <a:pt x="638413" y="597866"/>
                  </a:lnTo>
                  <a:lnTo>
                    <a:pt x="661842" y="616243"/>
                  </a:lnTo>
                  <a:lnTo>
                    <a:pt x="685507" y="634599"/>
                  </a:lnTo>
                  <a:lnTo>
                    <a:pt x="709409" y="652933"/>
                  </a:lnTo>
                  <a:lnTo>
                    <a:pt x="733552" y="671245"/>
                  </a:lnTo>
                  <a:lnTo>
                    <a:pt x="757938" y="689534"/>
                  </a:lnTo>
                  <a:lnTo>
                    <a:pt x="782568" y="707801"/>
                  </a:lnTo>
                  <a:lnTo>
                    <a:pt x="807447" y="726045"/>
                  </a:lnTo>
                  <a:lnTo>
                    <a:pt x="832575" y="744266"/>
                  </a:lnTo>
                  <a:lnTo>
                    <a:pt x="857955" y="762463"/>
                  </a:lnTo>
                  <a:lnTo>
                    <a:pt x="883591" y="780637"/>
                  </a:lnTo>
                  <a:lnTo>
                    <a:pt x="909485" y="798787"/>
                  </a:lnTo>
                  <a:lnTo>
                    <a:pt x="935638" y="816912"/>
                  </a:lnTo>
                  <a:lnTo>
                    <a:pt x="962055" y="835014"/>
                  </a:lnTo>
                  <a:lnTo>
                    <a:pt x="988737" y="853090"/>
                  </a:lnTo>
                  <a:lnTo>
                    <a:pt x="1015687" y="871142"/>
                  </a:lnTo>
                  <a:lnTo>
                    <a:pt x="1042908" y="889168"/>
                  </a:lnTo>
                  <a:lnTo>
                    <a:pt x="1070403" y="907169"/>
                  </a:lnTo>
                  <a:lnTo>
                    <a:pt x="1098174" y="925145"/>
                  </a:lnTo>
                  <a:lnTo>
                    <a:pt x="1126224" y="943095"/>
                  </a:lnTo>
                  <a:lnTo>
                    <a:pt x="1154556" y="961018"/>
                  </a:lnTo>
                  <a:lnTo>
                    <a:pt x="1183172" y="978915"/>
                  </a:lnTo>
                  <a:lnTo>
                    <a:pt x="1212077" y="996786"/>
                  </a:lnTo>
                  <a:lnTo>
                    <a:pt x="1241271" y="1014630"/>
                  </a:lnTo>
                  <a:lnTo>
                    <a:pt x="1270760" y="1032446"/>
                  </a:lnTo>
                  <a:lnTo>
                    <a:pt x="1300544" y="1050236"/>
                  </a:lnTo>
                  <a:lnTo>
                    <a:pt x="1330628" y="1067998"/>
                  </a:lnTo>
                  <a:lnTo>
                    <a:pt x="1361014" y="1085732"/>
                  </a:lnTo>
                  <a:lnTo>
                    <a:pt x="1391706" y="1103439"/>
                  </a:lnTo>
                  <a:lnTo>
                    <a:pt x="1422706" y="1121117"/>
                  </a:lnTo>
                  <a:lnTo>
                    <a:pt x="1454018" y="1138767"/>
                  </a:lnTo>
                  <a:lnTo>
                    <a:pt x="1485644" y="1156388"/>
                  </a:lnTo>
                  <a:lnTo>
                    <a:pt x="1517588" y="1173981"/>
                  </a:lnTo>
                  <a:lnTo>
                    <a:pt x="1549853" y="1191544"/>
                  </a:lnTo>
                  <a:lnTo>
                    <a:pt x="1582443" y="1209079"/>
                  </a:lnTo>
                  <a:lnTo>
                    <a:pt x="1615360" y="1226584"/>
                  </a:lnTo>
                  <a:lnTo>
                    <a:pt x="1648608" y="1244059"/>
                  </a:lnTo>
                  <a:lnTo>
                    <a:pt x="1682190" y="1261504"/>
                  </a:lnTo>
                  <a:lnTo>
                    <a:pt x="1716109" y="1278919"/>
                  </a:lnTo>
                  <a:lnTo>
                    <a:pt x="1750370" y="1296304"/>
                  </a:lnTo>
                  <a:lnTo>
                    <a:pt x="1784974" y="1313659"/>
                  </a:lnTo>
                  <a:lnTo>
                    <a:pt x="1819927" y="1330983"/>
                  </a:lnTo>
                  <a:lnTo>
                    <a:pt x="1855231" y="1348276"/>
                  </a:lnTo>
                  <a:lnTo>
                    <a:pt x="1890889" y="1365538"/>
                  </a:lnTo>
                  <a:lnTo>
                    <a:pt x="1926906" y="1382768"/>
                  </a:lnTo>
                  <a:lnTo>
                    <a:pt x="1963285" y="1399967"/>
                  </a:lnTo>
                  <a:lnTo>
                    <a:pt x="2000030" y="1417135"/>
                  </a:lnTo>
                  <a:lnTo>
                    <a:pt x="2037143" y="1434271"/>
                  </a:lnTo>
                  <a:lnTo>
                    <a:pt x="2074630" y="1451374"/>
                  </a:lnTo>
                  <a:lnTo>
                    <a:pt x="2112494" y="1468446"/>
                  </a:lnTo>
                  <a:lnTo>
                    <a:pt x="2150738" y="1485485"/>
                  </a:lnTo>
                  <a:lnTo>
                    <a:pt x="2189366" y="1502492"/>
                  </a:lnTo>
                  <a:lnTo>
                    <a:pt x="2228383" y="1519465"/>
                  </a:lnTo>
                  <a:lnTo>
                    <a:pt x="2267792" y="1536406"/>
                  </a:lnTo>
                  <a:lnTo>
                    <a:pt x="2307597" y="1553314"/>
                  </a:lnTo>
                  <a:lnTo>
                    <a:pt x="2347802" y="1570188"/>
                  </a:lnTo>
                  <a:lnTo>
                    <a:pt x="2388411" y="1587030"/>
                  </a:lnTo>
                  <a:lnTo>
                    <a:pt x="2429428" y="1603837"/>
                  </a:lnTo>
                  <a:lnTo>
                    <a:pt x="2470857" y="1620611"/>
                  </a:lnTo>
                  <a:lnTo>
                    <a:pt x="2512703" y="1637350"/>
                  </a:lnTo>
                  <a:lnTo>
                    <a:pt x="2554969" y="1654056"/>
                  </a:lnTo>
                  <a:lnTo>
                    <a:pt x="2597660" y="1670727"/>
                  </a:lnTo>
                  <a:lnTo>
                    <a:pt x="2640781" y="1687364"/>
                  </a:lnTo>
                  <a:lnTo>
                    <a:pt x="2684334" y="1703966"/>
                  </a:lnTo>
                  <a:lnTo>
                    <a:pt x="2728325" y="1720534"/>
                  </a:lnTo>
                  <a:lnTo>
                    <a:pt x="2772759" y="1737066"/>
                  </a:lnTo>
                  <a:lnTo>
                    <a:pt x="2817639" y="1753564"/>
                  </a:lnTo>
                  <a:lnTo>
                    <a:pt x="2862969" y="1770026"/>
                  </a:lnTo>
                  <a:lnTo>
                    <a:pt x="2908756" y="1786453"/>
                  </a:lnTo>
                  <a:lnTo>
                    <a:pt x="2955003" y="1802844"/>
                  </a:lnTo>
                  <a:lnTo>
                    <a:pt x="3001714" y="1819200"/>
                  </a:lnTo>
                  <a:lnTo>
                    <a:pt x="3048895" y="1835520"/>
                  </a:lnTo>
                  <a:lnTo>
                    <a:pt x="3096550" y="1851804"/>
                  </a:lnTo>
                  <a:lnTo>
                    <a:pt x="3144684" y="1868052"/>
                  </a:lnTo>
                  <a:lnTo>
                    <a:pt x="3193302" y="1884263"/>
                  </a:lnTo>
                  <a:lnTo>
                    <a:pt x="3242409" y="1900439"/>
                  </a:lnTo>
                  <a:lnTo>
                    <a:pt x="3292008" y="1916577"/>
                  </a:lnTo>
                  <a:lnTo>
                    <a:pt x="3342107" y="1932680"/>
                  </a:lnTo>
                  <a:lnTo>
                    <a:pt x="3392709" y="1948745"/>
                  </a:lnTo>
                  <a:lnTo>
                    <a:pt x="3443819" y="1964774"/>
                  </a:lnTo>
                  <a:lnTo>
                    <a:pt x="3495443" y="1980765"/>
                  </a:lnTo>
                  <a:lnTo>
                    <a:pt x="3547586" y="1996720"/>
                  </a:lnTo>
                  <a:lnTo>
                    <a:pt x="3600254" y="2012637"/>
                  </a:lnTo>
                  <a:lnTo>
                    <a:pt x="3653450" y="2028517"/>
                  </a:lnTo>
                  <a:lnTo>
                    <a:pt x="3707181" y="2044359"/>
                  </a:lnTo>
                  <a:lnTo>
                    <a:pt x="3761452" y="2060164"/>
                  </a:lnTo>
                  <a:lnTo>
                    <a:pt x="3816268" y="2075931"/>
                  </a:lnTo>
                  <a:lnTo>
                    <a:pt x="3871636" y="2091660"/>
                  </a:lnTo>
                  <a:lnTo>
                    <a:pt x="3927559" y="2107351"/>
                  </a:lnTo>
                  <a:lnTo>
                    <a:pt x="3984045" y="2123004"/>
                  </a:lnTo>
                  <a:lnTo>
                    <a:pt x="4041099" y="2138619"/>
                  </a:lnTo>
                  <a:lnTo>
                    <a:pt x="4098726" y="2154196"/>
                  </a:lnTo>
                  <a:lnTo>
                    <a:pt x="4156932" y="2169735"/>
                  </a:lnTo>
                  <a:lnTo>
                    <a:pt x="4215723" y="2185235"/>
                  </a:lnTo>
                  <a:lnTo>
                    <a:pt x="4275105" y="2200696"/>
                  </a:lnTo>
                  <a:lnTo>
                    <a:pt x="4335084" y="2216119"/>
                  </a:lnTo>
                  <a:lnTo>
                    <a:pt x="4395665" y="2231503"/>
                  </a:lnTo>
                  <a:lnTo>
                    <a:pt x="4456855" y="2246848"/>
                  </a:lnTo>
                  <a:lnTo>
                    <a:pt x="4518661" y="2262154"/>
                  </a:lnTo>
                  <a:lnTo>
                    <a:pt x="4581087" y="2277421"/>
                  </a:lnTo>
                  <a:lnTo>
                    <a:pt x="4644141" y="2292649"/>
                  </a:lnTo>
                  <a:lnTo>
                    <a:pt x="4707829" y="2307838"/>
                  </a:lnTo>
                  <a:lnTo>
                    <a:pt x="4772156" y="2322987"/>
                  </a:lnTo>
                  <a:lnTo>
                    <a:pt x="4837131" y="2338098"/>
                  </a:lnTo>
                  <a:lnTo>
                    <a:pt x="4902758" y="2353168"/>
                  </a:lnTo>
                  <a:lnTo>
                    <a:pt x="4969045" y="2368200"/>
                  </a:lnTo>
                  <a:lnTo>
                    <a:pt x="5035997" y="2383191"/>
                  </a:lnTo>
                  <a:lnTo>
                    <a:pt x="5103623" y="2398143"/>
                  </a:lnTo>
                  <a:lnTo>
                    <a:pt x="5171929" y="2413055"/>
                  </a:lnTo>
                  <a:lnTo>
                    <a:pt x="5240921" y="2427927"/>
                  </a:lnTo>
                  <a:lnTo>
                    <a:pt x="5310606" y="2442760"/>
                  </a:lnTo>
                  <a:lnTo>
                    <a:pt x="5380992" y="2457552"/>
                  </a:lnTo>
                  <a:lnTo>
                    <a:pt x="5452085" y="2472305"/>
                  </a:lnTo>
                  <a:lnTo>
                    <a:pt x="5523892" y="2487017"/>
                  </a:lnTo>
                  <a:lnTo>
                    <a:pt x="5596422" y="2501689"/>
                  </a:lnTo>
                  <a:lnTo>
                    <a:pt x="5669680" y="2516321"/>
                  </a:lnTo>
                  <a:lnTo>
                    <a:pt x="5743674" y="2530913"/>
                  </a:lnTo>
                  <a:lnTo>
                    <a:pt x="5818412" y="2545464"/>
                  </a:lnTo>
                  <a:lnTo>
                    <a:pt x="5893902" y="2559975"/>
                  </a:lnTo>
                  <a:lnTo>
                    <a:pt x="5970149" y="2574446"/>
                  </a:lnTo>
                  <a:lnTo>
                    <a:pt x="6047164" y="2588876"/>
                  </a:lnTo>
                  <a:lnTo>
                    <a:pt x="6124952" y="2603265"/>
                  </a:lnTo>
                  <a:lnTo>
                    <a:pt x="6203522" y="2617614"/>
                  </a:lnTo>
                  <a:lnTo>
                    <a:pt x="6282882" y="2631922"/>
                  </a:lnTo>
                  <a:lnTo>
                    <a:pt x="6363039" y="2646190"/>
                  </a:lnTo>
                  <a:lnTo>
                    <a:pt x="6444002" y="2660417"/>
                  </a:lnTo>
                  <a:lnTo>
                    <a:pt x="6525778" y="2674603"/>
                  </a:lnTo>
                  <a:lnTo>
                    <a:pt x="6608376" y="2688748"/>
                  </a:lnTo>
                  <a:lnTo>
                    <a:pt x="6691805" y="2702852"/>
                  </a:lnTo>
                  <a:lnTo>
                    <a:pt x="6776072" y="2716916"/>
                  </a:lnTo>
                  <a:lnTo>
                    <a:pt x="6861186" y="2730938"/>
                  </a:lnTo>
                  <a:lnTo>
                    <a:pt x="6947155" y="2744920"/>
                  </a:lnTo>
                  <a:lnTo>
                    <a:pt x="7033988" y="2758861"/>
                  </a:lnTo>
                  <a:lnTo>
                    <a:pt x="7121694" y="2772760"/>
                  </a:lnTo>
                  <a:lnTo>
                    <a:pt x="7210282" y="2786619"/>
                  </a:lnTo>
                  <a:lnTo>
                    <a:pt x="7299759" y="2800437"/>
                  </a:lnTo>
                  <a:lnTo>
                    <a:pt x="7390136" y="2814213"/>
                  </a:lnTo>
                  <a:lnTo>
                    <a:pt x="7481422" y="2827948"/>
                  </a:lnTo>
                  <a:lnTo>
                    <a:pt x="7573624" y="2841643"/>
                  </a:lnTo>
                  <a:lnTo>
                    <a:pt x="7666754" y="2855296"/>
                  </a:lnTo>
                  <a:lnTo>
                    <a:pt x="7760819" y="2868908"/>
                  </a:lnTo>
                  <a:lnTo>
                    <a:pt x="7855830" y="2882478"/>
                  </a:lnTo>
                  <a:lnTo>
                    <a:pt x="7951796" y="2896008"/>
                  </a:lnTo>
                  <a:lnTo>
                    <a:pt x="8048726" y="2909496"/>
                  </a:lnTo>
                  <a:lnTo>
                    <a:pt x="8146630" y="2922943"/>
                  </a:lnTo>
                  <a:lnTo>
                    <a:pt x="8245518" y="2936349"/>
                  </a:lnTo>
                  <a:lnTo>
                    <a:pt x="8345400" y="2949713"/>
                  </a:lnTo>
                  <a:lnTo>
                    <a:pt x="8446286" y="2963037"/>
                  </a:lnTo>
                  <a:lnTo>
                    <a:pt x="8548186" y="2976319"/>
                  </a:lnTo>
                  <a:lnTo>
                    <a:pt x="8651110" y="2989560"/>
                  </a:lnTo>
                  <a:lnTo>
                    <a:pt x="8755068" y="3002759"/>
                  </a:lnTo>
                  <a:lnTo>
                    <a:pt x="8860071" y="3015918"/>
                  </a:lnTo>
                  <a:lnTo>
                    <a:pt x="8966130" y="3029035"/>
                  </a:lnTo>
                  <a:lnTo>
                    <a:pt x="9073254" y="3042111"/>
                  </a:lnTo>
                  <a:lnTo>
                    <a:pt x="9181455" y="3055145"/>
                  </a:lnTo>
                  <a:lnTo>
                    <a:pt x="9290743" y="3068139"/>
                  </a:lnTo>
                  <a:lnTo>
                    <a:pt x="9401130" y="3081091"/>
                  </a:lnTo>
                  <a:lnTo>
                    <a:pt x="9512626" y="3094002"/>
                  </a:lnTo>
                  <a:lnTo>
                    <a:pt x="9625243" y="3106872"/>
                  </a:lnTo>
                  <a:lnTo>
                    <a:pt x="9738991" y="3119700"/>
                  </a:lnTo>
                  <a:lnTo>
                    <a:pt x="9853883" y="3132488"/>
                  </a:lnTo>
                  <a:lnTo>
                    <a:pt x="9969929" y="3145235"/>
                  </a:lnTo>
                  <a:lnTo>
                    <a:pt x="10087142" y="3157940"/>
                  </a:lnTo>
                  <a:lnTo>
                    <a:pt x="10205533" y="3170605"/>
                  </a:lnTo>
                  <a:lnTo>
                    <a:pt x="10325113" y="3183228"/>
                  </a:lnTo>
                  <a:lnTo>
                    <a:pt x="10445895" y="3195811"/>
                  </a:lnTo>
                  <a:lnTo>
                    <a:pt x="10567892" y="3208353"/>
                  </a:lnTo>
                  <a:lnTo>
                    <a:pt x="10691114" y="3220854"/>
                  </a:lnTo>
                  <a:lnTo>
                    <a:pt x="10815575" y="3233314"/>
                  </a:lnTo>
                  <a:lnTo>
                    <a:pt x="10941286" y="3245734"/>
                  </a:lnTo>
                  <a:lnTo>
                    <a:pt x="11068261" y="3258113"/>
                  </a:lnTo>
                  <a:lnTo>
                    <a:pt x="11196512" y="3270451"/>
                  </a:lnTo>
                  <a:lnTo>
                    <a:pt x="11326052" y="3282750"/>
                  </a:lnTo>
                  <a:lnTo>
                    <a:pt x="11456894" y="3295008"/>
                  </a:lnTo>
                  <a:lnTo>
                    <a:pt x="11589051" y="3307226"/>
                  </a:lnTo>
                  <a:lnTo>
                    <a:pt x="11722536" y="3319404"/>
                  </a:lnTo>
                  <a:lnTo>
                    <a:pt x="11857363" y="3331542"/>
                  </a:lnTo>
                  <a:lnTo>
                    <a:pt x="11993544" y="3343641"/>
                  </a:lnTo>
                  <a:lnTo>
                    <a:pt x="12131095" y="3355700"/>
                  </a:lnTo>
                  <a:lnTo>
                    <a:pt x="12270028" y="3367721"/>
                  </a:lnTo>
                  <a:lnTo>
                    <a:pt x="12410357" y="3379702"/>
                  </a:lnTo>
                  <a:lnTo>
                    <a:pt x="12552096" y="3391645"/>
                  </a:lnTo>
                  <a:lnTo>
                    <a:pt x="12695260" y="3403551"/>
                  </a:lnTo>
                  <a:lnTo>
                    <a:pt x="12839862" y="3415418"/>
                  </a:lnTo>
                  <a:lnTo>
                    <a:pt x="12985918" y="3427249"/>
                  </a:lnTo>
                  <a:lnTo>
                    <a:pt x="13133442" y="3439043"/>
                  </a:lnTo>
                  <a:lnTo>
                    <a:pt x="13282449" y="3450801"/>
                  </a:lnTo>
                  <a:lnTo>
                    <a:pt x="13432953" y="3462525"/>
                  </a:lnTo>
                  <a:lnTo>
                    <a:pt x="13584969" y="3474214"/>
                  </a:lnTo>
                  <a:lnTo>
                    <a:pt x="13738514" y="3485871"/>
                  </a:lnTo>
                  <a:lnTo>
                    <a:pt x="13893601" y="3497496"/>
                  </a:lnTo>
                  <a:lnTo>
                    <a:pt x="14050248" y="3509091"/>
                  </a:lnTo>
                  <a:lnTo>
                    <a:pt x="14208468" y="3520657"/>
                  </a:lnTo>
                  <a:lnTo>
                    <a:pt x="14368279" y="3532198"/>
                  </a:lnTo>
                  <a:lnTo>
                    <a:pt x="14529696" y="3543715"/>
                  </a:lnTo>
                  <a:lnTo>
                    <a:pt x="14692735" y="3555211"/>
                  </a:lnTo>
                  <a:lnTo>
                    <a:pt x="14857412" y="3566691"/>
                  </a:lnTo>
                  <a:lnTo>
                    <a:pt x="15023745" y="3578158"/>
                  </a:lnTo>
                  <a:lnTo>
                    <a:pt x="15191749" y="3589617"/>
                  </a:lnTo>
                  <a:lnTo>
                    <a:pt x="15361442" y="3601074"/>
                  </a:lnTo>
                  <a:lnTo>
                    <a:pt x="15532841" y="3612538"/>
                  </a:lnTo>
                  <a:lnTo>
                    <a:pt x="15705961" y="3624016"/>
                  </a:lnTo>
                  <a:lnTo>
                    <a:pt x="15880822" y="3635519"/>
                  </a:lnTo>
                  <a:lnTo>
                    <a:pt x="16057440" y="3647061"/>
                  </a:lnTo>
                  <a:lnTo>
                    <a:pt x="16235833" y="3658657"/>
                  </a:lnTo>
                  <a:lnTo>
                    <a:pt x="16416019" y="3670325"/>
                  </a:lnTo>
                  <a:lnTo>
                    <a:pt x="16598016" y="3682089"/>
                  </a:lnTo>
                  <a:lnTo>
                    <a:pt x="16781842" y="3693977"/>
                  </a:lnTo>
                  <a:lnTo>
                    <a:pt x="16967516" y="3706023"/>
                  </a:lnTo>
                  <a:lnTo>
                    <a:pt x="17155056" y="3718269"/>
                  </a:lnTo>
                  <a:lnTo>
                    <a:pt x="17344480" y="3730767"/>
                  </a:lnTo>
                  <a:lnTo>
                    <a:pt x="17535808" y="3743578"/>
                  </a:lnTo>
                  <a:lnTo>
                    <a:pt x="17729059" y="3756781"/>
                  </a:lnTo>
                  <a:lnTo>
                    <a:pt x="17924252" y="3770469"/>
                  </a:lnTo>
                  <a:lnTo>
                    <a:pt x="18121407" y="3784759"/>
                  </a:lnTo>
                  <a:lnTo>
                    <a:pt x="18320544" y="3799795"/>
                  </a:lnTo>
                  <a:lnTo>
                    <a:pt x="18521681" y="3815750"/>
                  </a:lnTo>
                  <a:lnTo>
                    <a:pt x="18724841" y="3832839"/>
                  </a:lnTo>
                  <a:lnTo>
                    <a:pt x="18930042" y="3851326"/>
                  </a:lnTo>
                  <a:lnTo>
                    <a:pt x="19137305" y="3871530"/>
                  </a:lnTo>
                  <a:lnTo>
                    <a:pt x="19346651" y="3893839"/>
                  </a:lnTo>
                  <a:lnTo>
                    <a:pt x="19558101" y="3918722"/>
                  </a:lnTo>
                  <a:lnTo>
                    <a:pt x="19771677" y="3946735"/>
                  </a:lnTo>
                  <a:lnTo>
                    <a:pt x="19987399" y="3978538"/>
                  </a:lnTo>
                  <a:lnTo>
                    <a:pt x="20205289" y="4014890"/>
                  </a:lnTo>
                  <a:lnTo>
                    <a:pt x="20425368" y="4056654"/>
                  </a:lnTo>
                  <a:lnTo>
                    <a:pt x="20647660" y="4104772"/>
                  </a:lnTo>
                  <a:lnTo>
                    <a:pt x="20872186" y="4160227"/>
                  </a:lnTo>
                  <a:lnTo>
                    <a:pt x="21098968" y="4223974"/>
                  </a:lnTo>
                  <a:lnTo>
                    <a:pt x="21328029" y="4296835"/>
                  </a:lnTo>
                  <a:lnTo>
                    <a:pt x="21559392" y="4379357"/>
                  </a:lnTo>
                  <a:lnTo>
                    <a:pt x="21793081" y="4471643"/>
                  </a:lnTo>
                  <a:lnTo>
                    <a:pt x="22029119" y="4573187"/>
                  </a:lnTo>
                  <a:lnTo>
                    <a:pt x="22267528" y="4682742"/>
                  </a:lnTo>
                  <a:lnTo>
                    <a:pt x="22508334" y="4798288"/>
                  </a:lnTo>
                  <a:lnTo>
                    <a:pt x="22751559" y="4917132"/>
                  </a:lnTo>
                  <a:lnTo>
                    <a:pt x="22997230" y="5036160"/>
                  </a:lnTo>
                  <a:lnTo>
                    <a:pt x="23245369" y="5152177"/>
                  </a:lnTo>
                  <a:lnTo>
                    <a:pt x="23496002" y="5262288"/>
                  </a:lnTo>
                  <a:lnTo>
                    <a:pt x="23749154" y="5364188"/>
                  </a:lnTo>
                  <a:lnTo>
                    <a:pt x="24004850" y="5456332"/>
                  </a:lnTo>
                  <a:lnTo>
                    <a:pt x="24263116" y="5537956"/>
                  </a:lnTo>
                  <a:lnTo>
                    <a:pt x="24523977" y="5608984"/>
                  </a:lnTo>
                  <a:lnTo>
                    <a:pt x="24787461" y="5669868"/>
                  </a:lnTo>
                  <a:lnTo>
                    <a:pt x="25053592" y="5721411"/>
                  </a:lnTo>
                  <a:lnTo>
                    <a:pt x="25322398" y="5764611"/>
                  </a:lnTo>
                  <a:lnTo>
                    <a:pt x="25593906" y="5800532"/>
                  </a:lnTo>
                  <a:lnTo>
                    <a:pt x="25868142" y="5830220"/>
                  </a:lnTo>
                  <a:lnTo>
                    <a:pt x="26145134" y="5854645"/>
                  </a:lnTo>
                  <a:lnTo>
                    <a:pt x="26424910" y="5874673"/>
                  </a:lnTo>
                  <a:lnTo>
                    <a:pt x="26707498" y="5891062"/>
                  </a:lnTo>
                  <a:lnTo>
                    <a:pt x="26992926" y="5904453"/>
                  </a:lnTo>
                  <a:lnTo>
                    <a:pt x="27281223" y="5915390"/>
                  </a:lnTo>
                  <a:lnTo>
                    <a:pt x="27572417" y="5924321"/>
                  </a:lnTo>
                  <a:lnTo>
                    <a:pt x="27866538" y="5931617"/>
                  </a:lnTo>
                  <a:lnTo>
                    <a:pt x="28163614" y="5937584"/>
                  </a:lnTo>
                  <a:lnTo>
                    <a:pt x="28463676" y="5942468"/>
                  </a:lnTo>
                  <a:lnTo>
                    <a:pt x="28766754" y="5946472"/>
                  </a:lnTo>
                </a:path>
              </a:pathLst>
            </a:custGeom>
            <a:ln w="27000">
              <a:solidFill>
                <a:srgbClr val="000000">
                  <a:alpha val="50196"/>
                </a:srgbClr>
              </a:solidFill>
              <a:prstDash val="solid"/>
              <a:round/>
            </a:ln>
          </p:spPr>
          <p:txBody>
            <a:bodyPr/>
            <a:lstStyle/>
            <a:p/>
          </p:txBody>
        </p:sp>
        <p:sp>
          <p:nvSpPr>
            <p:cNvPr id="21" name="Polyline form 21"/>
            <p:cNvSpPr/>
            <p:nvPr/>
          </p:nvSpPr>
          <p:spPr>
            <a:xfrm>
              <a:off x="5315827" y="2238357"/>
              <a:ext cx="28766754" cy="14445337"/>
            </a:xfrm>
            <a:custGeom>
              <a:avLst/>
              <a:pathLst>
                <a:path w="28766754" h="14445337">
                  <a:moveTo>
                    <a:pt x="0" y="14445337"/>
                  </a:moveTo>
                  <a:lnTo>
                    <a:pt x="17013" y="14445337"/>
                  </a:lnTo>
                  <a:lnTo>
                    <a:pt x="34197" y="14445337"/>
                  </a:lnTo>
                  <a:lnTo>
                    <a:pt x="51554" y="14445337"/>
                  </a:lnTo>
                  <a:lnTo>
                    <a:pt x="69086" y="14445337"/>
                  </a:lnTo>
                  <a:lnTo>
                    <a:pt x="86793" y="14445337"/>
                  </a:lnTo>
                  <a:lnTo>
                    <a:pt x="104679" y="14445337"/>
                  </a:lnTo>
                  <a:lnTo>
                    <a:pt x="122744" y="14445337"/>
                  </a:lnTo>
                  <a:lnTo>
                    <a:pt x="140991" y="14445337"/>
                  </a:lnTo>
                  <a:lnTo>
                    <a:pt x="159421" y="14445337"/>
                  </a:lnTo>
                  <a:lnTo>
                    <a:pt x="178036" y="14445337"/>
                  </a:lnTo>
                  <a:lnTo>
                    <a:pt x="196839" y="14445337"/>
                  </a:lnTo>
                  <a:lnTo>
                    <a:pt x="215830" y="14445337"/>
                  </a:lnTo>
                  <a:lnTo>
                    <a:pt x="235013" y="14445337"/>
                  </a:lnTo>
                  <a:lnTo>
                    <a:pt x="254388" y="14445337"/>
                  </a:lnTo>
                  <a:lnTo>
                    <a:pt x="273958" y="14445337"/>
                  </a:lnTo>
                  <a:lnTo>
                    <a:pt x="293724" y="14445337"/>
                  </a:lnTo>
                  <a:lnTo>
                    <a:pt x="313689" y="14445337"/>
                  </a:lnTo>
                  <a:lnTo>
                    <a:pt x="333855" y="14445337"/>
                  </a:lnTo>
                  <a:lnTo>
                    <a:pt x="354224" y="14445337"/>
                  </a:lnTo>
                  <a:lnTo>
                    <a:pt x="374797" y="14445337"/>
                  </a:lnTo>
                  <a:lnTo>
                    <a:pt x="395577" y="14445337"/>
                  </a:lnTo>
                  <a:lnTo>
                    <a:pt x="416566" y="14445337"/>
                  </a:lnTo>
                  <a:lnTo>
                    <a:pt x="437765" y="14445337"/>
                  </a:lnTo>
                  <a:lnTo>
                    <a:pt x="459178" y="14445337"/>
                  </a:lnTo>
                  <a:lnTo>
                    <a:pt x="480806" y="14445337"/>
                  </a:lnTo>
                  <a:lnTo>
                    <a:pt x="502652" y="14445337"/>
                  </a:lnTo>
                  <a:lnTo>
                    <a:pt x="524717" y="14445337"/>
                  </a:lnTo>
                  <a:lnTo>
                    <a:pt x="547003" y="14445337"/>
                  </a:lnTo>
                  <a:lnTo>
                    <a:pt x="569514" y="14445337"/>
                  </a:lnTo>
                  <a:lnTo>
                    <a:pt x="592251" y="14445337"/>
                  </a:lnTo>
                  <a:lnTo>
                    <a:pt x="615216" y="14445337"/>
                  </a:lnTo>
                  <a:lnTo>
                    <a:pt x="638413" y="14445337"/>
                  </a:lnTo>
                  <a:lnTo>
                    <a:pt x="661842" y="14445337"/>
                  </a:lnTo>
                  <a:lnTo>
                    <a:pt x="685507" y="14445337"/>
                  </a:lnTo>
                  <a:lnTo>
                    <a:pt x="709409" y="14445337"/>
                  </a:lnTo>
                  <a:lnTo>
                    <a:pt x="733552" y="14445337"/>
                  </a:lnTo>
                  <a:lnTo>
                    <a:pt x="757938" y="14445337"/>
                  </a:lnTo>
                  <a:lnTo>
                    <a:pt x="782568" y="14445337"/>
                  </a:lnTo>
                  <a:lnTo>
                    <a:pt x="807447" y="14445337"/>
                  </a:lnTo>
                  <a:lnTo>
                    <a:pt x="832575" y="14445337"/>
                  </a:lnTo>
                  <a:lnTo>
                    <a:pt x="857955" y="14445337"/>
                  </a:lnTo>
                  <a:lnTo>
                    <a:pt x="883591" y="14445337"/>
                  </a:lnTo>
                  <a:lnTo>
                    <a:pt x="909485" y="14445337"/>
                  </a:lnTo>
                  <a:lnTo>
                    <a:pt x="935638" y="14445337"/>
                  </a:lnTo>
                  <a:lnTo>
                    <a:pt x="962055" y="14445337"/>
                  </a:lnTo>
                  <a:lnTo>
                    <a:pt x="988737" y="14445337"/>
                  </a:lnTo>
                  <a:lnTo>
                    <a:pt x="1015687" y="14445337"/>
                  </a:lnTo>
                  <a:lnTo>
                    <a:pt x="1042908" y="14445337"/>
                  </a:lnTo>
                  <a:lnTo>
                    <a:pt x="1070403" y="14445337"/>
                  </a:lnTo>
                  <a:lnTo>
                    <a:pt x="1098174" y="14445337"/>
                  </a:lnTo>
                  <a:lnTo>
                    <a:pt x="1126224" y="14445337"/>
                  </a:lnTo>
                  <a:lnTo>
                    <a:pt x="1154556" y="14445337"/>
                  </a:lnTo>
                  <a:lnTo>
                    <a:pt x="1183172" y="14445337"/>
                  </a:lnTo>
                  <a:lnTo>
                    <a:pt x="1212077" y="14445337"/>
                  </a:lnTo>
                  <a:lnTo>
                    <a:pt x="1241271" y="14445337"/>
                  </a:lnTo>
                  <a:lnTo>
                    <a:pt x="1270760" y="14445337"/>
                  </a:lnTo>
                  <a:lnTo>
                    <a:pt x="1300544" y="14445337"/>
                  </a:lnTo>
                  <a:lnTo>
                    <a:pt x="1330628" y="14445337"/>
                  </a:lnTo>
                  <a:lnTo>
                    <a:pt x="1361014" y="14445337"/>
                  </a:lnTo>
                  <a:lnTo>
                    <a:pt x="1391706" y="14445337"/>
                  </a:lnTo>
                  <a:lnTo>
                    <a:pt x="1422706" y="14445337"/>
                  </a:lnTo>
                  <a:lnTo>
                    <a:pt x="1454018" y="14445337"/>
                  </a:lnTo>
                  <a:lnTo>
                    <a:pt x="1485644" y="14445337"/>
                  </a:lnTo>
                  <a:lnTo>
                    <a:pt x="1517588" y="14445337"/>
                  </a:lnTo>
                  <a:lnTo>
                    <a:pt x="1549853" y="14445337"/>
                  </a:lnTo>
                  <a:lnTo>
                    <a:pt x="1582443" y="14445337"/>
                  </a:lnTo>
                  <a:lnTo>
                    <a:pt x="1615360" y="14445337"/>
                  </a:lnTo>
                  <a:lnTo>
                    <a:pt x="1648608" y="14445337"/>
                  </a:lnTo>
                  <a:lnTo>
                    <a:pt x="1682190" y="14445337"/>
                  </a:lnTo>
                  <a:lnTo>
                    <a:pt x="1716109" y="14445337"/>
                  </a:lnTo>
                  <a:lnTo>
                    <a:pt x="1750370" y="14445337"/>
                  </a:lnTo>
                  <a:lnTo>
                    <a:pt x="1784974" y="14445337"/>
                  </a:lnTo>
                  <a:lnTo>
                    <a:pt x="1819927" y="14445337"/>
                  </a:lnTo>
                  <a:lnTo>
                    <a:pt x="1855231" y="14445337"/>
                  </a:lnTo>
                  <a:lnTo>
                    <a:pt x="1890889" y="14445337"/>
                  </a:lnTo>
                  <a:lnTo>
                    <a:pt x="1926906" y="14445337"/>
                  </a:lnTo>
                  <a:lnTo>
                    <a:pt x="1963285" y="14445337"/>
                  </a:lnTo>
                  <a:lnTo>
                    <a:pt x="2000030" y="14445337"/>
                  </a:lnTo>
                  <a:lnTo>
                    <a:pt x="2037143" y="14445337"/>
                  </a:lnTo>
                  <a:lnTo>
                    <a:pt x="2074630" y="14445337"/>
                  </a:lnTo>
                  <a:lnTo>
                    <a:pt x="2112494" y="14445337"/>
                  </a:lnTo>
                  <a:lnTo>
                    <a:pt x="2150738" y="14445337"/>
                  </a:lnTo>
                  <a:lnTo>
                    <a:pt x="2189366" y="14445337"/>
                  </a:lnTo>
                  <a:lnTo>
                    <a:pt x="2228383" y="14445337"/>
                  </a:lnTo>
                  <a:lnTo>
                    <a:pt x="2267792" y="14445337"/>
                  </a:lnTo>
                  <a:lnTo>
                    <a:pt x="2307597" y="14445337"/>
                  </a:lnTo>
                  <a:lnTo>
                    <a:pt x="2347802" y="14445337"/>
                  </a:lnTo>
                  <a:lnTo>
                    <a:pt x="2388411" y="14445337"/>
                  </a:lnTo>
                  <a:lnTo>
                    <a:pt x="2429428" y="14445337"/>
                  </a:lnTo>
                  <a:lnTo>
                    <a:pt x="2470857" y="14445337"/>
                  </a:lnTo>
                  <a:lnTo>
                    <a:pt x="2512703" y="14445337"/>
                  </a:lnTo>
                  <a:lnTo>
                    <a:pt x="2554969" y="14445337"/>
                  </a:lnTo>
                  <a:lnTo>
                    <a:pt x="2597660" y="14445337"/>
                  </a:lnTo>
                  <a:lnTo>
                    <a:pt x="2640781" y="14445337"/>
                  </a:lnTo>
                  <a:lnTo>
                    <a:pt x="2684334" y="14445337"/>
                  </a:lnTo>
                  <a:lnTo>
                    <a:pt x="2728325" y="14445337"/>
                  </a:lnTo>
                  <a:lnTo>
                    <a:pt x="2772759" y="14445337"/>
                  </a:lnTo>
                  <a:lnTo>
                    <a:pt x="2817639" y="14445337"/>
                  </a:lnTo>
                  <a:lnTo>
                    <a:pt x="2862969" y="14445337"/>
                  </a:lnTo>
                  <a:lnTo>
                    <a:pt x="2908756" y="14445337"/>
                  </a:lnTo>
                  <a:lnTo>
                    <a:pt x="2955003" y="14445337"/>
                  </a:lnTo>
                  <a:lnTo>
                    <a:pt x="3001714" y="14445337"/>
                  </a:lnTo>
                  <a:lnTo>
                    <a:pt x="3048895" y="14445337"/>
                  </a:lnTo>
                  <a:lnTo>
                    <a:pt x="3096550" y="14445337"/>
                  </a:lnTo>
                  <a:lnTo>
                    <a:pt x="3144684" y="14445337"/>
                  </a:lnTo>
                  <a:lnTo>
                    <a:pt x="3193302" y="14445337"/>
                  </a:lnTo>
                  <a:lnTo>
                    <a:pt x="3242409" y="14445337"/>
                  </a:lnTo>
                  <a:lnTo>
                    <a:pt x="3292008" y="14445337"/>
                  </a:lnTo>
                  <a:lnTo>
                    <a:pt x="3342107" y="14445337"/>
                  </a:lnTo>
                  <a:lnTo>
                    <a:pt x="3392709" y="14445337"/>
                  </a:lnTo>
                  <a:lnTo>
                    <a:pt x="3443819" y="14445337"/>
                  </a:lnTo>
                  <a:lnTo>
                    <a:pt x="3495443" y="14445337"/>
                  </a:lnTo>
                  <a:lnTo>
                    <a:pt x="3547586" y="14445337"/>
                  </a:lnTo>
                  <a:lnTo>
                    <a:pt x="3600254" y="14445337"/>
                  </a:lnTo>
                  <a:lnTo>
                    <a:pt x="3653450" y="14445337"/>
                  </a:lnTo>
                  <a:lnTo>
                    <a:pt x="3707181" y="14445337"/>
                  </a:lnTo>
                  <a:lnTo>
                    <a:pt x="3761452" y="14445337"/>
                  </a:lnTo>
                  <a:lnTo>
                    <a:pt x="3816268" y="14445337"/>
                  </a:lnTo>
                  <a:lnTo>
                    <a:pt x="3871636" y="14445337"/>
                  </a:lnTo>
                  <a:lnTo>
                    <a:pt x="3927559" y="14445337"/>
                  </a:lnTo>
                  <a:lnTo>
                    <a:pt x="3984045" y="14445336"/>
                  </a:lnTo>
                  <a:lnTo>
                    <a:pt x="4041099" y="14445336"/>
                  </a:lnTo>
                  <a:lnTo>
                    <a:pt x="4098726" y="14445336"/>
                  </a:lnTo>
                  <a:lnTo>
                    <a:pt x="4156932" y="14445336"/>
                  </a:lnTo>
                  <a:lnTo>
                    <a:pt x="4215723" y="14445336"/>
                  </a:lnTo>
                  <a:lnTo>
                    <a:pt x="4275105" y="14445336"/>
                  </a:lnTo>
                  <a:lnTo>
                    <a:pt x="4335084" y="14445336"/>
                  </a:lnTo>
                  <a:lnTo>
                    <a:pt x="4395665" y="14445336"/>
                  </a:lnTo>
                  <a:lnTo>
                    <a:pt x="4456855" y="14445336"/>
                  </a:lnTo>
                  <a:lnTo>
                    <a:pt x="4518661" y="14445336"/>
                  </a:lnTo>
                  <a:lnTo>
                    <a:pt x="4581087" y="14445336"/>
                  </a:lnTo>
                  <a:lnTo>
                    <a:pt x="4644141" y="14445336"/>
                  </a:lnTo>
                  <a:lnTo>
                    <a:pt x="4707829" y="14445336"/>
                  </a:lnTo>
                  <a:lnTo>
                    <a:pt x="4772156" y="14445335"/>
                  </a:lnTo>
                  <a:lnTo>
                    <a:pt x="4837131" y="14445335"/>
                  </a:lnTo>
                  <a:lnTo>
                    <a:pt x="4902758" y="14445335"/>
                  </a:lnTo>
                  <a:lnTo>
                    <a:pt x="4969045" y="14445335"/>
                  </a:lnTo>
                  <a:lnTo>
                    <a:pt x="5035997" y="14445335"/>
                  </a:lnTo>
                  <a:lnTo>
                    <a:pt x="5103623" y="14445335"/>
                  </a:lnTo>
                  <a:lnTo>
                    <a:pt x="5171929" y="14445335"/>
                  </a:lnTo>
                  <a:lnTo>
                    <a:pt x="5240921" y="14445334"/>
                  </a:lnTo>
                  <a:lnTo>
                    <a:pt x="5310606" y="14445334"/>
                  </a:lnTo>
                  <a:lnTo>
                    <a:pt x="5380992" y="14445334"/>
                  </a:lnTo>
                  <a:lnTo>
                    <a:pt x="5452085" y="14445334"/>
                  </a:lnTo>
                  <a:lnTo>
                    <a:pt x="5523892" y="14445334"/>
                  </a:lnTo>
                  <a:lnTo>
                    <a:pt x="5596422" y="14445333"/>
                  </a:lnTo>
                  <a:lnTo>
                    <a:pt x="5669680" y="14445333"/>
                  </a:lnTo>
                  <a:lnTo>
                    <a:pt x="5743674" y="14445333"/>
                  </a:lnTo>
                  <a:lnTo>
                    <a:pt x="5818412" y="14445333"/>
                  </a:lnTo>
                  <a:lnTo>
                    <a:pt x="5893902" y="14445332"/>
                  </a:lnTo>
                  <a:lnTo>
                    <a:pt x="5970149" y="14445332"/>
                  </a:lnTo>
                  <a:lnTo>
                    <a:pt x="6047164" y="14445332"/>
                  </a:lnTo>
                  <a:lnTo>
                    <a:pt x="6124952" y="14445331"/>
                  </a:lnTo>
                  <a:lnTo>
                    <a:pt x="6203522" y="14445331"/>
                  </a:lnTo>
                  <a:lnTo>
                    <a:pt x="6282882" y="14445330"/>
                  </a:lnTo>
                  <a:lnTo>
                    <a:pt x="6363039" y="14445330"/>
                  </a:lnTo>
                  <a:lnTo>
                    <a:pt x="6444002" y="14445329"/>
                  </a:lnTo>
                  <a:lnTo>
                    <a:pt x="6525778" y="14445329"/>
                  </a:lnTo>
                  <a:lnTo>
                    <a:pt x="6608376" y="14445328"/>
                  </a:lnTo>
                  <a:lnTo>
                    <a:pt x="6691805" y="14445327"/>
                  </a:lnTo>
                  <a:lnTo>
                    <a:pt x="6776072" y="14445327"/>
                  </a:lnTo>
                  <a:lnTo>
                    <a:pt x="6861186" y="14445326"/>
                  </a:lnTo>
                  <a:lnTo>
                    <a:pt x="6947155" y="14445325"/>
                  </a:lnTo>
                  <a:lnTo>
                    <a:pt x="7033988" y="14445324"/>
                  </a:lnTo>
                  <a:lnTo>
                    <a:pt x="7121694" y="14445323"/>
                  </a:lnTo>
                  <a:lnTo>
                    <a:pt x="7210282" y="14445322"/>
                  </a:lnTo>
                  <a:lnTo>
                    <a:pt x="7299759" y="14445321"/>
                  </a:lnTo>
                  <a:lnTo>
                    <a:pt x="7390136" y="14445319"/>
                  </a:lnTo>
                  <a:lnTo>
                    <a:pt x="7481422" y="14445318"/>
                  </a:lnTo>
                  <a:lnTo>
                    <a:pt x="7573624" y="14445316"/>
                  </a:lnTo>
                  <a:lnTo>
                    <a:pt x="7666754" y="14445315"/>
                  </a:lnTo>
                  <a:lnTo>
                    <a:pt x="7760819" y="14445313"/>
                  </a:lnTo>
                  <a:lnTo>
                    <a:pt x="7855830" y="14445311"/>
                  </a:lnTo>
                  <a:lnTo>
                    <a:pt x="7951796" y="14445309"/>
                  </a:lnTo>
                  <a:lnTo>
                    <a:pt x="8048726" y="14445307"/>
                  </a:lnTo>
                  <a:lnTo>
                    <a:pt x="8146630" y="14445304"/>
                  </a:lnTo>
                  <a:lnTo>
                    <a:pt x="8245518" y="14445301"/>
                  </a:lnTo>
                  <a:lnTo>
                    <a:pt x="8345400" y="14445298"/>
                  </a:lnTo>
                  <a:lnTo>
                    <a:pt x="8446286" y="14445295"/>
                  </a:lnTo>
                  <a:lnTo>
                    <a:pt x="8548186" y="14445291"/>
                  </a:lnTo>
                  <a:lnTo>
                    <a:pt x="8651110" y="14445287"/>
                  </a:lnTo>
                  <a:lnTo>
                    <a:pt x="8755068" y="14445283"/>
                  </a:lnTo>
                  <a:lnTo>
                    <a:pt x="8860071" y="14445278"/>
                  </a:lnTo>
                  <a:lnTo>
                    <a:pt x="8966130" y="14445273"/>
                  </a:lnTo>
                  <a:lnTo>
                    <a:pt x="9073254" y="14445267"/>
                  </a:lnTo>
                  <a:lnTo>
                    <a:pt x="9181455" y="14445261"/>
                  </a:lnTo>
                  <a:lnTo>
                    <a:pt x="9290743" y="14445254"/>
                  </a:lnTo>
                  <a:lnTo>
                    <a:pt x="9401130" y="14445246"/>
                  </a:lnTo>
                  <a:lnTo>
                    <a:pt x="9512626" y="14445238"/>
                  </a:lnTo>
                  <a:lnTo>
                    <a:pt x="9625243" y="14445229"/>
                  </a:lnTo>
                  <a:lnTo>
                    <a:pt x="9738991" y="14445218"/>
                  </a:lnTo>
                  <a:lnTo>
                    <a:pt x="9853883" y="14445207"/>
                  </a:lnTo>
                  <a:lnTo>
                    <a:pt x="9969929" y="14445195"/>
                  </a:lnTo>
                  <a:lnTo>
                    <a:pt x="10087142" y="14445181"/>
                  </a:lnTo>
                  <a:lnTo>
                    <a:pt x="10205533" y="14445165"/>
                  </a:lnTo>
                  <a:lnTo>
                    <a:pt x="10325113" y="14445148"/>
                  </a:lnTo>
                  <a:lnTo>
                    <a:pt x="10445895" y="14445129"/>
                  </a:lnTo>
                  <a:lnTo>
                    <a:pt x="10567892" y="14445108"/>
                  </a:lnTo>
                  <a:lnTo>
                    <a:pt x="10691114" y="14445084"/>
                  </a:lnTo>
                  <a:lnTo>
                    <a:pt x="10815575" y="14445058"/>
                  </a:lnTo>
                  <a:lnTo>
                    <a:pt x="10941286" y="14445028"/>
                  </a:lnTo>
                  <a:lnTo>
                    <a:pt x="11068261" y="14444995"/>
                  </a:lnTo>
                  <a:lnTo>
                    <a:pt x="11196512" y="14444958"/>
                  </a:lnTo>
                  <a:lnTo>
                    <a:pt x="11326052" y="14444917"/>
                  </a:lnTo>
                  <a:lnTo>
                    <a:pt x="11456894" y="14444871"/>
                  </a:lnTo>
                  <a:lnTo>
                    <a:pt x="11589051" y="14444819"/>
                  </a:lnTo>
                  <a:lnTo>
                    <a:pt x="11722536" y="14444760"/>
                  </a:lnTo>
                  <a:lnTo>
                    <a:pt x="11857363" y="14444694"/>
                  </a:lnTo>
                  <a:lnTo>
                    <a:pt x="11993544" y="14444619"/>
                  </a:lnTo>
                  <a:lnTo>
                    <a:pt x="12131095" y="14444535"/>
                  </a:lnTo>
                  <a:lnTo>
                    <a:pt x="12270028" y="14444439"/>
                  </a:lnTo>
                  <a:lnTo>
                    <a:pt x="12410357" y="14444330"/>
                  </a:lnTo>
                  <a:lnTo>
                    <a:pt x="12552096" y="14444207"/>
                  </a:lnTo>
                  <a:lnTo>
                    <a:pt x="12695260" y="14444067"/>
                  </a:lnTo>
                  <a:lnTo>
                    <a:pt x="12839862" y="14443907"/>
                  </a:lnTo>
                  <a:lnTo>
                    <a:pt x="12985918" y="14443724"/>
                  </a:lnTo>
                  <a:lnTo>
                    <a:pt x="13133442" y="14443516"/>
                  </a:lnTo>
                  <a:lnTo>
                    <a:pt x="13282449" y="14443276"/>
                  </a:lnTo>
                  <a:lnTo>
                    <a:pt x="13432953" y="14443002"/>
                  </a:lnTo>
                  <a:lnTo>
                    <a:pt x="13584969" y="14442686"/>
                  </a:lnTo>
                  <a:lnTo>
                    <a:pt x="13738514" y="14442322"/>
                  </a:lnTo>
                  <a:lnTo>
                    <a:pt x="13893601" y="14441902"/>
                  </a:lnTo>
                  <a:lnTo>
                    <a:pt x="14050248" y="14441416"/>
                  </a:lnTo>
                  <a:lnTo>
                    <a:pt x="14208468" y="14440853"/>
                  </a:lnTo>
                  <a:lnTo>
                    <a:pt x="14368279" y="14440199"/>
                  </a:lnTo>
                  <a:lnTo>
                    <a:pt x="14529696" y="14439437"/>
                  </a:lnTo>
                  <a:lnTo>
                    <a:pt x="14692735" y="14438549"/>
                  </a:lnTo>
                  <a:lnTo>
                    <a:pt x="14857412" y="14437512"/>
                  </a:lnTo>
                  <a:lnTo>
                    <a:pt x="15023745" y="14436297"/>
                  </a:lnTo>
                  <a:lnTo>
                    <a:pt x="15191749" y="14434870"/>
                  </a:lnTo>
                  <a:lnTo>
                    <a:pt x="15361442" y="14433192"/>
                  </a:lnTo>
                  <a:lnTo>
                    <a:pt x="15532841" y="14431214"/>
                  </a:lnTo>
                  <a:lnTo>
                    <a:pt x="15705961" y="14428877"/>
                  </a:lnTo>
                  <a:lnTo>
                    <a:pt x="15880822" y="14426109"/>
                  </a:lnTo>
                  <a:lnTo>
                    <a:pt x="16057440" y="14422824"/>
                  </a:lnTo>
                  <a:lnTo>
                    <a:pt x="16235833" y="14418916"/>
                  </a:lnTo>
                  <a:lnTo>
                    <a:pt x="16416019" y="14414256"/>
                  </a:lnTo>
                  <a:lnTo>
                    <a:pt x="16598016" y="14408687"/>
                  </a:lnTo>
                  <a:lnTo>
                    <a:pt x="16781842" y="14402017"/>
                  </a:lnTo>
                  <a:lnTo>
                    <a:pt x="16967516" y="14394011"/>
                  </a:lnTo>
                  <a:lnTo>
                    <a:pt x="17155056" y="14384378"/>
                  </a:lnTo>
                  <a:lnTo>
                    <a:pt x="17344480" y="14372762"/>
                  </a:lnTo>
                  <a:lnTo>
                    <a:pt x="17535808" y="14358727"/>
                  </a:lnTo>
                  <a:lnTo>
                    <a:pt x="17729059" y="14341732"/>
                  </a:lnTo>
                  <a:lnTo>
                    <a:pt x="17924252" y="14321111"/>
                  </a:lnTo>
                  <a:lnTo>
                    <a:pt x="18121407" y="14296044"/>
                  </a:lnTo>
                  <a:lnTo>
                    <a:pt x="18320544" y="14265518"/>
                  </a:lnTo>
                  <a:lnTo>
                    <a:pt x="18521681" y="14228283"/>
                  </a:lnTo>
                  <a:lnTo>
                    <a:pt x="18724841" y="14182802"/>
                  </a:lnTo>
                  <a:lnTo>
                    <a:pt x="18930042" y="14127185"/>
                  </a:lnTo>
                  <a:lnTo>
                    <a:pt x="19137305" y="14059114"/>
                  </a:lnTo>
                  <a:lnTo>
                    <a:pt x="19346651" y="13975766"/>
                  </a:lnTo>
                  <a:lnTo>
                    <a:pt x="19558101" y="13873720"/>
                  </a:lnTo>
                  <a:lnTo>
                    <a:pt x="19771677" y="13748865"/>
                  </a:lnTo>
                  <a:lnTo>
                    <a:pt x="19987399" y="13596326"/>
                  </a:lnTo>
                  <a:lnTo>
                    <a:pt x="20205289" y="13410413"/>
                  </a:lnTo>
                  <a:lnTo>
                    <a:pt x="20425368" y="13184629"/>
                  </a:lnTo>
                  <a:lnTo>
                    <a:pt x="20647660" y="12911785"/>
                  </a:lnTo>
                  <a:lnTo>
                    <a:pt x="20872186" y="12584268"/>
                  </a:lnTo>
                  <a:lnTo>
                    <a:pt x="21098968" y="12194519"/>
                  </a:lnTo>
                  <a:lnTo>
                    <a:pt x="21328029" y="11735782"/>
                  </a:lnTo>
                  <a:lnTo>
                    <a:pt x="21559392" y="11203145"/>
                  </a:lnTo>
                  <a:lnTo>
                    <a:pt x="21793081" y="10594786"/>
                  </a:lnTo>
                  <a:lnTo>
                    <a:pt x="22029119" y="9913281"/>
                  </a:lnTo>
                  <a:lnTo>
                    <a:pt x="22267528" y="9166641"/>
                  </a:lnTo>
                  <a:lnTo>
                    <a:pt x="22508334" y="8368691"/>
                  </a:lnTo>
                  <a:lnTo>
                    <a:pt x="22751559" y="7538470"/>
                  </a:lnTo>
                  <a:lnTo>
                    <a:pt x="22997230" y="6698536"/>
                  </a:lnTo>
                  <a:lnTo>
                    <a:pt x="23245369" y="5872460"/>
                  </a:lnTo>
                  <a:lnTo>
                    <a:pt x="23496002" y="5082089"/>
                  </a:lnTo>
                  <a:lnTo>
                    <a:pt x="23749154" y="4345254"/>
                  </a:lnTo>
                  <a:lnTo>
                    <a:pt x="24004850" y="3674420"/>
                  </a:lnTo>
                  <a:lnTo>
                    <a:pt x="24263116" y="3076381"/>
                  </a:lnTo>
                  <a:lnTo>
                    <a:pt x="24523977" y="2552836"/>
                  </a:lnTo>
                  <a:lnTo>
                    <a:pt x="24787461" y="2101475"/>
                  </a:lnTo>
                  <a:lnTo>
                    <a:pt x="25053592" y="1717230"/>
                  </a:lnTo>
                  <a:lnTo>
                    <a:pt x="25322398" y="1393439"/>
                  </a:lnTo>
                  <a:lnTo>
                    <a:pt x="25593906" y="1122776"/>
                  </a:lnTo>
                  <a:lnTo>
                    <a:pt x="25868142" y="897922"/>
                  </a:lnTo>
                  <a:lnTo>
                    <a:pt x="26145134" y="711988"/>
                  </a:lnTo>
                  <a:lnTo>
                    <a:pt x="26424910" y="558748"/>
                  </a:lnTo>
                  <a:lnTo>
                    <a:pt x="26707498" y="432740"/>
                  </a:lnTo>
                  <a:lnTo>
                    <a:pt x="26992926" y="329266"/>
                  </a:lnTo>
                  <a:lnTo>
                    <a:pt x="27281223" y="244353"/>
                  </a:lnTo>
                  <a:lnTo>
                    <a:pt x="27572417" y="174675"/>
                  </a:lnTo>
                  <a:lnTo>
                    <a:pt x="27866538" y="117477"/>
                  </a:lnTo>
                  <a:lnTo>
                    <a:pt x="28163614" y="70484"/>
                  </a:lnTo>
                  <a:lnTo>
                    <a:pt x="28463676" y="31834"/>
                  </a:lnTo>
                  <a:lnTo>
                    <a:pt x="28766754" y="0"/>
                  </a:lnTo>
                </a:path>
              </a:pathLst>
            </a:custGeom>
            <a:ln w="27000">
              <a:solidFill>
                <a:srgbClr val="000000">
                  <a:alpha val="50196"/>
                </a:srgbClr>
              </a:solidFill>
              <a:prstDash val="solid"/>
              <a:round/>
            </a:ln>
          </p:spPr>
          <p:txBody>
            <a:bodyPr/>
            <a:lstStyle/>
            <a:p/>
          </p:txBody>
        </p:sp>
        <p:sp>
          <p:nvSpPr>
            <p:cNvPr id="22" name="Polyline form 22"/>
            <p:cNvSpPr/>
            <p:nvPr/>
          </p:nvSpPr>
          <p:spPr>
            <a:xfrm>
              <a:off x="5315827" y="14778535"/>
              <a:ext cx="28766754" cy="1879885"/>
            </a:xfrm>
            <a:custGeom>
              <a:avLst/>
              <a:pathLst>
                <a:path w="28766754" h="1879885">
                  <a:moveTo>
                    <a:pt x="0" y="1371848"/>
                  </a:moveTo>
                  <a:lnTo>
                    <a:pt x="17013" y="1368789"/>
                  </a:lnTo>
                  <a:lnTo>
                    <a:pt x="34197" y="1365716"/>
                  </a:lnTo>
                  <a:lnTo>
                    <a:pt x="51554" y="1362627"/>
                  </a:lnTo>
                  <a:lnTo>
                    <a:pt x="69086" y="1359523"/>
                  </a:lnTo>
                  <a:lnTo>
                    <a:pt x="86793" y="1356403"/>
                  </a:lnTo>
                  <a:lnTo>
                    <a:pt x="104679" y="1353268"/>
                  </a:lnTo>
                  <a:lnTo>
                    <a:pt x="122744" y="1350117"/>
                  </a:lnTo>
                  <a:lnTo>
                    <a:pt x="140991" y="1346950"/>
                  </a:lnTo>
                  <a:lnTo>
                    <a:pt x="159421" y="1343767"/>
                  </a:lnTo>
                  <a:lnTo>
                    <a:pt x="178036" y="1340569"/>
                  </a:lnTo>
                  <a:lnTo>
                    <a:pt x="196839" y="1337355"/>
                  </a:lnTo>
                  <a:lnTo>
                    <a:pt x="215830" y="1334125"/>
                  </a:lnTo>
                  <a:lnTo>
                    <a:pt x="235013" y="1330879"/>
                  </a:lnTo>
                  <a:lnTo>
                    <a:pt x="254388" y="1327617"/>
                  </a:lnTo>
                  <a:lnTo>
                    <a:pt x="273958" y="1324339"/>
                  </a:lnTo>
                  <a:lnTo>
                    <a:pt x="293724" y="1321045"/>
                  </a:lnTo>
                  <a:lnTo>
                    <a:pt x="313689" y="1317734"/>
                  </a:lnTo>
                  <a:lnTo>
                    <a:pt x="333855" y="1314407"/>
                  </a:lnTo>
                  <a:lnTo>
                    <a:pt x="354224" y="1311064"/>
                  </a:lnTo>
                  <a:lnTo>
                    <a:pt x="374797" y="1307705"/>
                  </a:lnTo>
                  <a:lnTo>
                    <a:pt x="395577" y="1304329"/>
                  </a:lnTo>
                  <a:lnTo>
                    <a:pt x="416566" y="1300936"/>
                  </a:lnTo>
                  <a:lnTo>
                    <a:pt x="437765" y="1297527"/>
                  </a:lnTo>
                  <a:lnTo>
                    <a:pt x="459178" y="1294101"/>
                  </a:lnTo>
                  <a:lnTo>
                    <a:pt x="480806" y="1290659"/>
                  </a:lnTo>
                  <a:lnTo>
                    <a:pt x="502652" y="1287199"/>
                  </a:lnTo>
                  <a:lnTo>
                    <a:pt x="524717" y="1283723"/>
                  </a:lnTo>
                  <a:lnTo>
                    <a:pt x="547003" y="1280230"/>
                  </a:lnTo>
                  <a:lnTo>
                    <a:pt x="569514" y="1276720"/>
                  </a:lnTo>
                  <a:lnTo>
                    <a:pt x="592251" y="1273193"/>
                  </a:lnTo>
                  <a:lnTo>
                    <a:pt x="615216" y="1269649"/>
                  </a:lnTo>
                  <a:lnTo>
                    <a:pt x="638413" y="1266087"/>
                  </a:lnTo>
                  <a:lnTo>
                    <a:pt x="661842" y="1262509"/>
                  </a:lnTo>
                  <a:lnTo>
                    <a:pt x="685507" y="1258913"/>
                  </a:lnTo>
                  <a:lnTo>
                    <a:pt x="709409" y="1255300"/>
                  </a:lnTo>
                  <a:lnTo>
                    <a:pt x="733552" y="1251669"/>
                  </a:lnTo>
                  <a:lnTo>
                    <a:pt x="757938" y="1248021"/>
                  </a:lnTo>
                  <a:lnTo>
                    <a:pt x="782568" y="1244355"/>
                  </a:lnTo>
                  <a:lnTo>
                    <a:pt x="807447" y="1240672"/>
                  </a:lnTo>
                  <a:lnTo>
                    <a:pt x="832575" y="1236971"/>
                  </a:lnTo>
                  <a:lnTo>
                    <a:pt x="857955" y="1233252"/>
                  </a:lnTo>
                  <a:lnTo>
                    <a:pt x="883591" y="1229516"/>
                  </a:lnTo>
                  <a:lnTo>
                    <a:pt x="909485" y="1225762"/>
                  </a:lnTo>
                  <a:lnTo>
                    <a:pt x="935638" y="1221989"/>
                  </a:lnTo>
                  <a:lnTo>
                    <a:pt x="962055" y="1218199"/>
                  </a:lnTo>
                  <a:lnTo>
                    <a:pt x="988737" y="1214391"/>
                  </a:lnTo>
                  <a:lnTo>
                    <a:pt x="1015687" y="1210564"/>
                  </a:lnTo>
                  <a:lnTo>
                    <a:pt x="1042908" y="1206720"/>
                  </a:lnTo>
                  <a:lnTo>
                    <a:pt x="1070403" y="1202857"/>
                  </a:lnTo>
                  <a:lnTo>
                    <a:pt x="1098174" y="1198975"/>
                  </a:lnTo>
                  <a:lnTo>
                    <a:pt x="1126224" y="1195076"/>
                  </a:lnTo>
                  <a:lnTo>
                    <a:pt x="1154556" y="1191157"/>
                  </a:lnTo>
                  <a:lnTo>
                    <a:pt x="1183172" y="1187221"/>
                  </a:lnTo>
                  <a:lnTo>
                    <a:pt x="1212077" y="1183265"/>
                  </a:lnTo>
                  <a:lnTo>
                    <a:pt x="1241271" y="1179292"/>
                  </a:lnTo>
                  <a:lnTo>
                    <a:pt x="1270760" y="1175299"/>
                  </a:lnTo>
                  <a:lnTo>
                    <a:pt x="1300544" y="1171287"/>
                  </a:lnTo>
                  <a:lnTo>
                    <a:pt x="1330628" y="1167257"/>
                  </a:lnTo>
                  <a:lnTo>
                    <a:pt x="1361014" y="1163208"/>
                  </a:lnTo>
                  <a:lnTo>
                    <a:pt x="1391706" y="1159139"/>
                  </a:lnTo>
                  <a:lnTo>
                    <a:pt x="1422706" y="1155052"/>
                  </a:lnTo>
                  <a:lnTo>
                    <a:pt x="1454018" y="1150946"/>
                  </a:lnTo>
                  <a:lnTo>
                    <a:pt x="1485644" y="1146820"/>
                  </a:lnTo>
                  <a:lnTo>
                    <a:pt x="1517588" y="1142675"/>
                  </a:lnTo>
                  <a:lnTo>
                    <a:pt x="1549853" y="1138511"/>
                  </a:lnTo>
                  <a:lnTo>
                    <a:pt x="1582443" y="1134327"/>
                  </a:lnTo>
                  <a:lnTo>
                    <a:pt x="1615360" y="1130124"/>
                  </a:lnTo>
                  <a:lnTo>
                    <a:pt x="1648608" y="1125901"/>
                  </a:lnTo>
                  <a:lnTo>
                    <a:pt x="1682190" y="1121659"/>
                  </a:lnTo>
                  <a:lnTo>
                    <a:pt x="1716109" y="1117396"/>
                  </a:lnTo>
                  <a:lnTo>
                    <a:pt x="1750370" y="1113115"/>
                  </a:lnTo>
                  <a:lnTo>
                    <a:pt x="1784974" y="1108813"/>
                  </a:lnTo>
                  <a:lnTo>
                    <a:pt x="1819927" y="1104491"/>
                  </a:lnTo>
                  <a:lnTo>
                    <a:pt x="1855231" y="1100150"/>
                  </a:lnTo>
                  <a:lnTo>
                    <a:pt x="1890889" y="1095788"/>
                  </a:lnTo>
                  <a:lnTo>
                    <a:pt x="1926906" y="1091407"/>
                  </a:lnTo>
                  <a:lnTo>
                    <a:pt x="1963285" y="1087005"/>
                  </a:lnTo>
                  <a:lnTo>
                    <a:pt x="2000030" y="1082583"/>
                  </a:lnTo>
                  <a:lnTo>
                    <a:pt x="2037143" y="1078140"/>
                  </a:lnTo>
                  <a:lnTo>
                    <a:pt x="2074630" y="1073677"/>
                  </a:lnTo>
                  <a:lnTo>
                    <a:pt x="2112494" y="1069194"/>
                  </a:lnTo>
                  <a:lnTo>
                    <a:pt x="2150738" y="1064690"/>
                  </a:lnTo>
                  <a:lnTo>
                    <a:pt x="2189366" y="1060166"/>
                  </a:lnTo>
                  <a:lnTo>
                    <a:pt x="2228383" y="1055620"/>
                  </a:lnTo>
                  <a:lnTo>
                    <a:pt x="2267792" y="1051055"/>
                  </a:lnTo>
                  <a:lnTo>
                    <a:pt x="2307597" y="1046468"/>
                  </a:lnTo>
                  <a:lnTo>
                    <a:pt x="2347802" y="1041860"/>
                  </a:lnTo>
                  <a:lnTo>
                    <a:pt x="2388411" y="1037232"/>
                  </a:lnTo>
                  <a:lnTo>
                    <a:pt x="2429428" y="1032582"/>
                  </a:lnTo>
                  <a:lnTo>
                    <a:pt x="2470857" y="1027911"/>
                  </a:lnTo>
                  <a:lnTo>
                    <a:pt x="2512703" y="1023219"/>
                  </a:lnTo>
                  <a:lnTo>
                    <a:pt x="2554969" y="1018506"/>
                  </a:lnTo>
                  <a:lnTo>
                    <a:pt x="2597660" y="1013772"/>
                  </a:lnTo>
                  <a:lnTo>
                    <a:pt x="2640781" y="1009016"/>
                  </a:lnTo>
                  <a:lnTo>
                    <a:pt x="2684334" y="1004239"/>
                  </a:lnTo>
                  <a:lnTo>
                    <a:pt x="2728325" y="999440"/>
                  </a:lnTo>
                  <a:lnTo>
                    <a:pt x="2772759" y="994619"/>
                  </a:lnTo>
                  <a:lnTo>
                    <a:pt x="2817639" y="989777"/>
                  </a:lnTo>
                  <a:lnTo>
                    <a:pt x="2862969" y="984913"/>
                  </a:lnTo>
                  <a:lnTo>
                    <a:pt x="2908756" y="980027"/>
                  </a:lnTo>
                  <a:lnTo>
                    <a:pt x="2955003" y="975119"/>
                  </a:lnTo>
                  <a:lnTo>
                    <a:pt x="3001714" y="970190"/>
                  </a:lnTo>
                  <a:lnTo>
                    <a:pt x="3048895" y="965238"/>
                  </a:lnTo>
                  <a:lnTo>
                    <a:pt x="3096550" y="960264"/>
                  </a:lnTo>
                  <a:lnTo>
                    <a:pt x="3144684" y="955268"/>
                  </a:lnTo>
                  <a:lnTo>
                    <a:pt x="3193302" y="950249"/>
                  </a:lnTo>
                  <a:lnTo>
                    <a:pt x="3242409" y="945209"/>
                  </a:lnTo>
                  <a:lnTo>
                    <a:pt x="3292008" y="940145"/>
                  </a:lnTo>
                  <a:lnTo>
                    <a:pt x="3342107" y="935060"/>
                  </a:lnTo>
                  <a:lnTo>
                    <a:pt x="3392709" y="929951"/>
                  </a:lnTo>
                  <a:lnTo>
                    <a:pt x="3443819" y="924820"/>
                  </a:lnTo>
                  <a:lnTo>
                    <a:pt x="3495443" y="919667"/>
                  </a:lnTo>
                  <a:lnTo>
                    <a:pt x="3547586" y="914490"/>
                  </a:lnTo>
                  <a:lnTo>
                    <a:pt x="3600254" y="909291"/>
                  </a:lnTo>
                  <a:lnTo>
                    <a:pt x="3653450" y="904069"/>
                  </a:lnTo>
                  <a:lnTo>
                    <a:pt x="3707181" y="898823"/>
                  </a:lnTo>
                  <a:lnTo>
                    <a:pt x="3761452" y="893555"/>
                  </a:lnTo>
                  <a:lnTo>
                    <a:pt x="3816268" y="888263"/>
                  </a:lnTo>
                  <a:lnTo>
                    <a:pt x="3871636" y="882948"/>
                  </a:lnTo>
                  <a:lnTo>
                    <a:pt x="3927559" y="877610"/>
                  </a:lnTo>
                  <a:lnTo>
                    <a:pt x="3984045" y="872248"/>
                  </a:lnTo>
                  <a:lnTo>
                    <a:pt x="4041099" y="866863"/>
                  </a:lnTo>
                  <a:lnTo>
                    <a:pt x="4098726" y="861455"/>
                  </a:lnTo>
                  <a:lnTo>
                    <a:pt x="4156932" y="856022"/>
                  </a:lnTo>
                  <a:lnTo>
                    <a:pt x="4215723" y="850566"/>
                  </a:lnTo>
                  <a:lnTo>
                    <a:pt x="4275105" y="845086"/>
                  </a:lnTo>
                  <a:lnTo>
                    <a:pt x="4335084" y="839583"/>
                  </a:lnTo>
                  <a:lnTo>
                    <a:pt x="4395665" y="834055"/>
                  </a:lnTo>
                  <a:lnTo>
                    <a:pt x="4456855" y="828504"/>
                  </a:lnTo>
                  <a:lnTo>
                    <a:pt x="4518661" y="822928"/>
                  </a:lnTo>
                  <a:lnTo>
                    <a:pt x="4581087" y="817328"/>
                  </a:lnTo>
                  <a:lnTo>
                    <a:pt x="4644141" y="811704"/>
                  </a:lnTo>
                  <a:lnTo>
                    <a:pt x="4707829" y="806056"/>
                  </a:lnTo>
                  <a:lnTo>
                    <a:pt x="4772156" y="800383"/>
                  </a:lnTo>
                  <a:lnTo>
                    <a:pt x="4837131" y="794686"/>
                  </a:lnTo>
                  <a:lnTo>
                    <a:pt x="4902758" y="788964"/>
                  </a:lnTo>
                  <a:lnTo>
                    <a:pt x="4969045" y="783217"/>
                  </a:lnTo>
                  <a:lnTo>
                    <a:pt x="5035997" y="777446"/>
                  </a:lnTo>
                  <a:lnTo>
                    <a:pt x="5103623" y="771650"/>
                  </a:lnTo>
                  <a:lnTo>
                    <a:pt x="5171929" y="765830"/>
                  </a:lnTo>
                  <a:lnTo>
                    <a:pt x="5240921" y="759984"/>
                  </a:lnTo>
                  <a:lnTo>
                    <a:pt x="5310606" y="754114"/>
                  </a:lnTo>
                  <a:lnTo>
                    <a:pt x="5380992" y="748218"/>
                  </a:lnTo>
                  <a:lnTo>
                    <a:pt x="5452085" y="742297"/>
                  </a:lnTo>
                  <a:lnTo>
                    <a:pt x="5523892" y="736351"/>
                  </a:lnTo>
                  <a:lnTo>
                    <a:pt x="5596422" y="730380"/>
                  </a:lnTo>
                  <a:lnTo>
                    <a:pt x="5669680" y="724383"/>
                  </a:lnTo>
                  <a:lnTo>
                    <a:pt x="5743674" y="718361"/>
                  </a:lnTo>
                  <a:lnTo>
                    <a:pt x="5818412" y="712313"/>
                  </a:lnTo>
                  <a:lnTo>
                    <a:pt x="5893902" y="706240"/>
                  </a:lnTo>
                  <a:lnTo>
                    <a:pt x="5970149" y="700141"/>
                  </a:lnTo>
                  <a:lnTo>
                    <a:pt x="6047164" y="694016"/>
                  </a:lnTo>
                  <a:lnTo>
                    <a:pt x="6124952" y="687866"/>
                  </a:lnTo>
                  <a:lnTo>
                    <a:pt x="6203522" y="681689"/>
                  </a:lnTo>
                  <a:lnTo>
                    <a:pt x="6282882" y="675487"/>
                  </a:lnTo>
                  <a:lnTo>
                    <a:pt x="6363039" y="669258"/>
                  </a:lnTo>
                  <a:lnTo>
                    <a:pt x="6444002" y="663004"/>
                  </a:lnTo>
                  <a:lnTo>
                    <a:pt x="6525778" y="656723"/>
                  </a:lnTo>
                  <a:lnTo>
                    <a:pt x="6608376" y="650416"/>
                  </a:lnTo>
                  <a:lnTo>
                    <a:pt x="6691805" y="644083"/>
                  </a:lnTo>
                  <a:lnTo>
                    <a:pt x="6776072" y="637723"/>
                  </a:lnTo>
                  <a:lnTo>
                    <a:pt x="6861186" y="631337"/>
                  </a:lnTo>
                  <a:lnTo>
                    <a:pt x="6947155" y="624924"/>
                  </a:lnTo>
                  <a:lnTo>
                    <a:pt x="7033988" y="618484"/>
                  </a:lnTo>
                  <a:lnTo>
                    <a:pt x="7121694" y="612018"/>
                  </a:lnTo>
                  <a:lnTo>
                    <a:pt x="7210282" y="605525"/>
                  </a:lnTo>
                  <a:lnTo>
                    <a:pt x="7299759" y="599006"/>
                  </a:lnTo>
                  <a:lnTo>
                    <a:pt x="7390136" y="592459"/>
                  </a:lnTo>
                  <a:lnTo>
                    <a:pt x="7481422" y="585885"/>
                  </a:lnTo>
                  <a:lnTo>
                    <a:pt x="7573624" y="579284"/>
                  </a:lnTo>
                  <a:lnTo>
                    <a:pt x="7666754" y="572656"/>
                  </a:lnTo>
                  <a:lnTo>
                    <a:pt x="7760819" y="566001"/>
                  </a:lnTo>
                  <a:lnTo>
                    <a:pt x="7855830" y="559319"/>
                  </a:lnTo>
                  <a:lnTo>
                    <a:pt x="7951796" y="552609"/>
                  </a:lnTo>
                  <a:lnTo>
                    <a:pt x="8048726" y="545872"/>
                  </a:lnTo>
                  <a:lnTo>
                    <a:pt x="8146630" y="539107"/>
                  </a:lnTo>
                  <a:lnTo>
                    <a:pt x="8245518" y="532315"/>
                  </a:lnTo>
                  <a:lnTo>
                    <a:pt x="8345400" y="525495"/>
                  </a:lnTo>
                  <a:lnTo>
                    <a:pt x="8446286" y="518647"/>
                  </a:lnTo>
                  <a:lnTo>
                    <a:pt x="8548186" y="511772"/>
                  </a:lnTo>
                  <a:lnTo>
                    <a:pt x="8651110" y="504869"/>
                  </a:lnTo>
                  <a:lnTo>
                    <a:pt x="8755068" y="497938"/>
                  </a:lnTo>
                  <a:lnTo>
                    <a:pt x="8860071" y="490979"/>
                  </a:lnTo>
                  <a:lnTo>
                    <a:pt x="8966130" y="483992"/>
                  </a:lnTo>
                  <a:lnTo>
                    <a:pt x="9073254" y="476976"/>
                  </a:lnTo>
                  <a:lnTo>
                    <a:pt x="9181455" y="469933"/>
                  </a:lnTo>
                  <a:lnTo>
                    <a:pt x="9290743" y="462862"/>
                  </a:lnTo>
                  <a:lnTo>
                    <a:pt x="9401130" y="455762"/>
                  </a:lnTo>
                  <a:lnTo>
                    <a:pt x="9512626" y="448634"/>
                  </a:lnTo>
                  <a:lnTo>
                    <a:pt x="9625243" y="441477"/>
                  </a:lnTo>
                  <a:lnTo>
                    <a:pt x="9738991" y="434292"/>
                  </a:lnTo>
                  <a:lnTo>
                    <a:pt x="9853883" y="427079"/>
                  </a:lnTo>
                  <a:lnTo>
                    <a:pt x="9969929" y="419837"/>
                  </a:lnTo>
                  <a:lnTo>
                    <a:pt x="10087142" y="412566"/>
                  </a:lnTo>
                  <a:lnTo>
                    <a:pt x="10205533" y="405267"/>
                  </a:lnTo>
                  <a:lnTo>
                    <a:pt x="10325113" y="397939"/>
                  </a:lnTo>
                  <a:lnTo>
                    <a:pt x="10445895" y="390582"/>
                  </a:lnTo>
                  <a:lnTo>
                    <a:pt x="10567892" y="383197"/>
                  </a:lnTo>
                  <a:lnTo>
                    <a:pt x="10691114" y="375782"/>
                  </a:lnTo>
                  <a:lnTo>
                    <a:pt x="10815575" y="368339"/>
                  </a:lnTo>
                  <a:lnTo>
                    <a:pt x="10941286" y="360867"/>
                  </a:lnTo>
                  <a:lnTo>
                    <a:pt x="11068261" y="353366"/>
                  </a:lnTo>
                  <a:lnTo>
                    <a:pt x="11196512" y="345837"/>
                  </a:lnTo>
                  <a:lnTo>
                    <a:pt x="11326052" y="338278"/>
                  </a:lnTo>
                  <a:lnTo>
                    <a:pt x="11456894" y="330690"/>
                  </a:lnTo>
                  <a:lnTo>
                    <a:pt x="11589051" y="323074"/>
                  </a:lnTo>
                  <a:lnTo>
                    <a:pt x="11722536" y="315429"/>
                  </a:lnTo>
                  <a:lnTo>
                    <a:pt x="11857363" y="307755"/>
                  </a:lnTo>
                  <a:lnTo>
                    <a:pt x="11993544" y="300053"/>
                  </a:lnTo>
                  <a:lnTo>
                    <a:pt x="12131095" y="292322"/>
                  </a:lnTo>
                  <a:lnTo>
                    <a:pt x="12270028" y="284562"/>
                  </a:lnTo>
                  <a:lnTo>
                    <a:pt x="12410357" y="276774"/>
                  </a:lnTo>
                  <a:lnTo>
                    <a:pt x="12552096" y="268958"/>
                  </a:lnTo>
                  <a:lnTo>
                    <a:pt x="12695260" y="261114"/>
                  </a:lnTo>
                  <a:lnTo>
                    <a:pt x="12839862" y="253242"/>
                  </a:lnTo>
                  <a:lnTo>
                    <a:pt x="12985918" y="245343"/>
                  </a:lnTo>
                  <a:lnTo>
                    <a:pt x="13133442" y="237417"/>
                  </a:lnTo>
                  <a:lnTo>
                    <a:pt x="13282449" y="229464"/>
                  </a:lnTo>
                  <a:lnTo>
                    <a:pt x="13432953" y="221486"/>
                  </a:lnTo>
                  <a:lnTo>
                    <a:pt x="13584969" y="213482"/>
                  </a:lnTo>
                  <a:lnTo>
                    <a:pt x="13738514" y="205454"/>
                  </a:lnTo>
                  <a:lnTo>
                    <a:pt x="13893601" y="197402"/>
                  </a:lnTo>
                  <a:lnTo>
                    <a:pt x="14050248" y="189328"/>
                  </a:lnTo>
                  <a:lnTo>
                    <a:pt x="14208468" y="181233"/>
                  </a:lnTo>
                  <a:lnTo>
                    <a:pt x="14368279" y="173119"/>
                  </a:lnTo>
                  <a:lnTo>
                    <a:pt x="14529696" y="164988"/>
                  </a:lnTo>
                  <a:lnTo>
                    <a:pt x="14692735" y="156842"/>
                  </a:lnTo>
                  <a:lnTo>
                    <a:pt x="14857412" y="148685"/>
                  </a:lnTo>
                  <a:lnTo>
                    <a:pt x="15023745" y="140519"/>
                  </a:lnTo>
                  <a:lnTo>
                    <a:pt x="15191749" y="132349"/>
                  </a:lnTo>
                  <a:lnTo>
                    <a:pt x="15361442" y="124181"/>
                  </a:lnTo>
                  <a:lnTo>
                    <a:pt x="15532841" y="116021"/>
                  </a:lnTo>
                  <a:lnTo>
                    <a:pt x="15705961" y="107876"/>
                  </a:lnTo>
                  <a:lnTo>
                    <a:pt x="15880822" y="99756"/>
                  </a:lnTo>
                  <a:lnTo>
                    <a:pt x="16057440" y="91672"/>
                  </a:lnTo>
                  <a:lnTo>
                    <a:pt x="16235833" y="83639"/>
                  </a:lnTo>
                  <a:lnTo>
                    <a:pt x="16416019" y="75673"/>
                  </a:lnTo>
                  <a:lnTo>
                    <a:pt x="16598016" y="67796"/>
                  </a:lnTo>
                  <a:lnTo>
                    <a:pt x="16781842" y="60035"/>
                  </a:lnTo>
                  <a:lnTo>
                    <a:pt x="16967516" y="52419"/>
                  </a:lnTo>
                  <a:lnTo>
                    <a:pt x="17155056" y="44990"/>
                  </a:lnTo>
                  <a:lnTo>
                    <a:pt x="17344480" y="37796"/>
                  </a:lnTo>
                  <a:lnTo>
                    <a:pt x="17535808" y="30897"/>
                  </a:lnTo>
                  <a:lnTo>
                    <a:pt x="17729059" y="24368"/>
                  </a:lnTo>
                  <a:lnTo>
                    <a:pt x="17924252" y="18301"/>
                  </a:lnTo>
                  <a:lnTo>
                    <a:pt x="18121407" y="12810"/>
                  </a:lnTo>
                  <a:lnTo>
                    <a:pt x="18320544" y="8037"/>
                  </a:lnTo>
                  <a:lnTo>
                    <a:pt x="18521681" y="4157"/>
                  </a:lnTo>
                  <a:lnTo>
                    <a:pt x="18724841" y="1389"/>
                  </a:lnTo>
                  <a:lnTo>
                    <a:pt x="18930042" y="0"/>
                  </a:lnTo>
                  <a:lnTo>
                    <a:pt x="19137305" y="321"/>
                  </a:lnTo>
                  <a:lnTo>
                    <a:pt x="19346651" y="2757"/>
                  </a:lnTo>
                  <a:lnTo>
                    <a:pt x="19558101" y="7801"/>
                  </a:lnTo>
                  <a:lnTo>
                    <a:pt x="19771677" y="16051"/>
                  </a:lnTo>
                  <a:lnTo>
                    <a:pt x="19987399" y="28217"/>
                  </a:lnTo>
                  <a:lnTo>
                    <a:pt x="20205289" y="45136"/>
                  </a:lnTo>
                  <a:lnTo>
                    <a:pt x="20425368" y="67772"/>
                  </a:lnTo>
                  <a:lnTo>
                    <a:pt x="20647660" y="97200"/>
                  </a:lnTo>
                  <a:lnTo>
                    <a:pt x="20872186" y="134576"/>
                  </a:lnTo>
                  <a:lnTo>
                    <a:pt x="21098968" y="181063"/>
                  </a:lnTo>
                  <a:lnTo>
                    <a:pt x="21328029" y="237734"/>
                  </a:lnTo>
                  <a:lnTo>
                    <a:pt x="21559392" y="305413"/>
                  </a:lnTo>
                  <a:lnTo>
                    <a:pt x="21793081" y="384500"/>
                  </a:lnTo>
                  <a:lnTo>
                    <a:pt x="22029119" y="474765"/>
                  </a:lnTo>
                  <a:lnTo>
                    <a:pt x="22267528" y="575192"/>
                  </a:lnTo>
                  <a:lnTo>
                    <a:pt x="22508334" y="683908"/>
                  </a:lnTo>
                  <a:lnTo>
                    <a:pt x="22751559" y="798251"/>
                  </a:lnTo>
                  <a:lnTo>
                    <a:pt x="22997230" y="915002"/>
                  </a:lnTo>
                  <a:lnTo>
                    <a:pt x="23245369" y="1030744"/>
                  </a:lnTo>
                  <a:lnTo>
                    <a:pt x="23496002" y="1142258"/>
                  </a:lnTo>
                  <a:lnTo>
                    <a:pt x="23749154" y="1246865"/>
                  </a:lnTo>
                  <a:lnTo>
                    <a:pt x="24004850" y="1342639"/>
                  </a:lnTo>
                  <a:lnTo>
                    <a:pt x="24263116" y="1428463"/>
                  </a:lnTo>
                  <a:lnTo>
                    <a:pt x="24523977" y="1503962"/>
                  </a:lnTo>
                  <a:lnTo>
                    <a:pt x="24787461" y="1569352"/>
                  </a:lnTo>
                  <a:lnTo>
                    <a:pt x="25053592" y="1625266"/>
                  </a:lnTo>
                  <a:lnTo>
                    <a:pt x="25322398" y="1672587"/>
                  </a:lnTo>
                  <a:lnTo>
                    <a:pt x="25593906" y="1712309"/>
                  </a:lnTo>
                  <a:lnTo>
                    <a:pt x="25868142" y="1745446"/>
                  </a:lnTo>
                  <a:lnTo>
                    <a:pt x="26145134" y="1772959"/>
                  </a:lnTo>
                  <a:lnTo>
                    <a:pt x="26424910" y="1795725"/>
                  </a:lnTo>
                  <a:lnTo>
                    <a:pt x="26707498" y="1814520"/>
                  </a:lnTo>
                  <a:lnTo>
                    <a:pt x="26992926" y="1830015"/>
                  </a:lnTo>
                  <a:lnTo>
                    <a:pt x="27281223" y="1842780"/>
                  </a:lnTo>
                  <a:lnTo>
                    <a:pt x="27572417" y="1853295"/>
                  </a:lnTo>
                  <a:lnTo>
                    <a:pt x="27866538" y="1861961"/>
                  </a:lnTo>
                  <a:lnTo>
                    <a:pt x="28163614" y="1869107"/>
                  </a:lnTo>
                  <a:lnTo>
                    <a:pt x="28463676" y="1875007"/>
                  </a:lnTo>
                  <a:lnTo>
                    <a:pt x="28766754" y="1879885"/>
                  </a:lnTo>
                </a:path>
              </a:pathLst>
            </a:custGeom>
            <a:ln w="27000">
              <a:solidFill>
                <a:srgbClr val="000000">
                  <a:alpha val="50196"/>
                </a:srgbClr>
              </a:solidFill>
              <a:prstDash val="solid"/>
              <a:round/>
            </a:ln>
          </p:spPr>
          <p:txBody>
            <a:bodyPr/>
            <a:lstStyle/>
            <a:p/>
          </p:txBody>
        </p:sp>
        <p:sp>
          <p:nvSpPr>
            <p:cNvPr id="23" name="Polyline form 23"/>
            <p:cNvSpPr/>
            <p:nvPr/>
          </p:nvSpPr>
          <p:spPr>
            <a:xfrm>
              <a:off x="5315827" y="6232537"/>
              <a:ext cx="28766754" cy="10335199"/>
            </a:xfrm>
            <a:custGeom>
              <a:avLst/>
              <a:pathLst>
                <a:path w="28766754" h="10335199">
                  <a:moveTo>
                    <a:pt x="0" y="2344372"/>
                  </a:moveTo>
                  <a:lnTo>
                    <a:pt x="17013" y="2328506"/>
                  </a:lnTo>
                  <a:lnTo>
                    <a:pt x="34197" y="2312668"/>
                  </a:lnTo>
                  <a:lnTo>
                    <a:pt x="51554" y="2296858"/>
                  </a:lnTo>
                  <a:lnTo>
                    <a:pt x="69086" y="2281077"/>
                  </a:lnTo>
                  <a:lnTo>
                    <a:pt x="86793" y="2265325"/>
                  </a:lnTo>
                  <a:lnTo>
                    <a:pt x="104679" y="2249603"/>
                  </a:lnTo>
                  <a:lnTo>
                    <a:pt x="122744" y="2233910"/>
                  </a:lnTo>
                  <a:lnTo>
                    <a:pt x="140991" y="2218247"/>
                  </a:lnTo>
                  <a:lnTo>
                    <a:pt x="159421" y="2202615"/>
                  </a:lnTo>
                  <a:lnTo>
                    <a:pt x="178036" y="2187013"/>
                  </a:lnTo>
                  <a:lnTo>
                    <a:pt x="196839" y="2171443"/>
                  </a:lnTo>
                  <a:lnTo>
                    <a:pt x="215830" y="2155904"/>
                  </a:lnTo>
                  <a:lnTo>
                    <a:pt x="235013" y="2140397"/>
                  </a:lnTo>
                  <a:lnTo>
                    <a:pt x="254388" y="2124922"/>
                  </a:lnTo>
                  <a:lnTo>
                    <a:pt x="273958" y="2109480"/>
                  </a:lnTo>
                  <a:lnTo>
                    <a:pt x="293724" y="2094070"/>
                  </a:lnTo>
                  <a:lnTo>
                    <a:pt x="313689" y="2078694"/>
                  </a:lnTo>
                  <a:lnTo>
                    <a:pt x="333855" y="2063351"/>
                  </a:lnTo>
                  <a:lnTo>
                    <a:pt x="354224" y="2048043"/>
                  </a:lnTo>
                  <a:lnTo>
                    <a:pt x="374797" y="2032768"/>
                  </a:lnTo>
                  <a:lnTo>
                    <a:pt x="395577" y="2017528"/>
                  </a:lnTo>
                  <a:lnTo>
                    <a:pt x="416566" y="2002323"/>
                  </a:lnTo>
                  <a:lnTo>
                    <a:pt x="437765" y="1987153"/>
                  </a:lnTo>
                  <a:lnTo>
                    <a:pt x="459178" y="1972019"/>
                  </a:lnTo>
                  <a:lnTo>
                    <a:pt x="480806" y="1956921"/>
                  </a:lnTo>
                  <a:lnTo>
                    <a:pt x="502652" y="1941858"/>
                  </a:lnTo>
                  <a:lnTo>
                    <a:pt x="524717" y="1926833"/>
                  </a:lnTo>
                  <a:lnTo>
                    <a:pt x="547003" y="1911844"/>
                  </a:lnTo>
                  <a:lnTo>
                    <a:pt x="569514" y="1896893"/>
                  </a:lnTo>
                  <a:lnTo>
                    <a:pt x="592251" y="1881980"/>
                  </a:lnTo>
                  <a:lnTo>
                    <a:pt x="615216" y="1867104"/>
                  </a:lnTo>
                  <a:lnTo>
                    <a:pt x="638413" y="1852266"/>
                  </a:lnTo>
                  <a:lnTo>
                    <a:pt x="661842" y="1837467"/>
                  </a:lnTo>
                  <a:lnTo>
                    <a:pt x="685507" y="1822707"/>
                  </a:lnTo>
                  <a:lnTo>
                    <a:pt x="709409" y="1807987"/>
                  </a:lnTo>
                  <a:lnTo>
                    <a:pt x="733552" y="1793305"/>
                  </a:lnTo>
                  <a:lnTo>
                    <a:pt x="757938" y="1778664"/>
                  </a:lnTo>
                  <a:lnTo>
                    <a:pt x="782568" y="1764063"/>
                  </a:lnTo>
                  <a:lnTo>
                    <a:pt x="807447" y="1749502"/>
                  </a:lnTo>
                  <a:lnTo>
                    <a:pt x="832575" y="1734982"/>
                  </a:lnTo>
                  <a:lnTo>
                    <a:pt x="857955" y="1720504"/>
                  </a:lnTo>
                  <a:lnTo>
                    <a:pt x="883591" y="1706066"/>
                  </a:lnTo>
                  <a:lnTo>
                    <a:pt x="909485" y="1691671"/>
                  </a:lnTo>
                  <a:lnTo>
                    <a:pt x="935638" y="1677318"/>
                  </a:lnTo>
                  <a:lnTo>
                    <a:pt x="962055" y="1663007"/>
                  </a:lnTo>
                  <a:lnTo>
                    <a:pt x="988737" y="1648739"/>
                  </a:lnTo>
                  <a:lnTo>
                    <a:pt x="1015687" y="1634513"/>
                  </a:lnTo>
                  <a:lnTo>
                    <a:pt x="1042908" y="1620332"/>
                  </a:lnTo>
                  <a:lnTo>
                    <a:pt x="1070403" y="1606193"/>
                  </a:lnTo>
                  <a:lnTo>
                    <a:pt x="1098174" y="1592099"/>
                  </a:lnTo>
                  <a:lnTo>
                    <a:pt x="1126224" y="1578049"/>
                  </a:lnTo>
                  <a:lnTo>
                    <a:pt x="1154556" y="1564044"/>
                  </a:lnTo>
                  <a:lnTo>
                    <a:pt x="1183172" y="1550083"/>
                  </a:lnTo>
                  <a:lnTo>
                    <a:pt x="1212077" y="1536168"/>
                  </a:lnTo>
                  <a:lnTo>
                    <a:pt x="1241271" y="1522298"/>
                  </a:lnTo>
                  <a:lnTo>
                    <a:pt x="1270760" y="1508474"/>
                  </a:lnTo>
                  <a:lnTo>
                    <a:pt x="1300544" y="1494696"/>
                  </a:lnTo>
                  <a:lnTo>
                    <a:pt x="1330628" y="1480964"/>
                  </a:lnTo>
                  <a:lnTo>
                    <a:pt x="1361014" y="1467279"/>
                  </a:lnTo>
                  <a:lnTo>
                    <a:pt x="1391706" y="1453641"/>
                  </a:lnTo>
                  <a:lnTo>
                    <a:pt x="1422706" y="1440050"/>
                  </a:lnTo>
                  <a:lnTo>
                    <a:pt x="1454018" y="1426507"/>
                  </a:lnTo>
                  <a:lnTo>
                    <a:pt x="1485644" y="1413011"/>
                  </a:lnTo>
                  <a:lnTo>
                    <a:pt x="1517588" y="1399563"/>
                  </a:lnTo>
                  <a:lnTo>
                    <a:pt x="1549853" y="1386164"/>
                  </a:lnTo>
                  <a:lnTo>
                    <a:pt x="1582443" y="1372814"/>
                  </a:lnTo>
                  <a:lnTo>
                    <a:pt x="1615360" y="1359512"/>
                  </a:lnTo>
                  <a:lnTo>
                    <a:pt x="1648608" y="1346260"/>
                  </a:lnTo>
                  <a:lnTo>
                    <a:pt x="1682190" y="1333057"/>
                  </a:lnTo>
                  <a:lnTo>
                    <a:pt x="1716109" y="1319904"/>
                  </a:lnTo>
                  <a:lnTo>
                    <a:pt x="1750370" y="1306801"/>
                  </a:lnTo>
                  <a:lnTo>
                    <a:pt x="1784974" y="1293748"/>
                  </a:lnTo>
                  <a:lnTo>
                    <a:pt x="1819927" y="1280745"/>
                  </a:lnTo>
                  <a:lnTo>
                    <a:pt x="1855231" y="1267794"/>
                  </a:lnTo>
                  <a:lnTo>
                    <a:pt x="1890889" y="1254894"/>
                  </a:lnTo>
                  <a:lnTo>
                    <a:pt x="1926906" y="1242045"/>
                  </a:lnTo>
                  <a:lnTo>
                    <a:pt x="1963285" y="1229247"/>
                  </a:lnTo>
                  <a:lnTo>
                    <a:pt x="2000030" y="1216502"/>
                  </a:lnTo>
                  <a:lnTo>
                    <a:pt x="2037143" y="1203809"/>
                  </a:lnTo>
                  <a:lnTo>
                    <a:pt x="2074630" y="1191168"/>
                  </a:lnTo>
                  <a:lnTo>
                    <a:pt x="2112494" y="1178580"/>
                  </a:lnTo>
                  <a:lnTo>
                    <a:pt x="2150738" y="1166044"/>
                  </a:lnTo>
                  <a:lnTo>
                    <a:pt x="2189366" y="1153562"/>
                  </a:lnTo>
                  <a:lnTo>
                    <a:pt x="2228383" y="1141134"/>
                  </a:lnTo>
                  <a:lnTo>
                    <a:pt x="2267792" y="1128759"/>
                  </a:lnTo>
                  <a:lnTo>
                    <a:pt x="2307597" y="1116438"/>
                  </a:lnTo>
                  <a:lnTo>
                    <a:pt x="2347802" y="1104171"/>
                  </a:lnTo>
                  <a:lnTo>
                    <a:pt x="2388411" y="1091958"/>
                  </a:lnTo>
                  <a:lnTo>
                    <a:pt x="2429428" y="1079801"/>
                  </a:lnTo>
                  <a:lnTo>
                    <a:pt x="2470857" y="1067698"/>
                  </a:lnTo>
                  <a:lnTo>
                    <a:pt x="2512703" y="1055650"/>
                  </a:lnTo>
                  <a:lnTo>
                    <a:pt x="2554969" y="1043658"/>
                  </a:lnTo>
                  <a:lnTo>
                    <a:pt x="2597660" y="1031721"/>
                  </a:lnTo>
                  <a:lnTo>
                    <a:pt x="2640781" y="1019840"/>
                  </a:lnTo>
                  <a:lnTo>
                    <a:pt x="2684334" y="1008015"/>
                  </a:lnTo>
                  <a:lnTo>
                    <a:pt x="2728325" y="996246"/>
                  </a:lnTo>
                  <a:lnTo>
                    <a:pt x="2772759" y="984534"/>
                  </a:lnTo>
                  <a:lnTo>
                    <a:pt x="2817639" y="972879"/>
                  </a:lnTo>
                  <a:lnTo>
                    <a:pt x="2862969" y="961281"/>
                  </a:lnTo>
                  <a:lnTo>
                    <a:pt x="2908756" y="949740"/>
                  </a:lnTo>
                  <a:lnTo>
                    <a:pt x="2955003" y="938256"/>
                  </a:lnTo>
                  <a:lnTo>
                    <a:pt x="3001714" y="926830"/>
                  </a:lnTo>
                  <a:lnTo>
                    <a:pt x="3048895" y="915462"/>
                  </a:lnTo>
                  <a:lnTo>
                    <a:pt x="3096550" y="904152"/>
                  </a:lnTo>
                  <a:lnTo>
                    <a:pt x="3144684" y="892900"/>
                  </a:lnTo>
                  <a:lnTo>
                    <a:pt x="3193302" y="881707"/>
                  </a:lnTo>
                  <a:lnTo>
                    <a:pt x="3242409" y="870573"/>
                  </a:lnTo>
                  <a:lnTo>
                    <a:pt x="3292008" y="859497"/>
                  </a:lnTo>
                  <a:lnTo>
                    <a:pt x="3342107" y="848481"/>
                  </a:lnTo>
                  <a:lnTo>
                    <a:pt x="3392709" y="837523"/>
                  </a:lnTo>
                  <a:lnTo>
                    <a:pt x="3443819" y="826626"/>
                  </a:lnTo>
                  <a:lnTo>
                    <a:pt x="3495443" y="815788"/>
                  </a:lnTo>
                  <a:lnTo>
                    <a:pt x="3547586" y="805010"/>
                  </a:lnTo>
                  <a:lnTo>
                    <a:pt x="3600254" y="794292"/>
                  </a:lnTo>
                  <a:lnTo>
                    <a:pt x="3653450" y="783635"/>
                  </a:lnTo>
                  <a:lnTo>
                    <a:pt x="3707181" y="773038"/>
                  </a:lnTo>
                  <a:lnTo>
                    <a:pt x="3761452" y="762502"/>
                  </a:lnTo>
                  <a:lnTo>
                    <a:pt x="3816268" y="752026"/>
                  </a:lnTo>
                  <a:lnTo>
                    <a:pt x="3871636" y="741612"/>
                  </a:lnTo>
                  <a:lnTo>
                    <a:pt x="3927559" y="731259"/>
                  </a:lnTo>
                  <a:lnTo>
                    <a:pt x="3984045" y="720968"/>
                  </a:lnTo>
                  <a:lnTo>
                    <a:pt x="4041099" y="710738"/>
                  </a:lnTo>
                  <a:lnTo>
                    <a:pt x="4098726" y="700570"/>
                  </a:lnTo>
                  <a:lnTo>
                    <a:pt x="4156932" y="690464"/>
                  </a:lnTo>
                  <a:lnTo>
                    <a:pt x="4215723" y="680420"/>
                  </a:lnTo>
                  <a:lnTo>
                    <a:pt x="4275105" y="670438"/>
                  </a:lnTo>
                  <a:lnTo>
                    <a:pt x="4335084" y="660519"/>
                  </a:lnTo>
                  <a:lnTo>
                    <a:pt x="4395665" y="650663"/>
                  </a:lnTo>
                  <a:lnTo>
                    <a:pt x="4456855" y="640869"/>
                  </a:lnTo>
                  <a:lnTo>
                    <a:pt x="4518661" y="631139"/>
                  </a:lnTo>
                  <a:lnTo>
                    <a:pt x="4581087" y="621472"/>
                  </a:lnTo>
                  <a:lnTo>
                    <a:pt x="4644141" y="611868"/>
                  </a:lnTo>
                  <a:lnTo>
                    <a:pt x="4707829" y="602328"/>
                  </a:lnTo>
                  <a:lnTo>
                    <a:pt x="4772156" y="592851"/>
                  </a:lnTo>
                  <a:lnTo>
                    <a:pt x="4837131" y="583438"/>
                  </a:lnTo>
                  <a:lnTo>
                    <a:pt x="4902758" y="574089"/>
                  </a:lnTo>
                  <a:lnTo>
                    <a:pt x="4969045" y="564805"/>
                  </a:lnTo>
                  <a:lnTo>
                    <a:pt x="5035997" y="555584"/>
                  </a:lnTo>
                  <a:lnTo>
                    <a:pt x="5103623" y="546429"/>
                  </a:lnTo>
                  <a:lnTo>
                    <a:pt x="5171929" y="537337"/>
                  </a:lnTo>
                  <a:lnTo>
                    <a:pt x="5240921" y="528311"/>
                  </a:lnTo>
                  <a:lnTo>
                    <a:pt x="5310606" y="519349"/>
                  </a:lnTo>
                  <a:lnTo>
                    <a:pt x="5380992" y="510453"/>
                  </a:lnTo>
                  <a:lnTo>
                    <a:pt x="5452085" y="501621"/>
                  </a:lnTo>
                  <a:lnTo>
                    <a:pt x="5523892" y="492855"/>
                  </a:lnTo>
                  <a:lnTo>
                    <a:pt x="5596422" y="484155"/>
                  </a:lnTo>
                  <a:lnTo>
                    <a:pt x="5669680" y="475520"/>
                  </a:lnTo>
                  <a:lnTo>
                    <a:pt x="5743674" y="466950"/>
                  </a:lnTo>
                  <a:lnTo>
                    <a:pt x="5818412" y="458447"/>
                  </a:lnTo>
                  <a:lnTo>
                    <a:pt x="5893902" y="450010"/>
                  </a:lnTo>
                  <a:lnTo>
                    <a:pt x="5970149" y="441638"/>
                  </a:lnTo>
                  <a:lnTo>
                    <a:pt x="6047164" y="433333"/>
                  </a:lnTo>
                  <a:lnTo>
                    <a:pt x="6124952" y="425095"/>
                  </a:lnTo>
                  <a:lnTo>
                    <a:pt x="6203522" y="416923"/>
                  </a:lnTo>
                  <a:lnTo>
                    <a:pt x="6282882" y="408817"/>
                  </a:lnTo>
                  <a:lnTo>
                    <a:pt x="6363039" y="400779"/>
                  </a:lnTo>
                  <a:lnTo>
                    <a:pt x="6444002" y="392807"/>
                  </a:lnTo>
                  <a:lnTo>
                    <a:pt x="6525778" y="384902"/>
                  </a:lnTo>
                  <a:lnTo>
                    <a:pt x="6608376" y="377065"/>
                  </a:lnTo>
                  <a:lnTo>
                    <a:pt x="6691805" y="369294"/>
                  </a:lnTo>
                  <a:lnTo>
                    <a:pt x="6776072" y="361591"/>
                  </a:lnTo>
                  <a:lnTo>
                    <a:pt x="6861186" y="353956"/>
                  </a:lnTo>
                  <a:lnTo>
                    <a:pt x="6947155" y="346388"/>
                  </a:lnTo>
                  <a:lnTo>
                    <a:pt x="7033988" y="338888"/>
                  </a:lnTo>
                  <a:lnTo>
                    <a:pt x="7121694" y="331455"/>
                  </a:lnTo>
                  <a:lnTo>
                    <a:pt x="7210282" y="324090"/>
                  </a:lnTo>
                  <a:lnTo>
                    <a:pt x="7299759" y="316794"/>
                  </a:lnTo>
                  <a:lnTo>
                    <a:pt x="7390136" y="309565"/>
                  </a:lnTo>
                  <a:lnTo>
                    <a:pt x="7481422" y="302405"/>
                  </a:lnTo>
                  <a:lnTo>
                    <a:pt x="7573624" y="295313"/>
                  </a:lnTo>
                  <a:lnTo>
                    <a:pt x="7666754" y="288290"/>
                  </a:lnTo>
                  <a:lnTo>
                    <a:pt x="7760819" y="281335"/>
                  </a:lnTo>
                  <a:lnTo>
                    <a:pt x="7855830" y="274449"/>
                  </a:lnTo>
                  <a:lnTo>
                    <a:pt x="7951796" y="267631"/>
                  </a:lnTo>
                  <a:lnTo>
                    <a:pt x="8048726" y="260882"/>
                  </a:lnTo>
                  <a:lnTo>
                    <a:pt x="8146630" y="254202"/>
                  </a:lnTo>
                  <a:lnTo>
                    <a:pt x="8245518" y="247592"/>
                  </a:lnTo>
                  <a:lnTo>
                    <a:pt x="8345400" y="241050"/>
                  </a:lnTo>
                  <a:lnTo>
                    <a:pt x="8446286" y="234578"/>
                  </a:lnTo>
                  <a:lnTo>
                    <a:pt x="8548186" y="228174"/>
                  </a:lnTo>
                  <a:lnTo>
                    <a:pt x="8651110" y="221841"/>
                  </a:lnTo>
                  <a:lnTo>
                    <a:pt x="8755068" y="215577"/>
                  </a:lnTo>
                  <a:lnTo>
                    <a:pt x="8860071" y="209382"/>
                  </a:lnTo>
                  <a:lnTo>
                    <a:pt x="8966130" y="203257"/>
                  </a:lnTo>
                  <a:lnTo>
                    <a:pt x="9073254" y="197202"/>
                  </a:lnTo>
                  <a:lnTo>
                    <a:pt x="9181455" y="191217"/>
                  </a:lnTo>
                  <a:lnTo>
                    <a:pt x="9290743" y="185302"/>
                  </a:lnTo>
                  <a:lnTo>
                    <a:pt x="9401130" y="179458"/>
                  </a:lnTo>
                  <a:lnTo>
                    <a:pt x="9512626" y="173683"/>
                  </a:lnTo>
                  <a:lnTo>
                    <a:pt x="9625243" y="167979"/>
                  </a:lnTo>
                  <a:lnTo>
                    <a:pt x="9738991" y="162346"/>
                  </a:lnTo>
                  <a:lnTo>
                    <a:pt x="9853883" y="156783"/>
                  </a:lnTo>
                  <a:lnTo>
                    <a:pt x="9969929" y="151291"/>
                  </a:lnTo>
                  <a:lnTo>
                    <a:pt x="10087142" y="145870"/>
                  </a:lnTo>
                  <a:lnTo>
                    <a:pt x="10205533" y="140520"/>
                  </a:lnTo>
                  <a:lnTo>
                    <a:pt x="10325113" y="135242"/>
                  </a:lnTo>
                  <a:lnTo>
                    <a:pt x="10445895" y="130035"/>
                  </a:lnTo>
                  <a:lnTo>
                    <a:pt x="10567892" y="124900"/>
                  </a:lnTo>
                  <a:lnTo>
                    <a:pt x="10691114" y="119837"/>
                  </a:lnTo>
                  <a:lnTo>
                    <a:pt x="10815575" y="114846"/>
                  </a:lnTo>
                  <a:lnTo>
                    <a:pt x="10941286" y="109928"/>
                  </a:lnTo>
                  <a:lnTo>
                    <a:pt x="11068261" y="105082"/>
                  </a:lnTo>
                  <a:lnTo>
                    <a:pt x="11196512" y="100310"/>
                  </a:lnTo>
                  <a:lnTo>
                    <a:pt x="11326052" y="95612"/>
                  </a:lnTo>
                  <a:lnTo>
                    <a:pt x="11456894" y="90988"/>
                  </a:lnTo>
                  <a:lnTo>
                    <a:pt x="11589051" y="86438"/>
                  </a:lnTo>
                  <a:lnTo>
                    <a:pt x="11722536" y="81964"/>
                  </a:lnTo>
                  <a:lnTo>
                    <a:pt x="11857363" y="77566"/>
                  </a:lnTo>
                  <a:lnTo>
                    <a:pt x="11993544" y="73244"/>
                  </a:lnTo>
                  <a:lnTo>
                    <a:pt x="12131095" y="69000"/>
                  </a:lnTo>
                  <a:lnTo>
                    <a:pt x="12270028" y="64835"/>
                  </a:lnTo>
                  <a:lnTo>
                    <a:pt x="12410357" y="60750"/>
                  </a:lnTo>
                  <a:lnTo>
                    <a:pt x="12552096" y="56746"/>
                  </a:lnTo>
                  <a:lnTo>
                    <a:pt x="12695260" y="52826"/>
                  </a:lnTo>
                  <a:lnTo>
                    <a:pt x="12839862" y="48990"/>
                  </a:lnTo>
                  <a:lnTo>
                    <a:pt x="12985918" y="45241"/>
                  </a:lnTo>
                  <a:lnTo>
                    <a:pt x="13133442" y="41581"/>
                  </a:lnTo>
                  <a:lnTo>
                    <a:pt x="13282449" y="38015"/>
                  </a:lnTo>
                  <a:lnTo>
                    <a:pt x="13432953" y="34545"/>
                  </a:lnTo>
                  <a:lnTo>
                    <a:pt x="13584969" y="31175"/>
                  </a:lnTo>
                  <a:lnTo>
                    <a:pt x="13738514" y="27910"/>
                  </a:lnTo>
                  <a:lnTo>
                    <a:pt x="13893601" y="24757"/>
                  </a:lnTo>
                  <a:lnTo>
                    <a:pt x="14050248" y="21722"/>
                  </a:lnTo>
                  <a:lnTo>
                    <a:pt x="14208468" y="18814"/>
                  </a:lnTo>
                  <a:lnTo>
                    <a:pt x="14368279" y="16041"/>
                  </a:lnTo>
                  <a:lnTo>
                    <a:pt x="14529696" y="13417"/>
                  </a:lnTo>
                  <a:lnTo>
                    <a:pt x="14692735" y="10954"/>
                  </a:lnTo>
                  <a:lnTo>
                    <a:pt x="14857412" y="8669"/>
                  </a:lnTo>
                  <a:lnTo>
                    <a:pt x="15023745" y="6584"/>
                  </a:lnTo>
                  <a:lnTo>
                    <a:pt x="15191749" y="4721"/>
                  </a:lnTo>
                  <a:lnTo>
                    <a:pt x="15361442" y="3109"/>
                  </a:lnTo>
                  <a:lnTo>
                    <a:pt x="15532841" y="1784"/>
                  </a:lnTo>
                  <a:lnTo>
                    <a:pt x="15705961" y="788"/>
                  </a:lnTo>
                  <a:lnTo>
                    <a:pt x="15880822" y="173"/>
                  </a:lnTo>
                  <a:lnTo>
                    <a:pt x="16057440" y="0"/>
                  </a:lnTo>
                  <a:lnTo>
                    <a:pt x="16235833" y="346"/>
                  </a:lnTo>
                  <a:lnTo>
                    <a:pt x="16416019" y="1303"/>
                  </a:lnTo>
                  <a:lnTo>
                    <a:pt x="16598016" y="2984"/>
                  </a:lnTo>
                  <a:lnTo>
                    <a:pt x="16781842" y="5528"/>
                  </a:lnTo>
                  <a:lnTo>
                    <a:pt x="16967516" y="9104"/>
                  </a:lnTo>
                  <a:lnTo>
                    <a:pt x="17155056" y="13920"/>
                  </a:lnTo>
                  <a:lnTo>
                    <a:pt x="17344480" y="20231"/>
                  </a:lnTo>
                  <a:lnTo>
                    <a:pt x="17535808" y="28354"/>
                  </a:lnTo>
                  <a:lnTo>
                    <a:pt x="17729059" y="38676"/>
                  </a:lnTo>
                  <a:lnTo>
                    <a:pt x="17924252" y="51676"/>
                  </a:lnTo>
                  <a:lnTo>
                    <a:pt x="18121407" y="67944"/>
                  </a:lnTo>
                  <a:lnTo>
                    <a:pt x="18320544" y="88208"/>
                  </a:lnTo>
                  <a:lnTo>
                    <a:pt x="18521681" y="113367"/>
                  </a:lnTo>
                  <a:lnTo>
                    <a:pt x="18724841" y="144526"/>
                  </a:lnTo>
                  <a:lnTo>
                    <a:pt x="18930042" y="183046"/>
                  </a:lnTo>
                  <a:lnTo>
                    <a:pt x="19137305" y="230592"/>
                  </a:lnTo>
                  <a:lnTo>
                    <a:pt x="19346651" y="289194"/>
                  </a:lnTo>
                  <a:lnTo>
                    <a:pt x="19558101" y="361314"/>
                  </a:lnTo>
                  <a:lnTo>
                    <a:pt x="19771677" y="449906"/>
                  </a:lnTo>
                  <a:lnTo>
                    <a:pt x="19987399" y="558476"/>
                  </a:lnTo>
                  <a:lnTo>
                    <a:pt x="20205289" y="691118"/>
                  </a:lnTo>
                  <a:lnTo>
                    <a:pt x="20425368" y="852502"/>
                  </a:lnTo>
                  <a:lnTo>
                    <a:pt x="20647660" y="1047799"/>
                  </a:lnTo>
                  <a:lnTo>
                    <a:pt x="20872186" y="1282486"/>
                  </a:lnTo>
                  <a:lnTo>
                    <a:pt x="21098968" y="1562001"/>
                  </a:lnTo>
                  <a:lnTo>
                    <a:pt x="21328029" y="1891206"/>
                  </a:lnTo>
                  <a:lnTo>
                    <a:pt x="21559392" y="2273642"/>
                  </a:lnTo>
                  <a:lnTo>
                    <a:pt x="21793081" y="2710628"/>
                  </a:lnTo>
                  <a:lnTo>
                    <a:pt x="22029119" y="3200323"/>
                  </a:lnTo>
                  <a:lnTo>
                    <a:pt x="22267528" y="3736981"/>
                  </a:lnTo>
                  <a:lnTo>
                    <a:pt x="22508334" y="4310670"/>
                  </a:lnTo>
                  <a:lnTo>
                    <a:pt x="22751559" y="4907704"/>
                  </a:lnTo>
                  <a:lnTo>
                    <a:pt x="22997230" y="5511860"/>
                  </a:lnTo>
                  <a:lnTo>
                    <a:pt x="23245369" y="6106175"/>
                  </a:lnTo>
                  <a:lnTo>
                    <a:pt x="23496002" y="6674922"/>
                  </a:lnTo>
                  <a:lnTo>
                    <a:pt x="23749154" y="7205249"/>
                  </a:lnTo>
                  <a:lnTo>
                    <a:pt x="24004850" y="7688166"/>
                  </a:lnTo>
                  <a:lnTo>
                    <a:pt x="24263116" y="8118756"/>
                  </a:lnTo>
                  <a:lnTo>
                    <a:pt x="24523977" y="8495775"/>
                  </a:lnTo>
                  <a:lnTo>
                    <a:pt x="24787461" y="8820862"/>
                  </a:lnTo>
                  <a:lnTo>
                    <a:pt x="25053592" y="9097650"/>
                  </a:lnTo>
                  <a:lnTo>
                    <a:pt x="25322398" y="9330921"/>
                  </a:lnTo>
                  <a:lnTo>
                    <a:pt x="25593906" y="9525939"/>
                  </a:lnTo>
                  <a:lnTo>
                    <a:pt x="25868142" y="9687969"/>
                  </a:lnTo>
                  <a:lnTo>
                    <a:pt x="26145134" y="9821966"/>
                  </a:lnTo>
                  <a:lnTo>
                    <a:pt x="26424910" y="9932410"/>
                  </a:lnTo>
                  <a:lnTo>
                    <a:pt x="26707498" y="10023235"/>
                  </a:lnTo>
                  <a:lnTo>
                    <a:pt x="26992926" y="10097823"/>
                  </a:lnTo>
                  <a:lnTo>
                    <a:pt x="27281223" y="10159035"/>
                  </a:lnTo>
                  <a:lnTo>
                    <a:pt x="27572417" y="10209265"/>
                  </a:lnTo>
                  <a:lnTo>
                    <a:pt x="27866538" y="10250502"/>
                  </a:lnTo>
                  <a:lnTo>
                    <a:pt x="28163614" y="10284382"/>
                  </a:lnTo>
                  <a:lnTo>
                    <a:pt x="28463676" y="10312248"/>
                  </a:lnTo>
                  <a:lnTo>
                    <a:pt x="28766754" y="10335199"/>
                  </a:lnTo>
                </a:path>
              </a:pathLst>
            </a:custGeom>
            <a:ln w="27000">
              <a:solidFill>
                <a:srgbClr val="000000">
                  <a:alpha val="50196"/>
                </a:srgbClr>
              </a:solidFill>
              <a:prstDash val="solid"/>
              <a:round/>
            </a:ln>
          </p:spPr>
          <p:txBody>
            <a:bodyPr/>
            <a:lstStyle/>
            <a:p/>
          </p:txBody>
        </p:sp>
        <p:sp>
          <p:nvSpPr>
            <p:cNvPr id="24" name="Polygon form 24"/>
            <p:cNvSpPr/>
            <p:nvPr/>
          </p:nvSpPr>
          <p:spPr>
            <a:xfrm>
              <a:off x="5315827" y="9396397"/>
              <a:ext cx="28766754" cy="7286745"/>
            </a:xfrm>
            <a:custGeom>
              <a:avLst/>
              <a:pathLst>
                <a:path w="28766754" h="7286745">
                  <a:moveTo>
                    <a:pt x="0" y="0"/>
                  </a:moveTo>
                  <a:lnTo>
                    <a:pt x="17013" y="25651"/>
                  </a:lnTo>
                  <a:lnTo>
                    <a:pt x="34197" y="51400"/>
                  </a:lnTo>
                  <a:lnTo>
                    <a:pt x="51554" y="83473"/>
                  </a:lnTo>
                  <a:lnTo>
                    <a:pt x="69086" y="108921"/>
                  </a:lnTo>
                  <a:lnTo>
                    <a:pt x="86793" y="133184"/>
                  </a:lnTo>
                  <a:lnTo>
                    <a:pt x="104679" y="159239"/>
                  </a:lnTo>
                  <a:lnTo>
                    <a:pt x="122744" y="187828"/>
                  </a:lnTo>
                  <a:lnTo>
                    <a:pt x="140991" y="217219"/>
                  </a:lnTo>
                  <a:lnTo>
                    <a:pt x="159421" y="243030"/>
                  </a:lnTo>
                  <a:lnTo>
                    <a:pt x="178036" y="270079"/>
                  </a:lnTo>
                  <a:lnTo>
                    <a:pt x="196839" y="294455"/>
                  </a:lnTo>
                  <a:lnTo>
                    <a:pt x="215830" y="322231"/>
                  </a:lnTo>
                  <a:lnTo>
                    <a:pt x="235013" y="350434"/>
                  </a:lnTo>
                  <a:lnTo>
                    <a:pt x="254388" y="378127"/>
                  </a:lnTo>
                  <a:lnTo>
                    <a:pt x="273958" y="406625"/>
                  </a:lnTo>
                  <a:lnTo>
                    <a:pt x="293724" y="434213"/>
                  </a:lnTo>
                  <a:lnTo>
                    <a:pt x="313689" y="459154"/>
                  </a:lnTo>
                  <a:lnTo>
                    <a:pt x="333855" y="485953"/>
                  </a:lnTo>
                  <a:lnTo>
                    <a:pt x="354224" y="513209"/>
                  </a:lnTo>
                  <a:lnTo>
                    <a:pt x="374797" y="540286"/>
                  </a:lnTo>
                  <a:lnTo>
                    <a:pt x="395577" y="566938"/>
                  </a:lnTo>
                  <a:lnTo>
                    <a:pt x="416566" y="591686"/>
                  </a:lnTo>
                  <a:lnTo>
                    <a:pt x="437765" y="616124"/>
                  </a:lnTo>
                  <a:lnTo>
                    <a:pt x="459178" y="642431"/>
                  </a:lnTo>
                  <a:lnTo>
                    <a:pt x="480806" y="669858"/>
                  </a:lnTo>
                  <a:lnTo>
                    <a:pt x="502652" y="694484"/>
                  </a:lnTo>
                  <a:lnTo>
                    <a:pt x="524717" y="720704"/>
                  </a:lnTo>
                  <a:lnTo>
                    <a:pt x="547003" y="746632"/>
                  </a:lnTo>
                  <a:lnTo>
                    <a:pt x="569514" y="771006"/>
                  </a:lnTo>
                  <a:lnTo>
                    <a:pt x="592251" y="794615"/>
                  </a:lnTo>
                  <a:lnTo>
                    <a:pt x="615216" y="821008"/>
                  </a:lnTo>
                  <a:lnTo>
                    <a:pt x="638413" y="847268"/>
                  </a:lnTo>
                  <a:lnTo>
                    <a:pt x="661842" y="872295"/>
                  </a:lnTo>
                  <a:lnTo>
                    <a:pt x="685507" y="898601"/>
                  </a:lnTo>
                  <a:lnTo>
                    <a:pt x="709409" y="926557"/>
                  </a:lnTo>
                  <a:lnTo>
                    <a:pt x="733552" y="952137"/>
                  </a:lnTo>
                  <a:lnTo>
                    <a:pt x="757938" y="976110"/>
                  </a:lnTo>
                  <a:lnTo>
                    <a:pt x="782568" y="1001162"/>
                  </a:lnTo>
                  <a:lnTo>
                    <a:pt x="807447" y="1025028"/>
                  </a:lnTo>
                  <a:lnTo>
                    <a:pt x="832575" y="1051415"/>
                  </a:lnTo>
                  <a:lnTo>
                    <a:pt x="857955" y="1077087"/>
                  </a:lnTo>
                  <a:lnTo>
                    <a:pt x="883591" y="1099291"/>
                  </a:lnTo>
                  <a:lnTo>
                    <a:pt x="909485" y="1126455"/>
                  </a:lnTo>
                  <a:lnTo>
                    <a:pt x="935638" y="1150468"/>
                  </a:lnTo>
                  <a:lnTo>
                    <a:pt x="962055" y="1177329"/>
                  </a:lnTo>
                  <a:lnTo>
                    <a:pt x="988737" y="1203734"/>
                  </a:lnTo>
                  <a:lnTo>
                    <a:pt x="1015687" y="1228483"/>
                  </a:lnTo>
                  <a:lnTo>
                    <a:pt x="1042908" y="1253062"/>
                  </a:lnTo>
                  <a:lnTo>
                    <a:pt x="1070403" y="1277101"/>
                  </a:lnTo>
                  <a:lnTo>
                    <a:pt x="1098174" y="1300166"/>
                  </a:lnTo>
                  <a:lnTo>
                    <a:pt x="1126224" y="1321596"/>
                  </a:lnTo>
                  <a:lnTo>
                    <a:pt x="1154556" y="1345809"/>
                  </a:lnTo>
                  <a:lnTo>
                    <a:pt x="1183172" y="1371215"/>
                  </a:lnTo>
                  <a:lnTo>
                    <a:pt x="1212077" y="1396448"/>
                  </a:lnTo>
                  <a:lnTo>
                    <a:pt x="1241271" y="1418379"/>
                  </a:lnTo>
                  <a:lnTo>
                    <a:pt x="1270760" y="1441964"/>
                  </a:lnTo>
                  <a:lnTo>
                    <a:pt x="1300544" y="1464338"/>
                  </a:lnTo>
                  <a:lnTo>
                    <a:pt x="1330628" y="1489446"/>
                  </a:lnTo>
                  <a:lnTo>
                    <a:pt x="1361014" y="1512205"/>
                  </a:lnTo>
                  <a:lnTo>
                    <a:pt x="1391706" y="1537624"/>
                  </a:lnTo>
                  <a:lnTo>
                    <a:pt x="1422706" y="1562050"/>
                  </a:lnTo>
                  <a:lnTo>
                    <a:pt x="1454018" y="1585509"/>
                  </a:lnTo>
                  <a:lnTo>
                    <a:pt x="1485644" y="1607398"/>
                  </a:lnTo>
                  <a:lnTo>
                    <a:pt x="1517588" y="1631603"/>
                  </a:lnTo>
                  <a:lnTo>
                    <a:pt x="1549853" y="1654671"/>
                  </a:lnTo>
                  <a:lnTo>
                    <a:pt x="1582443" y="1679471"/>
                  </a:lnTo>
                  <a:lnTo>
                    <a:pt x="1615360" y="1701787"/>
                  </a:lnTo>
                  <a:lnTo>
                    <a:pt x="1648608" y="1724961"/>
                  </a:lnTo>
                  <a:lnTo>
                    <a:pt x="1682190" y="1745040"/>
                  </a:lnTo>
                  <a:lnTo>
                    <a:pt x="1716109" y="1771151"/>
                  </a:lnTo>
                  <a:lnTo>
                    <a:pt x="1750370" y="1793889"/>
                  </a:lnTo>
                  <a:lnTo>
                    <a:pt x="1784974" y="1814618"/>
                  </a:lnTo>
                  <a:lnTo>
                    <a:pt x="1819927" y="1836639"/>
                  </a:lnTo>
                  <a:lnTo>
                    <a:pt x="1855231" y="1860258"/>
                  </a:lnTo>
                  <a:lnTo>
                    <a:pt x="1890889" y="1884531"/>
                  </a:lnTo>
                  <a:lnTo>
                    <a:pt x="1926906" y="1906701"/>
                  </a:lnTo>
                  <a:lnTo>
                    <a:pt x="1963285" y="1928795"/>
                  </a:lnTo>
                  <a:lnTo>
                    <a:pt x="2000030" y="1950955"/>
                  </a:lnTo>
                  <a:lnTo>
                    <a:pt x="2037143" y="1973711"/>
                  </a:lnTo>
                  <a:lnTo>
                    <a:pt x="2074630" y="1995313"/>
                  </a:lnTo>
                  <a:lnTo>
                    <a:pt x="2112494" y="2016523"/>
                  </a:lnTo>
                  <a:lnTo>
                    <a:pt x="2150738" y="2036466"/>
                  </a:lnTo>
                  <a:lnTo>
                    <a:pt x="2189366" y="2056687"/>
                  </a:lnTo>
                  <a:lnTo>
                    <a:pt x="2228383" y="2078838"/>
                  </a:lnTo>
                  <a:lnTo>
                    <a:pt x="2267792" y="2101450"/>
                  </a:lnTo>
                  <a:lnTo>
                    <a:pt x="2307597" y="2124929"/>
                  </a:lnTo>
                  <a:lnTo>
                    <a:pt x="2347802" y="2147644"/>
                  </a:lnTo>
                  <a:lnTo>
                    <a:pt x="2388411" y="2167165"/>
                  </a:lnTo>
                  <a:lnTo>
                    <a:pt x="2429428" y="2185760"/>
                  </a:lnTo>
                  <a:lnTo>
                    <a:pt x="2470857" y="2206359"/>
                  </a:lnTo>
                  <a:lnTo>
                    <a:pt x="2512703" y="2227975"/>
                  </a:lnTo>
                  <a:lnTo>
                    <a:pt x="2554969" y="2247573"/>
                  </a:lnTo>
                  <a:lnTo>
                    <a:pt x="2597660" y="2266083"/>
                  </a:lnTo>
                  <a:lnTo>
                    <a:pt x="2640781" y="2285124"/>
                  </a:lnTo>
                  <a:lnTo>
                    <a:pt x="2684334" y="2305107"/>
                  </a:lnTo>
                  <a:lnTo>
                    <a:pt x="2728325" y="2325649"/>
                  </a:lnTo>
                  <a:lnTo>
                    <a:pt x="2772759" y="2344817"/>
                  </a:lnTo>
                  <a:lnTo>
                    <a:pt x="2817639" y="2364944"/>
                  </a:lnTo>
                  <a:lnTo>
                    <a:pt x="2862969" y="2384319"/>
                  </a:lnTo>
                  <a:lnTo>
                    <a:pt x="2908756" y="2404639"/>
                  </a:lnTo>
                  <a:lnTo>
                    <a:pt x="2955003" y="2424231"/>
                  </a:lnTo>
                  <a:lnTo>
                    <a:pt x="3001714" y="2443991"/>
                  </a:lnTo>
                  <a:lnTo>
                    <a:pt x="3048895" y="2463048"/>
                  </a:lnTo>
                  <a:lnTo>
                    <a:pt x="3096550" y="2480144"/>
                  </a:lnTo>
                  <a:lnTo>
                    <a:pt x="3144684" y="2497702"/>
                  </a:lnTo>
                  <a:lnTo>
                    <a:pt x="3193302" y="2517060"/>
                  </a:lnTo>
                  <a:lnTo>
                    <a:pt x="3242409" y="2533741"/>
                  </a:lnTo>
                  <a:lnTo>
                    <a:pt x="3292008" y="2550425"/>
                  </a:lnTo>
                  <a:lnTo>
                    <a:pt x="3342107" y="2569644"/>
                  </a:lnTo>
                  <a:lnTo>
                    <a:pt x="3392709" y="2587011"/>
                  </a:lnTo>
                  <a:lnTo>
                    <a:pt x="3443819" y="2608021"/>
                  </a:lnTo>
                  <a:lnTo>
                    <a:pt x="3495443" y="2625541"/>
                  </a:lnTo>
                  <a:lnTo>
                    <a:pt x="3547586" y="2642161"/>
                  </a:lnTo>
                  <a:lnTo>
                    <a:pt x="3600254" y="2659805"/>
                  </a:lnTo>
                  <a:lnTo>
                    <a:pt x="3653450" y="2678749"/>
                  </a:lnTo>
                  <a:lnTo>
                    <a:pt x="3707181" y="2695711"/>
                  </a:lnTo>
                  <a:lnTo>
                    <a:pt x="3761452" y="2708627"/>
                  </a:lnTo>
                  <a:lnTo>
                    <a:pt x="3816268" y="2723037"/>
                  </a:lnTo>
                  <a:lnTo>
                    <a:pt x="3871636" y="2739105"/>
                  </a:lnTo>
                  <a:lnTo>
                    <a:pt x="3927559" y="2754642"/>
                  </a:lnTo>
                  <a:lnTo>
                    <a:pt x="3984045" y="2772790"/>
                  </a:lnTo>
                  <a:lnTo>
                    <a:pt x="4041099" y="2789781"/>
                  </a:lnTo>
                  <a:lnTo>
                    <a:pt x="4098726" y="2807782"/>
                  </a:lnTo>
                  <a:lnTo>
                    <a:pt x="4156932" y="2825967"/>
                  </a:lnTo>
                  <a:lnTo>
                    <a:pt x="4215723" y="2842134"/>
                  </a:lnTo>
                  <a:lnTo>
                    <a:pt x="4275105" y="2857643"/>
                  </a:lnTo>
                  <a:lnTo>
                    <a:pt x="4335084" y="2871329"/>
                  </a:lnTo>
                  <a:lnTo>
                    <a:pt x="4395665" y="2887134"/>
                  </a:lnTo>
                  <a:lnTo>
                    <a:pt x="4456855" y="2902746"/>
                  </a:lnTo>
                  <a:lnTo>
                    <a:pt x="4518661" y="2918774"/>
                  </a:lnTo>
                  <a:lnTo>
                    <a:pt x="4581087" y="2938254"/>
                  </a:lnTo>
                  <a:lnTo>
                    <a:pt x="4644141" y="2952811"/>
                  </a:lnTo>
                  <a:lnTo>
                    <a:pt x="4707829" y="2971265"/>
                  </a:lnTo>
                  <a:lnTo>
                    <a:pt x="4772156" y="2985948"/>
                  </a:lnTo>
                  <a:lnTo>
                    <a:pt x="4837131" y="3002684"/>
                  </a:lnTo>
                  <a:lnTo>
                    <a:pt x="4902758" y="3017960"/>
                  </a:lnTo>
                  <a:lnTo>
                    <a:pt x="4969045" y="3032533"/>
                  </a:lnTo>
                  <a:lnTo>
                    <a:pt x="5035997" y="3045185"/>
                  </a:lnTo>
                  <a:lnTo>
                    <a:pt x="5103623" y="3060528"/>
                  </a:lnTo>
                  <a:lnTo>
                    <a:pt x="5171929" y="3076233"/>
                  </a:lnTo>
                  <a:lnTo>
                    <a:pt x="5240921" y="3090540"/>
                  </a:lnTo>
                  <a:lnTo>
                    <a:pt x="5310606" y="3102287"/>
                  </a:lnTo>
                  <a:lnTo>
                    <a:pt x="5380992" y="3119206"/>
                  </a:lnTo>
                  <a:lnTo>
                    <a:pt x="5452085" y="3133402"/>
                  </a:lnTo>
                  <a:lnTo>
                    <a:pt x="5523892" y="3147759"/>
                  </a:lnTo>
                  <a:lnTo>
                    <a:pt x="5596422" y="3161242"/>
                  </a:lnTo>
                  <a:lnTo>
                    <a:pt x="5669680" y="3173814"/>
                  </a:lnTo>
                  <a:lnTo>
                    <a:pt x="5743674" y="3187119"/>
                  </a:lnTo>
                  <a:lnTo>
                    <a:pt x="5818412" y="3202050"/>
                  </a:lnTo>
                  <a:lnTo>
                    <a:pt x="5893902" y="3217240"/>
                  </a:lnTo>
                  <a:lnTo>
                    <a:pt x="5970149" y="3229214"/>
                  </a:lnTo>
                  <a:lnTo>
                    <a:pt x="6047164" y="3242133"/>
                  </a:lnTo>
                  <a:lnTo>
                    <a:pt x="6124952" y="3256641"/>
                  </a:lnTo>
                  <a:lnTo>
                    <a:pt x="6203522" y="3268548"/>
                  </a:lnTo>
                  <a:lnTo>
                    <a:pt x="6282882" y="3280724"/>
                  </a:lnTo>
                  <a:lnTo>
                    <a:pt x="6363039" y="3294399"/>
                  </a:lnTo>
                  <a:lnTo>
                    <a:pt x="6444002" y="3308852"/>
                  </a:lnTo>
                  <a:lnTo>
                    <a:pt x="6525778" y="3321663"/>
                  </a:lnTo>
                  <a:lnTo>
                    <a:pt x="6608376" y="3333424"/>
                  </a:lnTo>
                  <a:lnTo>
                    <a:pt x="6691805" y="3346567"/>
                  </a:lnTo>
                  <a:lnTo>
                    <a:pt x="6776072" y="3358792"/>
                  </a:lnTo>
                  <a:lnTo>
                    <a:pt x="6861186" y="3370689"/>
                  </a:lnTo>
                  <a:lnTo>
                    <a:pt x="6947155" y="3382806"/>
                  </a:lnTo>
                  <a:lnTo>
                    <a:pt x="7033988" y="3394416"/>
                  </a:lnTo>
                  <a:lnTo>
                    <a:pt x="7121694" y="3405610"/>
                  </a:lnTo>
                  <a:lnTo>
                    <a:pt x="7210282" y="3418993"/>
                  </a:lnTo>
                  <a:lnTo>
                    <a:pt x="7299759" y="3430561"/>
                  </a:lnTo>
                  <a:lnTo>
                    <a:pt x="7390136" y="3442993"/>
                  </a:lnTo>
                  <a:lnTo>
                    <a:pt x="7481422" y="3454671"/>
                  </a:lnTo>
                  <a:lnTo>
                    <a:pt x="7573624" y="3466617"/>
                  </a:lnTo>
                  <a:lnTo>
                    <a:pt x="7666754" y="3478879"/>
                  </a:lnTo>
                  <a:lnTo>
                    <a:pt x="7760819" y="3487991"/>
                  </a:lnTo>
                  <a:lnTo>
                    <a:pt x="7855830" y="3500990"/>
                  </a:lnTo>
                  <a:lnTo>
                    <a:pt x="7951796" y="3514792"/>
                  </a:lnTo>
                  <a:lnTo>
                    <a:pt x="8048726" y="3526584"/>
                  </a:lnTo>
                  <a:lnTo>
                    <a:pt x="8146630" y="3538396"/>
                  </a:lnTo>
                  <a:lnTo>
                    <a:pt x="8245518" y="3549076"/>
                  </a:lnTo>
                  <a:lnTo>
                    <a:pt x="8345400" y="3558443"/>
                  </a:lnTo>
                  <a:lnTo>
                    <a:pt x="8446286" y="3568465"/>
                  </a:lnTo>
                  <a:lnTo>
                    <a:pt x="8548186" y="3578966"/>
                  </a:lnTo>
                  <a:lnTo>
                    <a:pt x="8651110" y="3593343"/>
                  </a:lnTo>
                  <a:lnTo>
                    <a:pt x="8755068" y="3604149"/>
                  </a:lnTo>
                  <a:lnTo>
                    <a:pt x="8860071" y="3614841"/>
                  </a:lnTo>
                  <a:lnTo>
                    <a:pt x="8966130" y="3626184"/>
                  </a:lnTo>
                  <a:lnTo>
                    <a:pt x="9073254" y="3637326"/>
                  </a:lnTo>
                  <a:lnTo>
                    <a:pt x="9181455" y="3647583"/>
                  </a:lnTo>
                  <a:lnTo>
                    <a:pt x="9290743" y="3657199"/>
                  </a:lnTo>
                  <a:lnTo>
                    <a:pt x="9401130" y="3667181"/>
                  </a:lnTo>
                  <a:lnTo>
                    <a:pt x="9512626" y="3678455"/>
                  </a:lnTo>
                  <a:lnTo>
                    <a:pt x="9625243" y="3689045"/>
                  </a:lnTo>
                  <a:lnTo>
                    <a:pt x="9738991" y="3699329"/>
                  </a:lnTo>
                  <a:lnTo>
                    <a:pt x="9853883" y="3710340"/>
                  </a:lnTo>
                  <a:lnTo>
                    <a:pt x="9969929" y="3721537"/>
                  </a:lnTo>
                  <a:lnTo>
                    <a:pt x="10087142" y="3730527"/>
                  </a:lnTo>
                  <a:lnTo>
                    <a:pt x="10205533" y="3740334"/>
                  </a:lnTo>
                  <a:lnTo>
                    <a:pt x="10325113" y="3750972"/>
                  </a:lnTo>
                  <a:lnTo>
                    <a:pt x="10445895" y="3761257"/>
                  </a:lnTo>
                  <a:lnTo>
                    <a:pt x="10567892" y="3771655"/>
                  </a:lnTo>
                  <a:lnTo>
                    <a:pt x="10691114" y="3782794"/>
                  </a:lnTo>
                  <a:lnTo>
                    <a:pt x="10815575" y="3793031"/>
                  </a:lnTo>
                  <a:lnTo>
                    <a:pt x="10941286" y="3803035"/>
                  </a:lnTo>
                  <a:lnTo>
                    <a:pt x="11068261" y="3812969"/>
                  </a:lnTo>
                  <a:lnTo>
                    <a:pt x="11196512" y="3823042"/>
                  </a:lnTo>
                  <a:lnTo>
                    <a:pt x="11326052" y="3831903"/>
                  </a:lnTo>
                  <a:lnTo>
                    <a:pt x="11456894" y="3842618"/>
                  </a:lnTo>
                  <a:lnTo>
                    <a:pt x="11589051" y="3852471"/>
                  </a:lnTo>
                  <a:lnTo>
                    <a:pt x="11722536" y="3860852"/>
                  </a:lnTo>
                  <a:lnTo>
                    <a:pt x="11857363" y="3870610"/>
                  </a:lnTo>
                  <a:lnTo>
                    <a:pt x="11993544" y="3881150"/>
                  </a:lnTo>
                  <a:lnTo>
                    <a:pt x="12131095" y="3890851"/>
                  </a:lnTo>
                  <a:lnTo>
                    <a:pt x="12270028" y="3901384"/>
                  </a:lnTo>
                  <a:lnTo>
                    <a:pt x="12410357" y="3911649"/>
                  </a:lnTo>
                  <a:lnTo>
                    <a:pt x="12552096" y="3920711"/>
                  </a:lnTo>
                  <a:lnTo>
                    <a:pt x="12695260" y="3930645"/>
                  </a:lnTo>
                  <a:lnTo>
                    <a:pt x="12839862" y="3940558"/>
                  </a:lnTo>
                  <a:lnTo>
                    <a:pt x="12985918" y="3950468"/>
                  </a:lnTo>
                  <a:lnTo>
                    <a:pt x="13133442" y="3959055"/>
                  </a:lnTo>
                  <a:lnTo>
                    <a:pt x="13282449" y="3968920"/>
                  </a:lnTo>
                  <a:lnTo>
                    <a:pt x="13432953" y="3978290"/>
                  </a:lnTo>
                  <a:lnTo>
                    <a:pt x="13584969" y="3987065"/>
                  </a:lnTo>
                  <a:lnTo>
                    <a:pt x="13738514" y="3997327"/>
                  </a:lnTo>
                  <a:lnTo>
                    <a:pt x="13893601" y="4005735"/>
                  </a:lnTo>
                  <a:lnTo>
                    <a:pt x="14050248" y="4014739"/>
                  </a:lnTo>
                  <a:lnTo>
                    <a:pt x="14208468" y="4024716"/>
                  </a:lnTo>
                  <a:lnTo>
                    <a:pt x="14368279" y="4035444"/>
                  </a:lnTo>
                  <a:lnTo>
                    <a:pt x="14529696" y="4046374"/>
                  </a:lnTo>
                  <a:lnTo>
                    <a:pt x="14692735" y="4057345"/>
                  </a:lnTo>
                  <a:lnTo>
                    <a:pt x="14857412" y="4068037"/>
                  </a:lnTo>
                  <a:lnTo>
                    <a:pt x="15023745" y="4076028"/>
                  </a:lnTo>
                  <a:lnTo>
                    <a:pt x="15191749" y="4085997"/>
                  </a:lnTo>
                  <a:lnTo>
                    <a:pt x="15361442" y="4094712"/>
                  </a:lnTo>
                  <a:lnTo>
                    <a:pt x="15532841" y="4103727"/>
                  </a:lnTo>
                  <a:lnTo>
                    <a:pt x="15705961" y="4112717"/>
                  </a:lnTo>
                  <a:lnTo>
                    <a:pt x="15880822" y="4123841"/>
                  </a:lnTo>
                  <a:lnTo>
                    <a:pt x="16057440" y="4135331"/>
                  </a:lnTo>
                  <a:lnTo>
                    <a:pt x="16235833" y="4147571"/>
                  </a:lnTo>
                  <a:lnTo>
                    <a:pt x="16416019" y="4154881"/>
                  </a:lnTo>
                  <a:lnTo>
                    <a:pt x="16598016" y="4166809"/>
                  </a:lnTo>
                  <a:lnTo>
                    <a:pt x="16781842" y="4178159"/>
                  </a:lnTo>
                  <a:lnTo>
                    <a:pt x="16967516" y="4190437"/>
                  </a:lnTo>
                  <a:lnTo>
                    <a:pt x="17155056" y="4200667"/>
                  </a:lnTo>
                  <a:lnTo>
                    <a:pt x="17344480" y="4214869"/>
                  </a:lnTo>
                  <a:lnTo>
                    <a:pt x="17535808" y="4228430"/>
                  </a:lnTo>
                  <a:lnTo>
                    <a:pt x="17729059" y="4240166"/>
                  </a:lnTo>
                  <a:lnTo>
                    <a:pt x="17924252" y="4253941"/>
                  </a:lnTo>
                  <a:lnTo>
                    <a:pt x="18121407" y="4264869"/>
                  </a:lnTo>
                  <a:lnTo>
                    <a:pt x="18320544" y="4279031"/>
                  </a:lnTo>
                  <a:lnTo>
                    <a:pt x="18521681" y="4293503"/>
                  </a:lnTo>
                  <a:lnTo>
                    <a:pt x="18724841" y="4308817"/>
                  </a:lnTo>
                  <a:lnTo>
                    <a:pt x="18930042" y="4328495"/>
                  </a:lnTo>
                  <a:lnTo>
                    <a:pt x="19137305" y="4348829"/>
                  </a:lnTo>
                  <a:lnTo>
                    <a:pt x="19346651" y="4369190"/>
                  </a:lnTo>
                  <a:lnTo>
                    <a:pt x="19558101" y="4396467"/>
                  </a:lnTo>
                  <a:lnTo>
                    <a:pt x="19771677" y="4427153"/>
                  </a:lnTo>
                  <a:lnTo>
                    <a:pt x="19987399" y="4458489"/>
                  </a:lnTo>
                  <a:lnTo>
                    <a:pt x="20205289" y="4491838"/>
                  </a:lnTo>
                  <a:lnTo>
                    <a:pt x="20425368" y="4532396"/>
                  </a:lnTo>
                  <a:lnTo>
                    <a:pt x="20647660" y="4583570"/>
                  </a:lnTo>
                  <a:lnTo>
                    <a:pt x="20872186" y="4636586"/>
                  </a:lnTo>
                  <a:lnTo>
                    <a:pt x="21098968" y="4705935"/>
                  </a:lnTo>
                  <a:lnTo>
                    <a:pt x="21328029" y="4785145"/>
                  </a:lnTo>
                  <a:lnTo>
                    <a:pt x="21559392" y="4874496"/>
                  </a:lnTo>
                  <a:lnTo>
                    <a:pt x="21793081" y="4978332"/>
                  </a:lnTo>
                  <a:lnTo>
                    <a:pt x="22029119" y="5088568"/>
                  </a:lnTo>
                  <a:lnTo>
                    <a:pt x="22267528" y="5203464"/>
                  </a:lnTo>
                  <a:lnTo>
                    <a:pt x="22508334" y="5330664"/>
                  </a:lnTo>
                  <a:lnTo>
                    <a:pt x="22751559" y="5471428"/>
                  </a:lnTo>
                  <a:lnTo>
                    <a:pt x="22997230" y="5603598"/>
                  </a:lnTo>
                  <a:lnTo>
                    <a:pt x="23245369" y="5743830"/>
                  </a:lnTo>
                  <a:lnTo>
                    <a:pt x="23496002" y="5882368"/>
                  </a:lnTo>
                  <a:lnTo>
                    <a:pt x="23749154" y="6015320"/>
                  </a:lnTo>
                  <a:lnTo>
                    <a:pt x="24004850" y="6144677"/>
                  </a:lnTo>
                  <a:lnTo>
                    <a:pt x="24263116" y="6265328"/>
                  </a:lnTo>
                  <a:lnTo>
                    <a:pt x="24523977" y="6383592"/>
                  </a:lnTo>
                  <a:lnTo>
                    <a:pt x="24787461" y="6488827"/>
                  </a:lnTo>
                  <a:lnTo>
                    <a:pt x="25053592" y="6590674"/>
                  </a:lnTo>
                  <a:lnTo>
                    <a:pt x="25322398" y="6675619"/>
                  </a:lnTo>
                  <a:lnTo>
                    <a:pt x="25593906" y="6749359"/>
                  </a:lnTo>
                  <a:lnTo>
                    <a:pt x="25868142" y="6819563"/>
                  </a:lnTo>
                  <a:lnTo>
                    <a:pt x="26145134" y="6881043"/>
                  </a:lnTo>
                  <a:lnTo>
                    <a:pt x="26424910" y="6935450"/>
                  </a:lnTo>
                  <a:lnTo>
                    <a:pt x="26707498" y="6983775"/>
                  </a:lnTo>
                  <a:lnTo>
                    <a:pt x="26992926" y="7024306"/>
                  </a:lnTo>
                  <a:lnTo>
                    <a:pt x="27281223" y="7060783"/>
                  </a:lnTo>
                  <a:lnTo>
                    <a:pt x="27572417" y="7091029"/>
                  </a:lnTo>
                  <a:lnTo>
                    <a:pt x="27866538" y="7118079"/>
                  </a:lnTo>
                  <a:lnTo>
                    <a:pt x="28163614" y="7140620"/>
                  </a:lnTo>
                  <a:lnTo>
                    <a:pt x="28463676" y="7161320"/>
                  </a:lnTo>
                  <a:lnTo>
                    <a:pt x="28766754" y="7177495"/>
                  </a:lnTo>
                  <a:lnTo>
                    <a:pt x="28766754" y="7286745"/>
                  </a:lnTo>
                  <a:lnTo>
                    <a:pt x="28463676" y="7286510"/>
                  </a:lnTo>
                  <a:lnTo>
                    <a:pt x="28163614" y="7286176"/>
                  </a:lnTo>
                  <a:lnTo>
                    <a:pt x="27866538" y="7285726"/>
                  </a:lnTo>
                  <a:lnTo>
                    <a:pt x="27572417" y="7285068"/>
                  </a:lnTo>
                  <a:lnTo>
                    <a:pt x="27281223" y="7284152"/>
                  </a:lnTo>
                  <a:lnTo>
                    <a:pt x="26992926" y="7282864"/>
                  </a:lnTo>
                  <a:lnTo>
                    <a:pt x="26707498" y="7281035"/>
                  </a:lnTo>
                  <a:lnTo>
                    <a:pt x="26424910" y="7278523"/>
                  </a:lnTo>
                  <a:lnTo>
                    <a:pt x="26145134" y="7274981"/>
                  </a:lnTo>
                  <a:lnTo>
                    <a:pt x="25868142" y="7269972"/>
                  </a:lnTo>
                  <a:lnTo>
                    <a:pt x="25593906" y="7263008"/>
                  </a:lnTo>
                  <a:lnTo>
                    <a:pt x="25322398" y="7254195"/>
                  </a:lnTo>
                  <a:lnTo>
                    <a:pt x="25053592" y="7242244"/>
                  </a:lnTo>
                  <a:lnTo>
                    <a:pt x="24787461" y="7225131"/>
                  </a:lnTo>
                  <a:lnTo>
                    <a:pt x="24523977" y="7202808"/>
                  </a:lnTo>
                  <a:lnTo>
                    <a:pt x="24263116" y="7174433"/>
                  </a:lnTo>
                  <a:lnTo>
                    <a:pt x="24004850" y="7137548"/>
                  </a:lnTo>
                  <a:lnTo>
                    <a:pt x="23749154" y="7093077"/>
                  </a:lnTo>
                  <a:lnTo>
                    <a:pt x="23496002" y="7040496"/>
                  </a:lnTo>
                  <a:lnTo>
                    <a:pt x="23245369" y="6976512"/>
                  </a:lnTo>
                  <a:lnTo>
                    <a:pt x="22997230" y="6902653"/>
                  </a:lnTo>
                  <a:lnTo>
                    <a:pt x="22751559" y="6816889"/>
                  </a:lnTo>
                  <a:lnTo>
                    <a:pt x="22508334" y="6732575"/>
                  </a:lnTo>
                  <a:lnTo>
                    <a:pt x="22267528" y="6641783"/>
                  </a:lnTo>
                  <a:lnTo>
                    <a:pt x="22029119" y="6548706"/>
                  </a:lnTo>
                  <a:lnTo>
                    <a:pt x="21793081" y="6457678"/>
                  </a:lnTo>
                  <a:lnTo>
                    <a:pt x="21559392" y="6376811"/>
                  </a:lnTo>
                  <a:lnTo>
                    <a:pt x="21328029" y="6297944"/>
                  </a:lnTo>
                  <a:lnTo>
                    <a:pt x="21098968" y="6227563"/>
                  </a:lnTo>
                  <a:lnTo>
                    <a:pt x="20872186" y="6168819"/>
                  </a:lnTo>
                  <a:lnTo>
                    <a:pt x="20647660" y="6113339"/>
                  </a:lnTo>
                  <a:lnTo>
                    <a:pt x="20425368" y="6061864"/>
                  </a:lnTo>
                  <a:lnTo>
                    <a:pt x="20205289" y="6023473"/>
                  </a:lnTo>
                  <a:lnTo>
                    <a:pt x="19987399" y="5989683"/>
                  </a:lnTo>
                  <a:lnTo>
                    <a:pt x="19771677" y="5956392"/>
                  </a:lnTo>
                  <a:lnTo>
                    <a:pt x="19558101" y="5931739"/>
                  </a:lnTo>
                  <a:lnTo>
                    <a:pt x="19346651" y="5907052"/>
                  </a:lnTo>
                  <a:lnTo>
                    <a:pt x="19137305" y="5882045"/>
                  </a:lnTo>
                  <a:lnTo>
                    <a:pt x="18930042" y="5861900"/>
                  </a:lnTo>
                  <a:lnTo>
                    <a:pt x="18724841" y="5843229"/>
                  </a:lnTo>
                  <a:lnTo>
                    <a:pt x="18521681" y="5826042"/>
                  </a:lnTo>
                  <a:lnTo>
                    <a:pt x="18320544" y="5812122"/>
                  </a:lnTo>
                  <a:lnTo>
                    <a:pt x="18121407" y="5799070"/>
                  </a:lnTo>
                  <a:lnTo>
                    <a:pt x="17924252" y="5781953"/>
                  </a:lnTo>
                  <a:lnTo>
                    <a:pt x="17729059" y="5767687"/>
                  </a:lnTo>
                  <a:lnTo>
                    <a:pt x="17535808" y="5756103"/>
                  </a:lnTo>
                  <a:lnTo>
                    <a:pt x="17344480" y="5743869"/>
                  </a:lnTo>
                  <a:lnTo>
                    <a:pt x="17155056" y="5732552"/>
                  </a:lnTo>
                  <a:lnTo>
                    <a:pt x="16967516" y="5719131"/>
                  </a:lnTo>
                  <a:lnTo>
                    <a:pt x="16781842" y="5707414"/>
                  </a:lnTo>
                  <a:lnTo>
                    <a:pt x="16598016" y="5695785"/>
                  </a:lnTo>
                  <a:lnTo>
                    <a:pt x="16416019" y="5683182"/>
                  </a:lnTo>
                  <a:lnTo>
                    <a:pt x="16235833" y="5670821"/>
                  </a:lnTo>
                  <a:lnTo>
                    <a:pt x="16057440" y="5658241"/>
                  </a:lnTo>
                  <a:lnTo>
                    <a:pt x="15880822" y="5646229"/>
                  </a:lnTo>
                  <a:lnTo>
                    <a:pt x="15705961" y="5633543"/>
                  </a:lnTo>
                  <a:lnTo>
                    <a:pt x="15532841" y="5622193"/>
                  </a:lnTo>
                  <a:lnTo>
                    <a:pt x="15361442" y="5610637"/>
                  </a:lnTo>
                  <a:lnTo>
                    <a:pt x="15191749" y="5599258"/>
                  </a:lnTo>
                  <a:lnTo>
                    <a:pt x="15023745" y="5587236"/>
                  </a:lnTo>
                  <a:lnTo>
                    <a:pt x="14857412" y="5575317"/>
                  </a:lnTo>
                  <a:lnTo>
                    <a:pt x="14692735" y="5563833"/>
                  </a:lnTo>
                  <a:lnTo>
                    <a:pt x="14529696" y="5551437"/>
                  </a:lnTo>
                  <a:lnTo>
                    <a:pt x="14368279" y="5538321"/>
                  </a:lnTo>
                  <a:lnTo>
                    <a:pt x="14208468" y="5525277"/>
                  </a:lnTo>
                  <a:lnTo>
                    <a:pt x="14050248" y="5514356"/>
                  </a:lnTo>
                  <a:lnTo>
                    <a:pt x="13893601" y="5502884"/>
                  </a:lnTo>
                  <a:lnTo>
                    <a:pt x="13738514" y="5491528"/>
                  </a:lnTo>
                  <a:lnTo>
                    <a:pt x="13584969" y="5478628"/>
                  </a:lnTo>
                  <a:lnTo>
                    <a:pt x="13432953" y="5466415"/>
                  </a:lnTo>
                  <a:lnTo>
                    <a:pt x="13282449" y="5454851"/>
                  </a:lnTo>
                  <a:lnTo>
                    <a:pt x="13133442" y="5442906"/>
                  </a:lnTo>
                  <a:lnTo>
                    <a:pt x="12985918" y="5431173"/>
                  </a:lnTo>
                  <a:lnTo>
                    <a:pt x="12839862" y="5418731"/>
                  </a:lnTo>
                  <a:lnTo>
                    <a:pt x="12695260" y="5406705"/>
                  </a:lnTo>
                  <a:lnTo>
                    <a:pt x="12552096" y="5394504"/>
                  </a:lnTo>
                  <a:lnTo>
                    <a:pt x="12410357" y="5380914"/>
                  </a:lnTo>
                  <a:lnTo>
                    <a:pt x="12270028" y="5369145"/>
                  </a:lnTo>
                  <a:lnTo>
                    <a:pt x="12131095" y="5355763"/>
                  </a:lnTo>
                  <a:lnTo>
                    <a:pt x="11993544" y="5341791"/>
                  </a:lnTo>
                  <a:lnTo>
                    <a:pt x="11857363" y="5329662"/>
                  </a:lnTo>
                  <a:lnTo>
                    <a:pt x="11722536" y="5316349"/>
                  </a:lnTo>
                  <a:lnTo>
                    <a:pt x="11589051" y="5304366"/>
                  </a:lnTo>
                  <a:lnTo>
                    <a:pt x="11456894" y="5291182"/>
                  </a:lnTo>
                  <a:lnTo>
                    <a:pt x="11326052" y="5278189"/>
                  </a:lnTo>
                  <a:lnTo>
                    <a:pt x="11196512" y="5264568"/>
                  </a:lnTo>
                  <a:lnTo>
                    <a:pt x="11068261" y="5250889"/>
                  </a:lnTo>
                  <a:lnTo>
                    <a:pt x="10941286" y="5237093"/>
                  </a:lnTo>
                  <a:lnTo>
                    <a:pt x="10815575" y="5224113"/>
                  </a:lnTo>
                  <a:lnTo>
                    <a:pt x="10691114" y="5212000"/>
                  </a:lnTo>
                  <a:lnTo>
                    <a:pt x="10567892" y="5198520"/>
                  </a:lnTo>
                  <a:lnTo>
                    <a:pt x="10445895" y="5185160"/>
                  </a:lnTo>
                  <a:lnTo>
                    <a:pt x="10325113" y="5171449"/>
                  </a:lnTo>
                  <a:lnTo>
                    <a:pt x="10205533" y="5157681"/>
                  </a:lnTo>
                  <a:lnTo>
                    <a:pt x="10087142" y="5144056"/>
                  </a:lnTo>
                  <a:lnTo>
                    <a:pt x="9969929" y="5129908"/>
                  </a:lnTo>
                  <a:lnTo>
                    <a:pt x="9853883" y="5115974"/>
                  </a:lnTo>
                  <a:lnTo>
                    <a:pt x="9738991" y="5102224"/>
                  </a:lnTo>
                  <a:lnTo>
                    <a:pt x="9625243" y="5087752"/>
                  </a:lnTo>
                  <a:lnTo>
                    <a:pt x="9512626" y="5072877"/>
                  </a:lnTo>
                  <a:lnTo>
                    <a:pt x="9401130" y="5057873"/>
                  </a:lnTo>
                  <a:lnTo>
                    <a:pt x="9290743" y="5043330"/>
                  </a:lnTo>
                  <a:lnTo>
                    <a:pt x="9181455" y="5027699"/>
                  </a:lnTo>
                  <a:lnTo>
                    <a:pt x="9073254" y="5014302"/>
                  </a:lnTo>
                  <a:lnTo>
                    <a:pt x="8966130" y="4999756"/>
                  </a:lnTo>
                  <a:lnTo>
                    <a:pt x="8860071" y="4986648"/>
                  </a:lnTo>
                  <a:lnTo>
                    <a:pt x="8755068" y="4972665"/>
                  </a:lnTo>
                  <a:lnTo>
                    <a:pt x="8651110" y="4957609"/>
                  </a:lnTo>
                  <a:lnTo>
                    <a:pt x="8548186" y="4942626"/>
                  </a:lnTo>
                  <a:lnTo>
                    <a:pt x="8446286" y="4928907"/>
                  </a:lnTo>
                  <a:lnTo>
                    <a:pt x="8345400" y="4914785"/>
                  </a:lnTo>
                  <a:lnTo>
                    <a:pt x="8245518" y="4899770"/>
                  </a:lnTo>
                  <a:lnTo>
                    <a:pt x="8146630" y="4884332"/>
                  </a:lnTo>
                  <a:lnTo>
                    <a:pt x="8048726" y="4870118"/>
                  </a:lnTo>
                  <a:lnTo>
                    <a:pt x="7951796" y="4856290"/>
                  </a:lnTo>
                  <a:lnTo>
                    <a:pt x="7855830" y="4840406"/>
                  </a:lnTo>
                  <a:lnTo>
                    <a:pt x="7760819" y="4825593"/>
                  </a:lnTo>
                  <a:lnTo>
                    <a:pt x="7666754" y="4809728"/>
                  </a:lnTo>
                  <a:lnTo>
                    <a:pt x="7573624" y="4793210"/>
                  </a:lnTo>
                  <a:lnTo>
                    <a:pt x="7481422" y="4778888"/>
                  </a:lnTo>
                  <a:lnTo>
                    <a:pt x="7390136" y="4764563"/>
                  </a:lnTo>
                  <a:lnTo>
                    <a:pt x="7299759" y="4749590"/>
                  </a:lnTo>
                  <a:lnTo>
                    <a:pt x="7210282" y="4733500"/>
                  </a:lnTo>
                  <a:lnTo>
                    <a:pt x="7121694" y="4717505"/>
                  </a:lnTo>
                  <a:lnTo>
                    <a:pt x="7033988" y="4703554"/>
                  </a:lnTo>
                  <a:lnTo>
                    <a:pt x="6947155" y="4688013"/>
                  </a:lnTo>
                  <a:lnTo>
                    <a:pt x="6861186" y="4673868"/>
                  </a:lnTo>
                  <a:lnTo>
                    <a:pt x="6776072" y="4659825"/>
                  </a:lnTo>
                  <a:lnTo>
                    <a:pt x="6691805" y="4646090"/>
                  </a:lnTo>
                  <a:lnTo>
                    <a:pt x="6608376" y="4631717"/>
                  </a:lnTo>
                  <a:lnTo>
                    <a:pt x="6525778" y="4617452"/>
                  </a:lnTo>
                  <a:lnTo>
                    <a:pt x="6444002" y="4603292"/>
                  </a:lnTo>
                  <a:lnTo>
                    <a:pt x="6363039" y="4589624"/>
                  </a:lnTo>
                  <a:lnTo>
                    <a:pt x="6282882" y="4575133"/>
                  </a:lnTo>
                  <a:lnTo>
                    <a:pt x="6203522" y="4560164"/>
                  </a:lnTo>
                  <a:lnTo>
                    <a:pt x="6124952" y="4545781"/>
                  </a:lnTo>
                  <a:lnTo>
                    <a:pt x="6047164" y="4531477"/>
                  </a:lnTo>
                  <a:lnTo>
                    <a:pt x="5970149" y="4516432"/>
                  </a:lnTo>
                  <a:lnTo>
                    <a:pt x="5893902" y="4502339"/>
                  </a:lnTo>
                  <a:lnTo>
                    <a:pt x="5818412" y="4486358"/>
                  </a:lnTo>
                  <a:lnTo>
                    <a:pt x="5743674" y="4472392"/>
                  </a:lnTo>
                  <a:lnTo>
                    <a:pt x="5669680" y="4458212"/>
                  </a:lnTo>
                  <a:lnTo>
                    <a:pt x="5596422" y="4442125"/>
                  </a:lnTo>
                  <a:lnTo>
                    <a:pt x="5523892" y="4426140"/>
                  </a:lnTo>
                  <a:lnTo>
                    <a:pt x="5452085" y="4410532"/>
                  </a:lnTo>
                  <a:lnTo>
                    <a:pt x="5380992" y="4395308"/>
                  </a:lnTo>
                  <a:lnTo>
                    <a:pt x="5310606" y="4382271"/>
                  </a:lnTo>
                  <a:lnTo>
                    <a:pt x="5240921" y="4367004"/>
                  </a:lnTo>
                  <a:lnTo>
                    <a:pt x="5171929" y="4351116"/>
                  </a:lnTo>
                  <a:lnTo>
                    <a:pt x="5103623" y="4336221"/>
                  </a:lnTo>
                  <a:lnTo>
                    <a:pt x="5035997" y="4320840"/>
                  </a:lnTo>
                  <a:lnTo>
                    <a:pt x="4969045" y="4307091"/>
                  </a:lnTo>
                  <a:lnTo>
                    <a:pt x="4902758" y="4292580"/>
                  </a:lnTo>
                  <a:lnTo>
                    <a:pt x="4837131" y="4276685"/>
                  </a:lnTo>
                  <a:lnTo>
                    <a:pt x="4772156" y="4258977"/>
                  </a:lnTo>
                  <a:lnTo>
                    <a:pt x="4707829" y="4245908"/>
                  </a:lnTo>
                  <a:lnTo>
                    <a:pt x="4644141" y="4229464"/>
                  </a:lnTo>
                  <a:lnTo>
                    <a:pt x="4581087" y="4213518"/>
                  </a:lnTo>
                  <a:lnTo>
                    <a:pt x="4518661" y="4198154"/>
                  </a:lnTo>
                  <a:lnTo>
                    <a:pt x="4456855" y="4182835"/>
                  </a:lnTo>
                  <a:lnTo>
                    <a:pt x="4395665" y="4168374"/>
                  </a:lnTo>
                  <a:lnTo>
                    <a:pt x="4335084" y="4153561"/>
                  </a:lnTo>
                  <a:lnTo>
                    <a:pt x="4275105" y="4140747"/>
                  </a:lnTo>
                  <a:lnTo>
                    <a:pt x="4215723" y="4126283"/>
                  </a:lnTo>
                  <a:lnTo>
                    <a:pt x="4156932" y="4109687"/>
                  </a:lnTo>
                  <a:lnTo>
                    <a:pt x="4098726" y="4093442"/>
                  </a:lnTo>
                  <a:lnTo>
                    <a:pt x="4041099" y="4078054"/>
                  </a:lnTo>
                  <a:lnTo>
                    <a:pt x="3984045" y="4061876"/>
                  </a:lnTo>
                  <a:lnTo>
                    <a:pt x="3927559" y="4046239"/>
                  </a:lnTo>
                  <a:lnTo>
                    <a:pt x="3871636" y="4032242"/>
                  </a:lnTo>
                  <a:lnTo>
                    <a:pt x="3816268" y="4017775"/>
                  </a:lnTo>
                  <a:lnTo>
                    <a:pt x="3761452" y="4004045"/>
                  </a:lnTo>
                  <a:lnTo>
                    <a:pt x="3707181" y="3988719"/>
                  </a:lnTo>
                  <a:lnTo>
                    <a:pt x="3653450" y="3974865"/>
                  </a:lnTo>
                  <a:lnTo>
                    <a:pt x="3600254" y="3961717"/>
                  </a:lnTo>
                  <a:lnTo>
                    <a:pt x="3547586" y="3946996"/>
                  </a:lnTo>
                  <a:lnTo>
                    <a:pt x="3495443" y="3933935"/>
                  </a:lnTo>
                  <a:lnTo>
                    <a:pt x="3443819" y="3921165"/>
                  </a:lnTo>
                  <a:lnTo>
                    <a:pt x="3392709" y="3907077"/>
                  </a:lnTo>
                  <a:lnTo>
                    <a:pt x="3342107" y="3893668"/>
                  </a:lnTo>
                  <a:lnTo>
                    <a:pt x="3292008" y="3878933"/>
                  </a:lnTo>
                  <a:lnTo>
                    <a:pt x="3242409" y="3863677"/>
                  </a:lnTo>
                  <a:lnTo>
                    <a:pt x="3193302" y="3849199"/>
                  </a:lnTo>
                  <a:lnTo>
                    <a:pt x="3144684" y="3833489"/>
                  </a:lnTo>
                  <a:lnTo>
                    <a:pt x="3096550" y="3821527"/>
                  </a:lnTo>
                  <a:lnTo>
                    <a:pt x="3048895" y="3807376"/>
                  </a:lnTo>
                  <a:lnTo>
                    <a:pt x="3001714" y="3794227"/>
                  </a:lnTo>
                  <a:lnTo>
                    <a:pt x="2955003" y="3779149"/>
                  </a:lnTo>
                  <a:lnTo>
                    <a:pt x="2908756" y="3764655"/>
                  </a:lnTo>
                  <a:lnTo>
                    <a:pt x="2862969" y="3748810"/>
                  </a:lnTo>
                  <a:lnTo>
                    <a:pt x="2817639" y="3736949"/>
                  </a:lnTo>
                  <a:lnTo>
                    <a:pt x="2772759" y="3723563"/>
                  </a:lnTo>
                  <a:lnTo>
                    <a:pt x="2728325" y="3708358"/>
                  </a:lnTo>
                  <a:lnTo>
                    <a:pt x="2684334" y="3695130"/>
                  </a:lnTo>
                  <a:lnTo>
                    <a:pt x="2640781" y="3683061"/>
                  </a:lnTo>
                  <a:lnTo>
                    <a:pt x="2597660" y="3669753"/>
                  </a:lnTo>
                  <a:lnTo>
                    <a:pt x="2554969" y="3656563"/>
                  </a:lnTo>
                  <a:lnTo>
                    <a:pt x="2512703" y="3643655"/>
                  </a:lnTo>
                  <a:lnTo>
                    <a:pt x="2470857" y="3631062"/>
                  </a:lnTo>
                  <a:lnTo>
                    <a:pt x="2429428" y="3617121"/>
                  </a:lnTo>
                  <a:lnTo>
                    <a:pt x="2388411" y="3602485"/>
                  </a:lnTo>
                  <a:lnTo>
                    <a:pt x="2347802" y="3588088"/>
                  </a:lnTo>
                  <a:lnTo>
                    <a:pt x="2307597" y="3575571"/>
                  </a:lnTo>
                  <a:lnTo>
                    <a:pt x="2267792" y="3562712"/>
                  </a:lnTo>
                  <a:lnTo>
                    <a:pt x="2228383" y="3549370"/>
                  </a:lnTo>
                  <a:lnTo>
                    <a:pt x="2189366" y="3535620"/>
                  </a:lnTo>
                  <a:lnTo>
                    <a:pt x="2150738" y="3523726"/>
                  </a:lnTo>
                  <a:lnTo>
                    <a:pt x="2112494" y="3513098"/>
                  </a:lnTo>
                  <a:lnTo>
                    <a:pt x="2074630" y="3498970"/>
                  </a:lnTo>
                  <a:lnTo>
                    <a:pt x="2037143" y="3483234"/>
                  </a:lnTo>
                  <a:lnTo>
                    <a:pt x="2000030" y="3468909"/>
                  </a:lnTo>
                  <a:lnTo>
                    <a:pt x="1963285" y="3455613"/>
                  </a:lnTo>
                  <a:lnTo>
                    <a:pt x="1926906" y="3442413"/>
                  </a:lnTo>
                  <a:lnTo>
                    <a:pt x="1890889" y="3428987"/>
                  </a:lnTo>
                  <a:lnTo>
                    <a:pt x="1855231" y="3417058"/>
                  </a:lnTo>
                  <a:lnTo>
                    <a:pt x="1819927" y="3406690"/>
                  </a:lnTo>
                  <a:lnTo>
                    <a:pt x="1784974" y="3394057"/>
                  </a:lnTo>
                  <a:lnTo>
                    <a:pt x="1750370" y="3381429"/>
                  </a:lnTo>
                  <a:lnTo>
                    <a:pt x="1716109" y="3366515"/>
                  </a:lnTo>
                  <a:lnTo>
                    <a:pt x="1682190" y="3352805"/>
                  </a:lnTo>
                  <a:lnTo>
                    <a:pt x="1648608" y="3340468"/>
                  </a:lnTo>
                  <a:lnTo>
                    <a:pt x="1615360" y="3327457"/>
                  </a:lnTo>
                  <a:lnTo>
                    <a:pt x="1582443" y="3316062"/>
                  </a:lnTo>
                  <a:lnTo>
                    <a:pt x="1549853" y="3303821"/>
                  </a:lnTo>
                  <a:lnTo>
                    <a:pt x="1517588" y="3290992"/>
                  </a:lnTo>
                  <a:lnTo>
                    <a:pt x="1485644" y="3277126"/>
                  </a:lnTo>
                  <a:lnTo>
                    <a:pt x="1454018" y="3263790"/>
                  </a:lnTo>
                  <a:lnTo>
                    <a:pt x="1422706" y="3251972"/>
                  </a:lnTo>
                  <a:lnTo>
                    <a:pt x="1391706" y="3239410"/>
                  </a:lnTo>
                  <a:lnTo>
                    <a:pt x="1361014" y="3227395"/>
                  </a:lnTo>
                  <a:lnTo>
                    <a:pt x="1330628" y="3216519"/>
                  </a:lnTo>
                  <a:lnTo>
                    <a:pt x="1300544" y="3204819"/>
                  </a:lnTo>
                  <a:lnTo>
                    <a:pt x="1270760" y="3192976"/>
                  </a:lnTo>
                  <a:lnTo>
                    <a:pt x="1241271" y="3183090"/>
                  </a:lnTo>
                  <a:lnTo>
                    <a:pt x="1212077" y="3170756"/>
                  </a:lnTo>
                  <a:lnTo>
                    <a:pt x="1183172" y="3158919"/>
                  </a:lnTo>
                  <a:lnTo>
                    <a:pt x="1154556" y="3148732"/>
                  </a:lnTo>
                  <a:lnTo>
                    <a:pt x="1126224" y="3136158"/>
                  </a:lnTo>
                  <a:lnTo>
                    <a:pt x="1098174" y="3125360"/>
                  </a:lnTo>
                  <a:lnTo>
                    <a:pt x="1070403" y="3115649"/>
                  </a:lnTo>
                  <a:lnTo>
                    <a:pt x="1042908" y="3103934"/>
                  </a:lnTo>
                  <a:lnTo>
                    <a:pt x="1015687" y="3091693"/>
                  </a:lnTo>
                  <a:lnTo>
                    <a:pt x="988737" y="3081508"/>
                  </a:lnTo>
                  <a:lnTo>
                    <a:pt x="962055" y="3071760"/>
                  </a:lnTo>
                  <a:lnTo>
                    <a:pt x="935638" y="3058267"/>
                  </a:lnTo>
                  <a:lnTo>
                    <a:pt x="909485" y="3045369"/>
                  </a:lnTo>
                  <a:lnTo>
                    <a:pt x="883591" y="3030558"/>
                  </a:lnTo>
                  <a:lnTo>
                    <a:pt x="857955" y="3018774"/>
                  </a:lnTo>
                  <a:lnTo>
                    <a:pt x="832575" y="3008655"/>
                  </a:lnTo>
                  <a:lnTo>
                    <a:pt x="807447" y="3000634"/>
                  </a:lnTo>
                  <a:lnTo>
                    <a:pt x="782568" y="2990844"/>
                  </a:lnTo>
                  <a:lnTo>
                    <a:pt x="757938" y="2979252"/>
                  </a:lnTo>
                  <a:lnTo>
                    <a:pt x="733552" y="2970800"/>
                  </a:lnTo>
                  <a:lnTo>
                    <a:pt x="709409" y="2957425"/>
                  </a:lnTo>
                  <a:lnTo>
                    <a:pt x="685507" y="2948297"/>
                  </a:lnTo>
                  <a:lnTo>
                    <a:pt x="661842" y="2936333"/>
                  </a:lnTo>
                  <a:lnTo>
                    <a:pt x="638413" y="2925056"/>
                  </a:lnTo>
                  <a:lnTo>
                    <a:pt x="615216" y="2912852"/>
                  </a:lnTo>
                  <a:lnTo>
                    <a:pt x="592251" y="2901129"/>
                  </a:lnTo>
                  <a:lnTo>
                    <a:pt x="569514" y="2891915"/>
                  </a:lnTo>
                  <a:lnTo>
                    <a:pt x="547003" y="2880230"/>
                  </a:lnTo>
                  <a:lnTo>
                    <a:pt x="524717" y="2867932"/>
                  </a:lnTo>
                  <a:lnTo>
                    <a:pt x="502652" y="2856989"/>
                  </a:lnTo>
                  <a:lnTo>
                    <a:pt x="480806" y="2847285"/>
                  </a:lnTo>
                  <a:lnTo>
                    <a:pt x="459178" y="2835767"/>
                  </a:lnTo>
                  <a:lnTo>
                    <a:pt x="437765" y="2822376"/>
                  </a:lnTo>
                  <a:lnTo>
                    <a:pt x="416566" y="2812594"/>
                  </a:lnTo>
                  <a:lnTo>
                    <a:pt x="395577" y="2798926"/>
                  </a:lnTo>
                  <a:lnTo>
                    <a:pt x="374797" y="2789233"/>
                  </a:lnTo>
                  <a:lnTo>
                    <a:pt x="354224" y="2777361"/>
                  </a:lnTo>
                  <a:lnTo>
                    <a:pt x="333855" y="2767309"/>
                  </a:lnTo>
                  <a:lnTo>
                    <a:pt x="313689" y="2756908"/>
                  </a:lnTo>
                  <a:lnTo>
                    <a:pt x="293724" y="2745224"/>
                  </a:lnTo>
                  <a:lnTo>
                    <a:pt x="273958" y="2730954"/>
                  </a:lnTo>
                  <a:lnTo>
                    <a:pt x="254388" y="2720603"/>
                  </a:lnTo>
                  <a:lnTo>
                    <a:pt x="235013" y="2710278"/>
                  </a:lnTo>
                  <a:lnTo>
                    <a:pt x="215830" y="2697623"/>
                  </a:lnTo>
                  <a:lnTo>
                    <a:pt x="196839" y="2685616"/>
                  </a:lnTo>
                  <a:lnTo>
                    <a:pt x="178036" y="2677160"/>
                  </a:lnTo>
                  <a:lnTo>
                    <a:pt x="159421" y="2663684"/>
                  </a:lnTo>
                  <a:lnTo>
                    <a:pt x="140991" y="2653425"/>
                  </a:lnTo>
                  <a:lnTo>
                    <a:pt x="122744" y="2643060"/>
                  </a:lnTo>
                  <a:lnTo>
                    <a:pt x="104679" y="2634107"/>
                  </a:lnTo>
                  <a:lnTo>
                    <a:pt x="86793" y="2623352"/>
                  </a:lnTo>
                  <a:lnTo>
                    <a:pt x="69086" y="2613472"/>
                  </a:lnTo>
                  <a:lnTo>
                    <a:pt x="51554" y="2601767"/>
                  </a:lnTo>
                  <a:lnTo>
                    <a:pt x="34197" y="2590501"/>
                  </a:lnTo>
                  <a:lnTo>
                    <a:pt x="17013" y="2580501"/>
                  </a:lnTo>
                  <a:lnTo>
                    <a:pt x="0" y="2570571"/>
                  </a:lnTo>
                  <a:close/>
                </a:path>
              </a:pathLst>
            </a:custGeom>
            <a:solidFill>
              <a:srgbClr val="5B8067">
                <a:alpha val="50196"/>
              </a:srgbClr>
            </a:solidFill>
          </p:spPr>
          <p:txBody>
            <a:bodyPr/>
            <a:lstStyle/>
            <a:p/>
          </p:txBody>
        </p:sp>
        <p:sp>
          <p:nvSpPr>
            <p:cNvPr id="25" name="Polygon form 25"/>
            <p:cNvSpPr/>
            <p:nvPr/>
          </p:nvSpPr>
          <p:spPr>
            <a:xfrm>
              <a:off x="5315827" y="2082544"/>
              <a:ext cx="28766754" cy="14601151"/>
            </a:xfrm>
            <a:custGeom>
              <a:avLst/>
              <a:pathLst>
                <a:path w="28766754" h="14601151">
                  <a:moveTo>
                    <a:pt x="0" y="14601151"/>
                  </a:moveTo>
                  <a:lnTo>
                    <a:pt x="17013" y="14601151"/>
                  </a:lnTo>
                  <a:lnTo>
                    <a:pt x="34197" y="14601151"/>
                  </a:lnTo>
                  <a:lnTo>
                    <a:pt x="51554" y="14601151"/>
                  </a:lnTo>
                  <a:lnTo>
                    <a:pt x="69086" y="14601151"/>
                  </a:lnTo>
                  <a:lnTo>
                    <a:pt x="86793" y="14601151"/>
                  </a:lnTo>
                  <a:lnTo>
                    <a:pt x="104679" y="14601151"/>
                  </a:lnTo>
                  <a:lnTo>
                    <a:pt x="122744" y="14601151"/>
                  </a:lnTo>
                  <a:lnTo>
                    <a:pt x="140991" y="14601151"/>
                  </a:lnTo>
                  <a:lnTo>
                    <a:pt x="159421" y="14601151"/>
                  </a:lnTo>
                  <a:lnTo>
                    <a:pt x="178036" y="14601151"/>
                  </a:lnTo>
                  <a:lnTo>
                    <a:pt x="196839" y="14601151"/>
                  </a:lnTo>
                  <a:lnTo>
                    <a:pt x="215830" y="14601151"/>
                  </a:lnTo>
                  <a:lnTo>
                    <a:pt x="235013" y="14601151"/>
                  </a:lnTo>
                  <a:lnTo>
                    <a:pt x="254388" y="14601151"/>
                  </a:lnTo>
                  <a:lnTo>
                    <a:pt x="273958" y="14601151"/>
                  </a:lnTo>
                  <a:lnTo>
                    <a:pt x="293724" y="14601151"/>
                  </a:lnTo>
                  <a:lnTo>
                    <a:pt x="313689" y="14601151"/>
                  </a:lnTo>
                  <a:lnTo>
                    <a:pt x="333855" y="14601151"/>
                  </a:lnTo>
                  <a:lnTo>
                    <a:pt x="354224" y="14601151"/>
                  </a:lnTo>
                  <a:lnTo>
                    <a:pt x="374797" y="14601151"/>
                  </a:lnTo>
                  <a:lnTo>
                    <a:pt x="395577" y="14601151"/>
                  </a:lnTo>
                  <a:lnTo>
                    <a:pt x="416566" y="14601151"/>
                  </a:lnTo>
                  <a:lnTo>
                    <a:pt x="437765" y="14601151"/>
                  </a:lnTo>
                  <a:lnTo>
                    <a:pt x="459178" y="14601151"/>
                  </a:lnTo>
                  <a:lnTo>
                    <a:pt x="480806" y="14601151"/>
                  </a:lnTo>
                  <a:lnTo>
                    <a:pt x="502652" y="14601151"/>
                  </a:lnTo>
                  <a:lnTo>
                    <a:pt x="524717" y="14601151"/>
                  </a:lnTo>
                  <a:lnTo>
                    <a:pt x="547003" y="14601151"/>
                  </a:lnTo>
                  <a:lnTo>
                    <a:pt x="569514" y="14601151"/>
                  </a:lnTo>
                  <a:lnTo>
                    <a:pt x="592251" y="14601151"/>
                  </a:lnTo>
                  <a:lnTo>
                    <a:pt x="615216" y="14601151"/>
                  </a:lnTo>
                  <a:lnTo>
                    <a:pt x="638413" y="14601151"/>
                  </a:lnTo>
                  <a:lnTo>
                    <a:pt x="661842" y="14601151"/>
                  </a:lnTo>
                  <a:lnTo>
                    <a:pt x="685507" y="14601151"/>
                  </a:lnTo>
                  <a:lnTo>
                    <a:pt x="709409" y="14601151"/>
                  </a:lnTo>
                  <a:lnTo>
                    <a:pt x="733552" y="14601151"/>
                  </a:lnTo>
                  <a:lnTo>
                    <a:pt x="757938" y="14601151"/>
                  </a:lnTo>
                  <a:lnTo>
                    <a:pt x="782568" y="14601151"/>
                  </a:lnTo>
                  <a:lnTo>
                    <a:pt x="807447" y="14601151"/>
                  </a:lnTo>
                  <a:lnTo>
                    <a:pt x="832575" y="14601151"/>
                  </a:lnTo>
                  <a:lnTo>
                    <a:pt x="857955" y="14601151"/>
                  </a:lnTo>
                  <a:lnTo>
                    <a:pt x="883591" y="14601151"/>
                  </a:lnTo>
                  <a:lnTo>
                    <a:pt x="909485" y="14601151"/>
                  </a:lnTo>
                  <a:lnTo>
                    <a:pt x="935638" y="14601151"/>
                  </a:lnTo>
                  <a:lnTo>
                    <a:pt x="962055" y="14601151"/>
                  </a:lnTo>
                  <a:lnTo>
                    <a:pt x="988737" y="14601151"/>
                  </a:lnTo>
                  <a:lnTo>
                    <a:pt x="1015687" y="14601151"/>
                  </a:lnTo>
                  <a:lnTo>
                    <a:pt x="1042908" y="14601151"/>
                  </a:lnTo>
                  <a:lnTo>
                    <a:pt x="1070403" y="14601151"/>
                  </a:lnTo>
                  <a:lnTo>
                    <a:pt x="1098174" y="14601151"/>
                  </a:lnTo>
                  <a:lnTo>
                    <a:pt x="1126224" y="14601151"/>
                  </a:lnTo>
                  <a:lnTo>
                    <a:pt x="1154556" y="14601151"/>
                  </a:lnTo>
                  <a:lnTo>
                    <a:pt x="1183172" y="14601151"/>
                  </a:lnTo>
                  <a:lnTo>
                    <a:pt x="1212077" y="14601151"/>
                  </a:lnTo>
                  <a:lnTo>
                    <a:pt x="1241271" y="14601151"/>
                  </a:lnTo>
                  <a:lnTo>
                    <a:pt x="1270760" y="14601151"/>
                  </a:lnTo>
                  <a:lnTo>
                    <a:pt x="1300544" y="14601151"/>
                  </a:lnTo>
                  <a:lnTo>
                    <a:pt x="1330628" y="14601151"/>
                  </a:lnTo>
                  <a:lnTo>
                    <a:pt x="1361014" y="14601151"/>
                  </a:lnTo>
                  <a:lnTo>
                    <a:pt x="1391706" y="14601151"/>
                  </a:lnTo>
                  <a:lnTo>
                    <a:pt x="1422706" y="14601151"/>
                  </a:lnTo>
                  <a:lnTo>
                    <a:pt x="1454018" y="14601151"/>
                  </a:lnTo>
                  <a:lnTo>
                    <a:pt x="1485644" y="14601151"/>
                  </a:lnTo>
                  <a:lnTo>
                    <a:pt x="1517588" y="14601151"/>
                  </a:lnTo>
                  <a:lnTo>
                    <a:pt x="1549853" y="14601151"/>
                  </a:lnTo>
                  <a:lnTo>
                    <a:pt x="1582443" y="14601151"/>
                  </a:lnTo>
                  <a:lnTo>
                    <a:pt x="1615360" y="14601151"/>
                  </a:lnTo>
                  <a:lnTo>
                    <a:pt x="1648608" y="14601151"/>
                  </a:lnTo>
                  <a:lnTo>
                    <a:pt x="1682190" y="14601151"/>
                  </a:lnTo>
                  <a:lnTo>
                    <a:pt x="1716109" y="14601151"/>
                  </a:lnTo>
                  <a:lnTo>
                    <a:pt x="1750370" y="14601151"/>
                  </a:lnTo>
                  <a:lnTo>
                    <a:pt x="1784974" y="14601151"/>
                  </a:lnTo>
                  <a:lnTo>
                    <a:pt x="1819927" y="14601151"/>
                  </a:lnTo>
                  <a:lnTo>
                    <a:pt x="1855231" y="14601151"/>
                  </a:lnTo>
                  <a:lnTo>
                    <a:pt x="1890889" y="14601151"/>
                  </a:lnTo>
                  <a:lnTo>
                    <a:pt x="1926906" y="14601151"/>
                  </a:lnTo>
                  <a:lnTo>
                    <a:pt x="1963285" y="14601151"/>
                  </a:lnTo>
                  <a:lnTo>
                    <a:pt x="2000030" y="14601151"/>
                  </a:lnTo>
                  <a:lnTo>
                    <a:pt x="2037143" y="14601151"/>
                  </a:lnTo>
                  <a:lnTo>
                    <a:pt x="2074630" y="14601151"/>
                  </a:lnTo>
                  <a:lnTo>
                    <a:pt x="2112494" y="14601151"/>
                  </a:lnTo>
                  <a:lnTo>
                    <a:pt x="2150738" y="14601151"/>
                  </a:lnTo>
                  <a:lnTo>
                    <a:pt x="2189366" y="14601151"/>
                  </a:lnTo>
                  <a:lnTo>
                    <a:pt x="2228383" y="14601151"/>
                  </a:lnTo>
                  <a:lnTo>
                    <a:pt x="2267792" y="14601151"/>
                  </a:lnTo>
                  <a:lnTo>
                    <a:pt x="2307597" y="14601151"/>
                  </a:lnTo>
                  <a:lnTo>
                    <a:pt x="2347802" y="14601151"/>
                  </a:lnTo>
                  <a:lnTo>
                    <a:pt x="2388411" y="14601151"/>
                  </a:lnTo>
                  <a:lnTo>
                    <a:pt x="2429428" y="14601151"/>
                  </a:lnTo>
                  <a:lnTo>
                    <a:pt x="2470857" y="14601151"/>
                  </a:lnTo>
                  <a:lnTo>
                    <a:pt x="2512703" y="14601151"/>
                  </a:lnTo>
                  <a:lnTo>
                    <a:pt x="2554969" y="14601151"/>
                  </a:lnTo>
                  <a:lnTo>
                    <a:pt x="2597660" y="14601151"/>
                  </a:lnTo>
                  <a:lnTo>
                    <a:pt x="2640781" y="14601151"/>
                  </a:lnTo>
                  <a:lnTo>
                    <a:pt x="2684334" y="14601151"/>
                  </a:lnTo>
                  <a:lnTo>
                    <a:pt x="2728325" y="14601151"/>
                  </a:lnTo>
                  <a:lnTo>
                    <a:pt x="2772759" y="14601151"/>
                  </a:lnTo>
                  <a:lnTo>
                    <a:pt x="2817639" y="14601151"/>
                  </a:lnTo>
                  <a:lnTo>
                    <a:pt x="2862969" y="14601151"/>
                  </a:lnTo>
                  <a:lnTo>
                    <a:pt x="2908756" y="14601151"/>
                  </a:lnTo>
                  <a:lnTo>
                    <a:pt x="2955003" y="14601151"/>
                  </a:lnTo>
                  <a:lnTo>
                    <a:pt x="3001714" y="14601151"/>
                  </a:lnTo>
                  <a:lnTo>
                    <a:pt x="3048895" y="14601151"/>
                  </a:lnTo>
                  <a:lnTo>
                    <a:pt x="3096550" y="14601151"/>
                  </a:lnTo>
                  <a:lnTo>
                    <a:pt x="3144684" y="14601151"/>
                  </a:lnTo>
                  <a:lnTo>
                    <a:pt x="3193302" y="14601151"/>
                  </a:lnTo>
                  <a:lnTo>
                    <a:pt x="3242409" y="14601151"/>
                  </a:lnTo>
                  <a:lnTo>
                    <a:pt x="3292008" y="14601151"/>
                  </a:lnTo>
                  <a:lnTo>
                    <a:pt x="3342107" y="14601151"/>
                  </a:lnTo>
                  <a:lnTo>
                    <a:pt x="3392709" y="14601151"/>
                  </a:lnTo>
                  <a:lnTo>
                    <a:pt x="3443819" y="14601151"/>
                  </a:lnTo>
                  <a:lnTo>
                    <a:pt x="3495443" y="14601151"/>
                  </a:lnTo>
                  <a:lnTo>
                    <a:pt x="3547586" y="14601151"/>
                  </a:lnTo>
                  <a:lnTo>
                    <a:pt x="3600254" y="14601151"/>
                  </a:lnTo>
                  <a:lnTo>
                    <a:pt x="3653450" y="14601151"/>
                  </a:lnTo>
                  <a:lnTo>
                    <a:pt x="3707181" y="14601151"/>
                  </a:lnTo>
                  <a:lnTo>
                    <a:pt x="3761452" y="14601151"/>
                  </a:lnTo>
                  <a:lnTo>
                    <a:pt x="3816268" y="14601151"/>
                  </a:lnTo>
                  <a:lnTo>
                    <a:pt x="3871636" y="14601151"/>
                  </a:lnTo>
                  <a:lnTo>
                    <a:pt x="3927559" y="14601151"/>
                  </a:lnTo>
                  <a:lnTo>
                    <a:pt x="3984045" y="14601151"/>
                  </a:lnTo>
                  <a:lnTo>
                    <a:pt x="4041099" y="14601151"/>
                  </a:lnTo>
                  <a:lnTo>
                    <a:pt x="4098726" y="14601151"/>
                  </a:lnTo>
                  <a:lnTo>
                    <a:pt x="4156932" y="14601151"/>
                  </a:lnTo>
                  <a:lnTo>
                    <a:pt x="4215723" y="14601151"/>
                  </a:lnTo>
                  <a:lnTo>
                    <a:pt x="4275105" y="14601151"/>
                  </a:lnTo>
                  <a:lnTo>
                    <a:pt x="4335084" y="14601151"/>
                  </a:lnTo>
                  <a:lnTo>
                    <a:pt x="4395665" y="14601151"/>
                  </a:lnTo>
                  <a:lnTo>
                    <a:pt x="4456855" y="14601151"/>
                  </a:lnTo>
                  <a:lnTo>
                    <a:pt x="4518661" y="14601151"/>
                  </a:lnTo>
                  <a:lnTo>
                    <a:pt x="4581087" y="14601151"/>
                  </a:lnTo>
                  <a:lnTo>
                    <a:pt x="4644141" y="14601151"/>
                  </a:lnTo>
                  <a:lnTo>
                    <a:pt x="4707829" y="14601151"/>
                  </a:lnTo>
                  <a:lnTo>
                    <a:pt x="4772156" y="14601151"/>
                  </a:lnTo>
                  <a:lnTo>
                    <a:pt x="4837131" y="14601151"/>
                  </a:lnTo>
                  <a:lnTo>
                    <a:pt x="4902758" y="14601151"/>
                  </a:lnTo>
                  <a:lnTo>
                    <a:pt x="4969045" y="14601150"/>
                  </a:lnTo>
                  <a:lnTo>
                    <a:pt x="5035997" y="14601150"/>
                  </a:lnTo>
                  <a:lnTo>
                    <a:pt x="5103623" y="14601150"/>
                  </a:lnTo>
                  <a:lnTo>
                    <a:pt x="5171929" y="14601150"/>
                  </a:lnTo>
                  <a:lnTo>
                    <a:pt x="5240921" y="14601150"/>
                  </a:lnTo>
                  <a:lnTo>
                    <a:pt x="5310606" y="14601150"/>
                  </a:lnTo>
                  <a:lnTo>
                    <a:pt x="5380992" y="14601150"/>
                  </a:lnTo>
                  <a:lnTo>
                    <a:pt x="5452085" y="14601150"/>
                  </a:lnTo>
                  <a:lnTo>
                    <a:pt x="5523892" y="14601150"/>
                  </a:lnTo>
                  <a:lnTo>
                    <a:pt x="5596422" y="14601150"/>
                  </a:lnTo>
                  <a:lnTo>
                    <a:pt x="5669680" y="14601150"/>
                  </a:lnTo>
                  <a:lnTo>
                    <a:pt x="5743674" y="14601150"/>
                  </a:lnTo>
                  <a:lnTo>
                    <a:pt x="5818412" y="14601150"/>
                  </a:lnTo>
                  <a:lnTo>
                    <a:pt x="5893902" y="14601150"/>
                  </a:lnTo>
                  <a:lnTo>
                    <a:pt x="5970149" y="14601150"/>
                  </a:lnTo>
                  <a:lnTo>
                    <a:pt x="6047164" y="14601150"/>
                  </a:lnTo>
                  <a:lnTo>
                    <a:pt x="6124952" y="14601149"/>
                  </a:lnTo>
                  <a:lnTo>
                    <a:pt x="6203522" y="14601149"/>
                  </a:lnTo>
                  <a:lnTo>
                    <a:pt x="6282882" y="14601149"/>
                  </a:lnTo>
                  <a:lnTo>
                    <a:pt x="6363039" y="14601149"/>
                  </a:lnTo>
                  <a:lnTo>
                    <a:pt x="6444002" y="14601149"/>
                  </a:lnTo>
                  <a:lnTo>
                    <a:pt x="6525778" y="14601148"/>
                  </a:lnTo>
                  <a:lnTo>
                    <a:pt x="6608376" y="14601148"/>
                  </a:lnTo>
                  <a:lnTo>
                    <a:pt x="6691805" y="14601147"/>
                  </a:lnTo>
                  <a:lnTo>
                    <a:pt x="6776072" y="14601147"/>
                  </a:lnTo>
                  <a:lnTo>
                    <a:pt x="6861186" y="14601146"/>
                  </a:lnTo>
                  <a:lnTo>
                    <a:pt x="6947155" y="14601146"/>
                  </a:lnTo>
                  <a:lnTo>
                    <a:pt x="7033988" y="14601145"/>
                  </a:lnTo>
                  <a:lnTo>
                    <a:pt x="7121694" y="14601144"/>
                  </a:lnTo>
                  <a:lnTo>
                    <a:pt x="7210282" y="14601143"/>
                  </a:lnTo>
                  <a:lnTo>
                    <a:pt x="7299759" y="14601142"/>
                  </a:lnTo>
                  <a:lnTo>
                    <a:pt x="7390136" y="14601141"/>
                  </a:lnTo>
                  <a:lnTo>
                    <a:pt x="7481422" y="14601139"/>
                  </a:lnTo>
                  <a:lnTo>
                    <a:pt x="7573624" y="14601137"/>
                  </a:lnTo>
                  <a:lnTo>
                    <a:pt x="7666754" y="14601135"/>
                  </a:lnTo>
                  <a:lnTo>
                    <a:pt x="7760819" y="14601133"/>
                  </a:lnTo>
                  <a:lnTo>
                    <a:pt x="7855830" y="14601130"/>
                  </a:lnTo>
                  <a:lnTo>
                    <a:pt x="7951796" y="14601127"/>
                  </a:lnTo>
                  <a:lnTo>
                    <a:pt x="8048726" y="14601123"/>
                  </a:lnTo>
                  <a:lnTo>
                    <a:pt x="8146630" y="14601119"/>
                  </a:lnTo>
                  <a:lnTo>
                    <a:pt x="8245518" y="14601114"/>
                  </a:lnTo>
                  <a:lnTo>
                    <a:pt x="8345400" y="14601108"/>
                  </a:lnTo>
                  <a:lnTo>
                    <a:pt x="8446286" y="14601101"/>
                  </a:lnTo>
                  <a:lnTo>
                    <a:pt x="8548186" y="14601094"/>
                  </a:lnTo>
                  <a:lnTo>
                    <a:pt x="8651110" y="14601085"/>
                  </a:lnTo>
                  <a:lnTo>
                    <a:pt x="8755068" y="14601074"/>
                  </a:lnTo>
                  <a:lnTo>
                    <a:pt x="8860071" y="14601062"/>
                  </a:lnTo>
                  <a:lnTo>
                    <a:pt x="8966130" y="14601048"/>
                  </a:lnTo>
                  <a:lnTo>
                    <a:pt x="9073254" y="14601032"/>
                  </a:lnTo>
                  <a:lnTo>
                    <a:pt x="9181455" y="14601016"/>
                  </a:lnTo>
                  <a:lnTo>
                    <a:pt x="9290743" y="14600994"/>
                  </a:lnTo>
                  <a:lnTo>
                    <a:pt x="9401130" y="14600969"/>
                  </a:lnTo>
                  <a:lnTo>
                    <a:pt x="9512626" y="14600939"/>
                  </a:lnTo>
                  <a:lnTo>
                    <a:pt x="9625243" y="14600905"/>
                  </a:lnTo>
                  <a:lnTo>
                    <a:pt x="9738991" y="14600868"/>
                  </a:lnTo>
                  <a:lnTo>
                    <a:pt x="9853883" y="14600825"/>
                  </a:lnTo>
                  <a:lnTo>
                    <a:pt x="9969929" y="14600775"/>
                  </a:lnTo>
                  <a:lnTo>
                    <a:pt x="10087142" y="14600720"/>
                  </a:lnTo>
                  <a:lnTo>
                    <a:pt x="10205533" y="14600653"/>
                  </a:lnTo>
                  <a:lnTo>
                    <a:pt x="10325113" y="14600577"/>
                  </a:lnTo>
                  <a:lnTo>
                    <a:pt x="10445895" y="14600483"/>
                  </a:lnTo>
                  <a:lnTo>
                    <a:pt x="10567892" y="14600385"/>
                  </a:lnTo>
                  <a:lnTo>
                    <a:pt x="10691114" y="14600272"/>
                  </a:lnTo>
                  <a:lnTo>
                    <a:pt x="10815575" y="14600136"/>
                  </a:lnTo>
                  <a:lnTo>
                    <a:pt x="10941286" y="14599984"/>
                  </a:lnTo>
                  <a:lnTo>
                    <a:pt x="11068261" y="14599805"/>
                  </a:lnTo>
                  <a:lnTo>
                    <a:pt x="11196512" y="14599597"/>
                  </a:lnTo>
                  <a:lnTo>
                    <a:pt x="11326052" y="14599336"/>
                  </a:lnTo>
                  <a:lnTo>
                    <a:pt x="11456894" y="14599014"/>
                  </a:lnTo>
                  <a:lnTo>
                    <a:pt x="11589051" y="14598678"/>
                  </a:lnTo>
                  <a:lnTo>
                    <a:pt x="11722536" y="14598323"/>
                  </a:lnTo>
                  <a:lnTo>
                    <a:pt x="11857363" y="14597933"/>
                  </a:lnTo>
                  <a:lnTo>
                    <a:pt x="11993544" y="14597432"/>
                  </a:lnTo>
                  <a:lnTo>
                    <a:pt x="12131095" y="14596871"/>
                  </a:lnTo>
                  <a:lnTo>
                    <a:pt x="12270028" y="14596224"/>
                  </a:lnTo>
                  <a:lnTo>
                    <a:pt x="12410357" y="14595434"/>
                  </a:lnTo>
                  <a:lnTo>
                    <a:pt x="12552096" y="14594516"/>
                  </a:lnTo>
                  <a:lnTo>
                    <a:pt x="12695260" y="14593480"/>
                  </a:lnTo>
                  <a:lnTo>
                    <a:pt x="12839862" y="14592370"/>
                  </a:lnTo>
                  <a:lnTo>
                    <a:pt x="12985918" y="14591075"/>
                  </a:lnTo>
                  <a:lnTo>
                    <a:pt x="13133442" y="14589566"/>
                  </a:lnTo>
                  <a:lnTo>
                    <a:pt x="13282449" y="14587694"/>
                  </a:lnTo>
                  <a:lnTo>
                    <a:pt x="13432953" y="14585674"/>
                  </a:lnTo>
                  <a:lnTo>
                    <a:pt x="13584969" y="14583311"/>
                  </a:lnTo>
                  <a:lnTo>
                    <a:pt x="13738514" y="14580413"/>
                  </a:lnTo>
                  <a:lnTo>
                    <a:pt x="13893601" y="14577256"/>
                  </a:lnTo>
                  <a:lnTo>
                    <a:pt x="14050248" y="14573455"/>
                  </a:lnTo>
                  <a:lnTo>
                    <a:pt x="14208468" y="14568892"/>
                  </a:lnTo>
                  <a:lnTo>
                    <a:pt x="14368279" y="14563583"/>
                  </a:lnTo>
                  <a:lnTo>
                    <a:pt x="14529696" y="14557417"/>
                  </a:lnTo>
                  <a:lnTo>
                    <a:pt x="14692735" y="14550815"/>
                  </a:lnTo>
                  <a:lnTo>
                    <a:pt x="14857412" y="14543001"/>
                  </a:lnTo>
                  <a:lnTo>
                    <a:pt x="15023745" y="14534031"/>
                  </a:lnTo>
                  <a:lnTo>
                    <a:pt x="15191749" y="14522381"/>
                  </a:lnTo>
                  <a:lnTo>
                    <a:pt x="15361442" y="14508881"/>
                  </a:lnTo>
                  <a:lnTo>
                    <a:pt x="15532841" y="14494027"/>
                  </a:lnTo>
                  <a:lnTo>
                    <a:pt x="15705961" y="14478150"/>
                  </a:lnTo>
                  <a:lnTo>
                    <a:pt x="15880822" y="14459191"/>
                  </a:lnTo>
                  <a:lnTo>
                    <a:pt x="16057440" y="14435911"/>
                  </a:lnTo>
                  <a:lnTo>
                    <a:pt x="16235833" y="14410554"/>
                  </a:lnTo>
                  <a:lnTo>
                    <a:pt x="16416019" y="14378296"/>
                  </a:lnTo>
                  <a:lnTo>
                    <a:pt x="16598016" y="14343037"/>
                  </a:lnTo>
                  <a:lnTo>
                    <a:pt x="16781842" y="14304764"/>
                  </a:lnTo>
                  <a:lnTo>
                    <a:pt x="16967516" y="14256783"/>
                  </a:lnTo>
                  <a:lnTo>
                    <a:pt x="17155056" y="14203489"/>
                  </a:lnTo>
                  <a:lnTo>
                    <a:pt x="17344480" y="14140555"/>
                  </a:lnTo>
                  <a:lnTo>
                    <a:pt x="17535808" y="14068776"/>
                  </a:lnTo>
                  <a:lnTo>
                    <a:pt x="17729059" y="13986684"/>
                  </a:lnTo>
                  <a:lnTo>
                    <a:pt x="17924252" y="13893618"/>
                  </a:lnTo>
                  <a:lnTo>
                    <a:pt x="18121407" y="13791243"/>
                  </a:lnTo>
                  <a:lnTo>
                    <a:pt x="18320544" y="13667315"/>
                  </a:lnTo>
                  <a:lnTo>
                    <a:pt x="18521681" y="13527550"/>
                  </a:lnTo>
                  <a:lnTo>
                    <a:pt x="18724841" y="13350897"/>
                  </a:lnTo>
                  <a:lnTo>
                    <a:pt x="18930042" y="13158778"/>
                  </a:lnTo>
                  <a:lnTo>
                    <a:pt x="19137305" y="12946423"/>
                  </a:lnTo>
                  <a:lnTo>
                    <a:pt x="19346651" y="12685699"/>
                  </a:lnTo>
                  <a:lnTo>
                    <a:pt x="19558101" y="12408873"/>
                  </a:lnTo>
                  <a:lnTo>
                    <a:pt x="19771677" y="12100027"/>
                  </a:lnTo>
                  <a:lnTo>
                    <a:pt x="19987399" y="11745031"/>
                  </a:lnTo>
                  <a:lnTo>
                    <a:pt x="20205289" y="11313374"/>
                  </a:lnTo>
                  <a:lnTo>
                    <a:pt x="20425368" y="10856551"/>
                  </a:lnTo>
                  <a:lnTo>
                    <a:pt x="20647660" y="10361800"/>
                  </a:lnTo>
                  <a:lnTo>
                    <a:pt x="20872186" y="9815888"/>
                  </a:lnTo>
                  <a:lnTo>
                    <a:pt x="21098968" y="9166143"/>
                  </a:lnTo>
                  <a:lnTo>
                    <a:pt x="21328029" y="8490760"/>
                  </a:lnTo>
                  <a:lnTo>
                    <a:pt x="21559392" y="7693995"/>
                  </a:lnTo>
                  <a:lnTo>
                    <a:pt x="21793081" y="6945495"/>
                  </a:lnTo>
                  <a:lnTo>
                    <a:pt x="22029119" y="6158302"/>
                  </a:lnTo>
                  <a:lnTo>
                    <a:pt x="22267528" y="5373984"/>
                  </a:lnTo>
                  <a:lnTo>
                    <a:pt x="22508334" y="4566730"/>
                  </a:lnTo>
                  <a:lnTo>
                    <a:pt x="22751559" y="3833164"/>
                  </a:lnTo>
                  <a:lnTo>
                    <a:pt x="22997230" y="3155433"/>
                  </a:lnTo>
                  <a:lnTo>
                    <a:pt x="23245369" y="2562413"/>
                  </a:lnTo>
                  <a:lnTo>
                    <a:pt x="23496002" y="2056294"/>
                  </a:lnTo>
                  <a:lnTo>
                    <a:pt x="23749154" y="1596380"/>
                  </a:lnTo>
                  <a:lnTo>
                    <a:pt x="24004850" y="1208995"/>
                  </a:lnTo>
                  <a:lnTo>
                    <a:pt x="24263116" y="924208"/>
                  </a:lnTo>
                  <a:lnTo>
                    <a:pt x="24523977" y="691235"/>
                  </a:lnTo>
                  <a:lnTo>
                    <a:pt x="24787461" y="508956"/>
                  </a:lnTo>
                  <a:lnTo>
                    <a:pt x="25053592" y="373122"/>
                  </a:lnTo>
                  <a:lnTo>
                    <a:pt x="25322398" y="271683"/>
                  </a:lnTo>
                  <a:lnTo>
                    <a:pt x="25593906" y="196497"/>
                  </a:lnTo>
                  <a:lnTo>
                    <a:pt x="25868142" y="140671"/>
                  </a:lnTo>
                  <a:lnTo>
                    <a:pt x="26145134" y="101928"/>
                  </a:lnTo>
                  <a:lnTo>
                    <a:pt x="26424910" y="72026"/>
                  </a:lnTo>
                  <a:lnTo>
                    <a:pt x="26707498" y="49808"/>
                  </a:lnTo>
                  <a:lnTo>
                    <a:pt x="26992926" y="34064"/>
                  </a:lnTo>
                  <a:lnTo>
                    <a:pt x="27281223" y="22716"/>
                  </a:lnTo>
                  <a:lnTo>
                    <a:pt x="27572417" y="15136"/>
                  </a:lnTo>
                  <a:lnTo>
                    <a:pt x="27866538" y="9356"/>
                  </a:lnTo>
                  <a:lnTo>
                    <a:pt x="28163614" y="5112"/>
                  </a:lnTo>
                  <a:lnTo>
                    <a:pt x="28463676" y="2186"/>
                  </a:lnTo>
                  <a:lnTo>
                    <a:pt x="28766754" y="0"/>
                  </a:lnTo>
                  <a:lnTo>
                    <a:pt x="28766754" y="878332"/>
                  </a:lnTo>
                  <a:lnTo>
                    <a:pt x="28463676" y="1017961"/>
                  </a:lnTo>
                  <a:lnTo>
                    <a:pt x="28163614" y="1181330"/>
                  </a:lnTo>
                  <a:lnTo>
                    <a:pt x="27866538" y="1359159"/>
                  </a:lnTo>
                  <a:lnTo>
                    <a:pt x="27572417" y="1573945"/>
                  </a:lnTo>
                  <a:lnTo>
                    <a:pt x="27281223" y="1810010"/>
                  </a:lnTo>
                  <a:lnTo>
                    <a:pt x="26992926" y="2085954"/>
                  </a:lnTo>
                  <a:lnTo>
                    <a:pt x="26707498" y="2380949"/>
                  </a:lnTo>
                  <a:lnTo>
                    <a:pt x="26424910" y="2724923"/>
                  </a:lnTo>
                  <a:lnTo>
                    <a:pt x="26145134" y="3135485"/>
                  </a:lnTo>
                  <a:lnTo>
                    <a:pt x="25868142" y="3586343"/>
                  </a:lnTo>
                  <a:lnTo>
                    <a:pt x="25593906" y="4115747"/>
                  </a:lnTo>
                  <a:lnTo>
                    <a:pt x="25322398" y="4599988"/>
                  </a:lnTo>
                  <a:lnTo>
                    <a:pt x="25053592" y="5163723"/>
                  </a:lnTo>
                  <a:lnTo>
                    <a:pt x="24787461" y="5775517"/>
                  </a:lnTo>
                  <a:lnTo>
                    <a:pt x="24523977" y="6429920"/>
                  </a:lnTo>
                  <a:lnTo>
                    <a:pt x="24263116" y="7108887"/>
                  </a:lnTo>
                  <a:lnTo>
                    <a:pt x="24004850" y="7820165"/>
                  </a:lnTo>
                  <a:lnTo>
                    <a:pt x="23749154" y="8550909"/>
                  </a:lnTo>
                  <a:lnTo>
                    <a:pt x="23496002" y="9307157"/>
                  </a:lnTo>
                  <a:lnTo>
                    <a:pt x="23245369" y="10060219"/>
                  </a:lnTo>
                  <a:lnTo>
                    <a:pt x="22997230" y="10805521"/>
                  </a:lnTo>
                  <a:lnTo>
                    <a:pt x="22751559" y="11446968"/>
                  </a:lnTo>
                  <a:lnTo>
                    <a:pt x="22508334" y="12023417"/>
                  </a:lnTo>
                  <a:lnTo>
                    <a:pt x="22267528" y="12532359"/>
                  </a:lnTo>
                  <a:lnTo>
                    <a:pt x="22029119" y="12978384"/>
                  </a:lnTo>
                  <a:lnTo>
                    <a:pt x="21793081" y="13329890"/>
                  </a:lnTo>
                  <a:lnTo>
                    <a:pt x="21559392" y="13621075"/>
                  </a:lnTo>
                  <a:lnTo>
                    <a:pt x="21328029" y="13865987"/>
                  </a:lnTo>
                  <a:lnTo>
                    <a:pt x="21098968" y="14053442"/>
                  </a:lnTo>
                  <a:lnTo>
                    <a:pt x="20872186" y="14201995"/>
                  </a:lnTo>
                  <a:lnTo>
                    <a:pt x="20647660" y="14309340"/>
                  </a:lnTo>
                  <a:lnTo>
                    <a:pt x="20425368" y="14388884"/>
                  </a:lnTo>
                  <a:lnTo>
                    <a:pt x="20205289" y="14446148"/>
                  </a:lnTo>
                  <a:lnTo>
                    <a:pt x="19987399" y="14488069"/>
                  </a:lnTo>
                  <a:lnTo>
                    <a:pt x="19771677" y="14519304"/>
                  </a:lnTo>
                  <a:lnTo>
                    <a:pt x="19558101" y="14542869"/>
                  </a:lnTo>
                  <a:lnTo>
                    <a:pt x="19346651" y="14559978"/>
                  </a:lnTo>
                  <a:lnTo>
                    <a:pt x="19137305" y="14571787"/>
                  </a:lnTo>
                  <a:lnTo>
                    <a:pt x="18930042" y="14580161"/>
                  </a:lnTo>
                  <a:lnTo>
                    <a:pt x="18724841" y="14586085"/>
                  </a:lnTo>
                  <a:lnTo>
                    <a:pt x="18521681" y="14590437"/>
                  </a:lnTo>
                  <a:lnTo>
                    <a:pt x="18320544" y="14593631"/>
                  </a:lnTo>
                  <a:lnTo>
                    <a:pt x="18121407" y="14595771"/>
                  </a:lnTo>
                  <a:lnTo>
                    <a:pt x="17924252" y="14597275"/>
                  </a:lnTo>
                  <a:lnTo>
                    <a:pt x="17729059" y="14598425"/>
                  </a:lnTo>
                  <a:lnTo>
                    <a:pt x="17535808" y="14599228"/>
                  </a:lnTo>
                  <a:lnTo>
                    <a:pt x="17344480" y="14599784"/>
                  </a:lnTo>
                  <a:lnTo>
                    <a:pt x="17155056" y="14600186"/>
                  </a:lnTo>
                  <a:lnTo>
                    <a:pt x="16967516" y="14600468"/>
                  </a:lnTo>
                  <a:lnTo>
                    <a:pt x="16781842" y="14600671"/>
                  </a:lnTo>
                  <a:lnTo>
                    <a:pt x="16598016" y="14600815"/>
                  </a:lnTo>
                  <a:lnTo>
                    <a:pt x="16416019" y="14600914"/>
                  </a:lnTo>
                  <a:lnTo>
                    <a:pt x="16235833" y="14600984"/>
                  </a:lnTo>
                  <a:lnTo>
                    <a:pt x="16057440" y="14601032"/>
                  </a:lnTo>
                  <a:lnTo>
                    <a:pt x="15880822" y="14601067"/>
                  </a:lnTo>
                  <a:lnTo>
                    <a:pt x="15705961" y="14601091"/>
                  </a:lnTo>
                  <a:lnTo>
                    <a:pt x="15532841" y="14601109"/>
                  </a:lnTo>
                  <a:lnTo>
                    <a:pt x="15361442" y="14601121"/>
                  </a:lnTo>
                  <a:lnTo>
                    <a:pt x="15191749" y="14601130"/>
                  </a:lnTo>
                  <a:lnTo>
                    <a:pt x="15023745" y="14601136"/>
                  </a:lnTo>
                  <a:lnTo>
                    <a:pt x="14857412" y="14601140"/>
                  </a:lnTo>
                  <a:lnTo>
                    <a:pt x="14692735" y="14601143"/>
                  </a:lnTo>
                  <a:lnTo>
                    <a:pt x="14529696" y="14601146"/>
                  </a:lnTo>
                  <a:lnTo>
                    <a:pt x="14368279" y="14601147"/>
                  </a:lnTo>
                  <a:lnTo>
                    <a:pt x="14208468" y="14601148"/>
                  </a:lnTo>
                  <a:lnTo>
                    <a:pt x="14050248" y="14601149"/>
                  </a:lnTo>
                  <a:lnTo>
                    <a:pt x="13893601" y="14601149"/>
                  </a:lnTo>
                  <a:lnTo>
                    <a:pt x="13738514" y="14601150"/>
                  </a:lnTo>
                  <a:lnTo>
                    <a:pt x="13584969" y="14601150"/>
                  </a:lnTo>
                  <a:lnTo>
                    <a:pt x="13432953" y="14601150"/>
                  </a:lnTo>
                  <a:lnTo>
                    <a:pt x="13282449" y="14601150"/>
                  </a:lnTo>
                  <a:lnTo>
                    <a:pt x="13133442" y="14601150"/>
                  </a:lnTo>
                  <a:lnTo>
                    <a:pt x="12985918" y="14601150"/>
                  </a:lnTo>
                  <a:lnTo>
                    <a:pt x="12839862" y="14601151"/>
                  </a:lnTo>
                  <a:lnTo>
                    <a:pt x="12695260" y="14601151"/>
                  </a:lnTo>
                  <a:lnTo>
                    <a:pt x="12552096" y="14601151"/>
                  </a:lnTo>
                  <a:lnTo>
                    <a:pt x="12410357" y="14601151"/>
                  </a:lnTo>
                  <a:lnTo>
                    <a:pt x="12270028" y="14601151"/>
                  </a:lnTo>
                  <a:lnTo>
                    <a:pt x="12131095" y="14601151"/>
                  </a:lnTo>
                  <a:lnTo>
                    <a:pt x="11993544" y="14601151"/>
                  </a:lnTo>
                  <a:lnTo>
                    <a:pt x="11857363" y="14601151"/>
                  </a:lnTo>
                  <a:lnTo>
                    <a:pt x="11722536" y="14601151"/>
                  </a:lnTo>
                  <a:lnTo>
                    <a:pt x="11589051" y="14601151"/>
                  </a:lnTo>
                  <a:lnTo>
                    <a:pt x="11456894" y="14601151"/>
                  </a:lnTo>
                  <a:lnTo>
                    <a:pt x="11326052" y="14601151"/>
                  </a:lnTo>
                  <a:lnTo>
                    <a:pt x="11196512" y="14601151"/>
                  </a:lnTo>
                  <a:lnTo>
                    <a:pt x="11068261" y="14601151"/>
                  </a:lnTo>
                  <a:lnTo>
                    <a:pt x="10941286" y="14601151"/>
                  </a:lnTo>
                  <a:lnTo>
                    <a:pt x="10815575" y="14601151"/>
                  </a:lnTo>
                  <a:lnTo>
                    <a:pt x="10691114" y="14601151"/>
                  </a:lnTo>
                  <a:lnTo>
                    <a:pt x="10567892" y="14601151"/>
                  </a:lnTo>
                  <a:lnTo>
                    <a:pt x="10445895" y="14601151"/>
                  </a:lnTo>
                  <a:lnTo>
                    <a:pt x="10325113" y="14601151"/>
                  </a:lnTo>
                  <a:lnTo>
                    <a:pt x="10205533" y="14601151"/>
                  </a:lnTo>
                  <a:lnTo>
                    <a:pt x="10087142" y="14601151"/>
                  </a:lnTo>
                  <a:lnTo>
                    <a:pt x="9969929" y="14601151"/>
                  </a:lnTo>
                  <a:lnTo>
                    <a:pt x="9853883" y="14601151"/>
                  </a:lnTo>
                  <a:lnTo>
                    <a:pt x="9738991" y="14601151"/>
                  </a:lnTo>
                  <a:lnTo>
                    <a:pt x="9625243" y="14601151"/>
                  </a:lnTo>
                  <a:lnTo>
                    <a:pt x="9512626" y="14601151"/>
                  </a:lnTo>
                  <a:lnTo>
                    <a:pt x="9401130" y="14601151"/>
                  </a:lnTo>
                  <a:lnTo>
                    <a:pt x="9290743" y="14601151"/>
                  </a:lnTo>
                  <a:lnTo>
                    <a:pt x="9181455" y="14601151"/>
                  </a:lnTo>
                  <a:lnTo>
                    <a:pt x="9073254" y="14601151"/>
                  </a:lnTo>
                  <a:lnTo>
                    <a:pt x="8966130" y="14601151"/>
                  </a:lnTo>
                  <a:lnTo>
                    <a:pt x="8860071" y="14601151"/>
                  </a:lnTo>
                  <a:lnTo>
                    <a:pt x="8755068" y="14601151"/>
                  </a:lnTo>
                  <a:lnTo>
                    <a:pt x="8651110" y="14601151"/>
                  </a:lnTo>
                  <a:lnTo>
                    <a:pt x="8548186" y="14601151"/>
                  </a:lnTo>
                  <a:lnTo>
                    <a:pt x="8446286" y="14601151"/>
                  </a:lnTo>
                  <a:lnTo>
                    <a:pt x="8345400" y="14601151"/>
                  </a:lnTo>
                  <a:lnTo>
                    <a:pt x="8245518" y="14601151"/>
                  </a:lnTo>
                  <a:lnTo>
                    <a:pt x="8146630" y="14601151"/>
                  </a:lnTo>
                  <a:lnTo>
                    <a:pt x="8048726" y="14601151"/>
                  </a:lnTo>
                  <a:lnTo>
                    <a:pt x="7951796" y="14601151"/>
                  </a:lnTo>
                  <a:lnTo>
                    <a:pt x="7855830" y="14601151"/>
                  </a:lnTo>
                  <a:lnTo>
                    <a:pt x="7760819" y="14601151"/>
                  </a:lnTo>
                  <a:lnTo>
                    <a:pt x="7666754" y="14601151"/>
                  </a:lnTo>
                  <a:lnTo>
                    <a:pt x="7573624" y="14601151"/>
                  </a:lnTo>
                  <a:lnTo>
                    <a:pt x="7481422" y="14601151"/>
                  </a:lnTo>
                  <a:lnTo>
                    <a:pt x="7390136" y="14601151"/>
                  </a:lnTo>
                  <a:lnTo>
                    <a:pt x="7299759" y="14601151"/>
                  </a:lnTo>
                  <a:lnTo>
                    <a:pt x="7210282" y="14601151"/>
                  </a:lnTo>
                  <a:lnTo>
                    <a:pt x="7121694" y="14601151"/>
                  </a:lnTo>
                  <a:lnTo>
                    <a:pt x="7033988" y="14601151"/>
                  </a:lnTo>
                  <a:lnTo>
                    <a:pt x="6947155" y="14601151"/>
                  </a:lnTo>
                  <a:lnTo>
                    <a:pt x="6861186" y="14601151"/>
                  </a:lnTo>
                  <a:lnTo>
                    <a:pt x="6776072" y="14601151"/>
                  </a:lnTo>
                  <a:lnTo>
                    <a:pt x="6691805" y="14601151"/>
                  </a:lnTo>
                  <a:lnTo>
                    <a:pt x="6608376" y="14601151"/>
                  </a:lnTo>
                  <a:lnTo>
                    <a:pt x="6525778" y="14601151"/>
                  </a:lnTo>
                  <a:lnTo>
                    <a:pt x="6444002" y="14601151"/>
                  </a:lnTo>
                  <a:lnTo>
                    <a:pt x="6363039" y="14601151"/>
                  </a:lnTo>
                  <a:lnTo>
                    <a:pt x="6282882" y="14601151"/>
                  </a:lnTo>
                  <a:lnTo>
                    <a:pt x="6203522" y="14601151"/>
                  </a:lnTo>
                  <a:lnTo>
                    <a:pt x="6124952" y="14601151"/>
                  </a:lnTo>
                  <a:lnTo>
                    <a:pt x="6047164" y="14601151"/>
                  </a:lnTo>
                  <a:lnTo>
                    <a:pt x="5970149" y="14601151"/>
                  </a:lnTo>
                  <a:lnTo>
                    <a:pt x="5893902" y="14601151"/>
                  </a:lnTo>
                  <a:lnTo>
                    <a:pt x="5818412" y="14601151"/>
                  </a:lnTo>
                  <a:lnTo>
                    <a:pt x="5743674" y="14601151"/>
                  </a:lnTo>
                  <a:lnTo>
                    <a:pt x="5669680" y="14601151"/>
                  </a:lnTo>
                  <a:lnTo>
                    <a:pt x="5596422" y="14601151"/>
                  </a:lnTo>
                  <a:lnTo>
                    <a:pt x="5523892" y="14601151"/>
                  </a:lnTo>
                  <a:lnTo>
                    <a:pt x="5452085" y="14601151"/>
                  </a:lnTo>
                  <a:lnTo>
                    <a:pt x="5380992" y="14601151"/>
                  </a:lnTo>
                  <a:lnTo>
                    <a:pt x="5310606" y="14601151"/>
                  </a:lnTo>
                  <a:lnTo>
                    <a:pt x="5240921" y="14601151"/>
                  </a:lnTo>
                  <a:lnTo>
                    <a:pt x="5171929" y="14601151"/>
                  </a:lnTo>
                  <a:lnTo>
                    <a:pt x="5103623" y="14601151"/>
                  </a:lnTo>
                  <a:lnTo>
                    <a:pt x="5035997" y="14601151"/>
                  </a:lnTo>
                  <a:lnTo>
                    <a:pt x="4969045" y="14601151"/>
                  </a:lnTo>
                  <a:lnTo>
                    <a:pt x="4902758" y="14601151"/>
                  </a:lnTo>
                  <a:lnTo>
                    <a:pt x="4837131" y="14601151"/>
                  </a:lnTo>
                  <a:lnTo>
                    <a:pt x="4772156" y="14601151"/>
                  </a:lnTo>
                  <a:lnTo>
                    <a:pt x="4707829" y="14601151"/>
                  </a:lnTo>
                  <a:lnTo>
                    <a:pt x="4644141" y="14601151"/>
                  </a:lnTo>
                  <a:lnTo>
                    <a:pt x="4581087" y="14601151"/>
                  </a:lnTo>
                  <a:lnTo>
                    <a:pt x="4518661" y="14601151"/>
                  </a:lnTo>
                  <a:lnTo>
                    <a:pt x="4456855" y="14601151"/>
                  </a:lnTo>
                  <a:lnTo>
                    <a:pt x="4395665" y="14601151"/>
                  </a:lnTo>
                  <a:lnTo>
                    <a:pt x="4335084" y="14601151"/>
                  </a:lnTo>
                  <a:lnTo>
                    <a:pt x="4275105" y="14601151"/>
                  </a:lnTo>
                  <a:lnTo>
                    <a:pt x="4215723" y="14601151"/>
                  </a:lnTo>
                  <a:lnTo>
                    <a:pt x="4156932" y="14601151"/>
                  </a:lnTo>
                  <a:lnTo>
                    <a:pt x="4098726" y="14601151"/>
                  </a:lnTo>
                  <a:lnTo>
                    <a:pt x="4041099" y="14601151"/>
                  </a:lnTo>
                  <a:lnTo>
                    <a:pt x="3984045" y="14601151"/>
                  </a:lnTo>
                  <a:lnTo>
                    <a:pt x="3927559" y="14601151"/>
                  </a:lnTo>
                  <a:lnTo>
                    <a:pt x="3871636" y="14601151"/>
                  </a:lnTo>
                  <a:lnTo>
                    <a:pt x="3816268" y="14601151"/>
                  </a:lnTo>
                  <a:lnTo>
                    <a:pt x="3761452" y="14601151"/>
                  </a:lnTo>
                  <a:lnTo>
                    <a:pt x="3707181" y="14601151"/>
                  </a:lnTo>
                  <a:lnTo>
                    <a:pt x="3653450" y="14601151"/>
                  </a:lnTo>
                  <a:lnTo>
                    <a:pt x="3600254" y="14601151"/>
                  </a:lnTo>
                  <a:lnTo>
                    <a:pt x="3547586" y="14601151"/>
                  </a:lnTo>
                  <a:lnTo>
                    <a:pt x="3495443" y="14601151"/>
                  </a:lnTo>
                  <a:lnTo>
                    <a:pt x="3443819" y="14601151"/>
                  </a:lnTo>
                  <a:lnTo>
                    <a:pt x="3392709" y="14601151"/>
                  </a:lnTo>
                  <a:lnTo>
                    <a:pt x="3342107" y="14601151"/>
                  </a:lnTo>
                  <a:lnTo>
                    <a:pt x="3292008" y="14601151"/>
                  </a:lnTo>
                  <a:lnTo>
                    <a:pt x="3242409" y="14601151"/>
                  </a:lnTo>
                  <a:lnTo>
                    <a:pt x="3193302" y="14601151"/>
                  </a:lnTo>
                  <a:lnTo>
                    <a:pt x="3144684" y="14601151"/>
                  </a:lnTo>
                  <a:lnTo>
                    <a:pt x="3096550" y="14601151"/>
                  </a:lnTo>
                  <a:lnTo>
                    <a:pt x="3048895" y="14601151"/>
                  </a:lnTo>
                  <a:lnTo>
                    <a:pt x="3001714" y="14601151"/>
                  </a:lnTo>
                  <a:lnTo>
                    <a:pt x="2955003" y="14601151"/>
                  </a:lnTo>
                  <a:lnTo>
                    <a:pt x="2908756" y="14601151"/>
                  </a:lnTo>
                  <a:lnTo>
                    <a:pt x="2862969" y="14601151"/>
                  </a:lnTo>
                  <a:lnTo>
                    <a:pt x="2817639" y="14601151"/>
                  </a:lnTo>
                  <a:lnTo>
                    <a:pt x="2772759" y="14601151"/>
                  </a:lnTo>
                  <a:lnTo>
                    <a:pt x="2728325" y="14601151"/>
                  </a:lnTo>
                  <a:lnTo>
                    <a:pt x="2684334" y="14601151"/>
                  </a:lnTo>
                  <a:lnTo>
                    <a:pt x="2640781" y="14601151"/>
                  </a:lnTo>
                  <a:lnTo>
                    <a:pt x="2597660" y="14601151"/>
                  </a:lnTo>
                  <a:lnTo>
                    <a:pt x="2554969" y="14601151"/>
                  </a:lnTo>
                  <a:lnTo>
                    <a:pt x="2512703" y="14601151"/>
                  </a:lnTo>
                  <a:lnTo>
                    <a:pt x="2470857" y="14601151"/>
                  </a:lnTo>
                  <a:lnTo>
                    <a:pt x="2429428" y="14601151"/>
                  </a:lnTo>
                  <a:lnTo>
                    <a:pt x="2388411" y="14601151"/>
                  </a:lnTo>
                  <a:lnTo>
                    <a:pt x="2347802" y="14601151"/>
                  </a:lnTo>
                  <a:lnTo>
                    <a:pt x="2307597" y="14601151"/>
                  </a:lnTo>
                  <a:lnTo>
                    <a:pt x="2267792" y="14601151"/>
                  </a:lnTo>
                  <a:lnTo>
                    <a:pt x="2228383" y="14601151"/>
                  </a:lnTo>
                  <a:lnTo>
                    <a:pt x="2189366" y="14601151"/>
                  </a:lnTo>
                  <a:lnTo>
                    <a:pt x="2150738" y="14601151"/>
                  </a:lnTo>
                  <a:lnTo>
                    <a:pt x="2112494" y="14601151"/>
                  </a:lnTo>
                  <a:lnTo>
                    <a:pt x="2074630" y="14601151"/>
                  </a:lnTo>
                  <a:lnTo>
                    <a:pt x="2037143" y="14601151"/>
                  </a:lnTo>
                  <a:lnTo>
                    <a:pt x="2000030" y="14601151"/>
                  </a:lnTo>
                  <a:lnTo>
                    <a:pt x="1963285" y="14601151"/>
                  </a:lnTo>
                  <a:lnTo>
                    <a:pt x="1926906" y="14601151"/>
                  </a:lnTo>
                  <a:lnTo>
                    <a:pt x="1890889" y="14601151"/>
                  </a:lnTo>
                  <a:lnTo>
                    <a:pt x="1855231" y="14601151"/>
                  </a:lnTo>
                  <a:lnTo>
                    <a:pt x="1819927" y="14601151"/>
                  </a:lnTo>
                  <a:lnTo>
                    <a:pt x="1784974" y="14601151"/>
                  </a:lnTo>
                  <a:lnTo>
                    <a:pt x="1750370" y="14601151"/>
                  </a:lnTo>
                  <a:lnTo>
                    <a:pt x="1716109" y="14601151"/>
                  </a:lnTo>
                  <a:lnTo>
                    <a:pt x="1682190" y="14601151"/>
                  </a:lnTo>
                  <a:lnTo>
                    <a:pt x="1648608" y="14601151"/>
                  </a:lnTo>
                  <a:lnTo>
                    <a:pt x="1615360" y="14601151"/>
                  </a:lnTo>
                  <a:lnTo>
                    <a:pt x="1582443" y="14601151"/>
                  </a:lnTo>
                  <a:lnTo>
                    <a:pt x="1549853" y="14601151"/>
                  </a:lnTo>
                  <a:lnTo>
                    <a:pt x="1517588" y="14601151"/>
                  </a:lnTo>
                  <a:lnTo>
                    <a:pt x="1485644" y="14601151"/>
                  </a:lnTo>
                  <a:lnTo>
                    <a:pt x="1454018" y="14601151"/>
                  </a:lnTo>
                  <a:lnTo>
                    <a:pt x="1422706" y="14601151"/>
                  </a:lnTo>
                  <a:lnTo>
                    <a:pt x="1391706" y="14601151"/>
                  </a:lnTo>
                  <a:lnTo>
                    <a:pt x="1361014" y="14601151"/>
                  </a:lnTo>
                  <a:lnTo>
                    <a:pt x="1330628" y="14601151"/>
                  </a:lnTo>
                  <a:lnTo>
                    <a:pt x="1300544" y="14601151"/>
                  </a:lnTo>
                  <a:lnTo>
                    <a:pt x="1270760" y="14601151"/>
                  </a:lnTo>
                  <a:lnTo>
                    <a:pt x="1241271" y="14601151"/>
                  </a:lnTo>
                  <a:lnTo>
                    <a:pt x="1212077" y="14601151"/>
                  </a:lnTo>
                  <a:lnTo>
                    <a:pt x="1183172" y="14601151"/>
                  </a:lnTo>
                  <a:lnTo>
                    <a:pt x="1154556" y="14601151"/>
                  </a:lnTo>
                  <a:lnTo>
                    <a:pt x="1126224" y="14601151"/>
                  </a:lnTo>
                  <a:lnTo>
                    <a:pt x="1098174" y="14601151"/>
                  </a:lnTo>
                  <a:lnTo>
                    <a:pt x="1070403" y="14601151"/>
                  </a:lnTo>
                  <a:lnTo>
                    <a:pt x="1042908" y="14601151"/>
                  </a:lnTo>
                  <a:lnTo>
                    <a:pt x="1015687" y="14601151"/>
                  </a:lnTo>
                  <a:lnTo>
                    <a:pt x="988737" y="14601151"/>
                  </a:lnTo>
                  <a:lnTo>
                    <a:pt x="962055" y="14601151"/>
                  </a:lnTo>
                  <a:lnTo>
                    <a:pt x="935638" y="14601151"/>
                  </a:lnTo>
                  <a:lnTo>
                    <a:pt x="909485" y="14601151"/>
                  </a:lnTo>
                  <a:lnTo>
                    <a:pt x="883591" y="14601151"/>
                  </a:lnTo>
                  <a:lnTo>
                    <a:pt x="857955" y="14601151"/>
                  </a:lnTo>
                  <a:lnTo>
                    <a:pt x="832575" y="14601151"/>
                  </a:lnTo>
                  <a:lnTo>
                    <a:pt x="807447" y="14601151"/>
                  </a:lnTo>
                  <a:lnTo>
                    <a:pt x="782568" y="14601151"/>
                  </a:lnTo>
                  <a:lnTo>
                    <a:pt x="757938" y="14601151"/>
                  </a:lnTo>
                  <a:lnTo>
                    <a:pt x="733552" y="14601151"/>
                  </a:lnTo>
                  <a:lnTo>
                    <a:pt x="709409" y="14601151"/>
                  </a:lnTo>
                  <a:lnTo>
                    <a:pt x="685507" y="14601151"/>
                  </a:lnTo>
                  <a:lnTo>
                    <a:pt x="661842" y="14601151"/>
                  </a:lnTo>
                  <a:lnTo>
                    <a:pt x="638413" y="14601151"/>
                  </a:lnTo>
                  <a:lnTo>
                    <a:pt x="615216" y="14601151"/>
                  </a:lnTo>
                  <a:lnTo>
                    <a:pt x="592251" y="14601151"/>
                  </a:lnTo>
                  <a:lnTo>
                    <a:pt x="569514" y="14601151"/>
                  </a:lnTo>
                  <a:lnTo>
                    <a:pt x="547003" y="14601151"/>
                  </a:lnTo>
                  <a:lnTo>
                    <a:pt x="524717" y="14601151"/>
                  </a:lnTo>
                  <a:lnTo>
                    <a:pt x="502652" y="14601151"/>
                  </a:lnTo>
                  <a:lnTo>
                    <a:pt x="480806" y="14601151"/>
                  </a:lnTo>
                  <a:lnTo>
                    <a:pt x="459178" y="14601151"/>
                  </a:lnTo>
                  <a:lnTo>
                    <a:pt x="437765" y="14601151"/>
                  </a:lnTo>
                  <a:lnTo>
                    <a:pt x="416566" y="14601151"/>
                  </a:lnTo>
                  <a:lnTo>
                    <a:pt x="395577" y="14601151"/>
                  </a:lnTo>
                  <a:lnTo>
                    <a:pt x="374797" y="14601151"/>
                  </a:lnTo>
                  <a:lnTo>
                    <a:pt x="354224" y="14601151"/>
                  </a:lnTo>
                  <a:lnTo>
                    <a:pt x="333855" y="14601151"/>
                  </a:lnTo>
                  <a:lnTo>
                    <a:pt x="313689" y="14601151"/>
                  </a:lnTo>
                  <a:lnTo>
                    <a:pt x="293724" y="14601151"/>
                  </a:lnTo>
                  <a:lnTo>
                    <a:pt x="273958" y="14601151"/>
                  </a:lnTo>
                  <a:lnTo>
                    <a:pt x="254388" y="14601151"/>
                  </a:lnTo>
                  <a:lnTo>
                    <a:pt x="235013" y="14601151"/>
                  </a:lnTo>
                  <a:lnTo>
                    <a:pt x="215830" y="14601151"/>
                  </a:lnTo>
                  <a:lnTo>
                    <a:pt x="196839" y="14601151"/>
                  </a:lnTo>
                  <a:lnTo>
                    <a:pt x="178036" y="14601151"/>
                  </a:lnTo>
                  <a:lnTo>
                    <a:pt x="159421" y="14601151"/>
                  </a:lnTo>
                  <a:lnTo>
                    <a:pt x="140991" y="14601151"/>
                  </a:lnTo>
                  <a:lnTo>
                    <a:pt x="122744" y="14601151"/>
                  </a:lnTo>
                  <a:lnTo>
                    <a:pt x="104679" y="14601151"/>
                  </a:lnTo>
                  <a:lnTo>
                    <a:pt x="86793" y="14601151"/>
                  </a:lnTo>
                  <a:lnTo>
                    <a:pt x="69086" y="14601151"/>
                  </a:lnTo>
                  <a:lnTo>
                    <a:pt x="51554" y="14601151"/>
                  </a:lnTo>
                  <a:lnTo>
                    <a:pt x="34197" y="14601151"/>
                  </a:lnTo>
                  <a:lnTo>
                    <a:pt x="17013" y="14601151"/>
                  </a:lnTo>
                  <a:lnTo>
                    <a:pt x="0" y="14601151"/>
                  </a:lnTo>
                  <a:close/>
                </a:path>
              </a:pathLst>
            </a:custGeom>
            <a:solidFill>
              <a:srgbClr val="444D3E">
                <a:alpha val="50196"/>
              </a:srgbClr>
            </a:solidFill>
          </p:spPr>
          <p:txBody>
            <a:bodyPr/>
            <a:lstStyle/>
            <a:p/>
          </p:txBody>
        </p:sp>
        <p:sp>
          <p:nvSpPr>
            <p:cNvPr id="26" name="Polygon form 26"/>
            <p:cNvSpPr/>
            <p:nvPr/>
          </p:nvSpPr>
          <p:spPr>
            <a:xfrm>
              <a:off x="5315827" y="13771629"/>
              <a:ext cx="28766754" cy="2911339"/>
            </a:xfrm>
            <a:custGeom>
              <a:avLst/>
              <a:pathLst>
                <a:path w="28766754" h="2911339">
                  <a:moveTo>
                    <a:pt x="0" y="1941276"/>
                  </a:moveTo>
                  <a:lnTo>
                    <a:pt x="17013" y="1939273"/>
                  </a:lnTo>
                  <a:lnTo>
                    <a:pt x="34197" y="1937104"/>
                  </a:lnTo>
                  <a:lnTo>
                    <a:pt x="51554" y="1934719"/>
                  </a:lnTo>
                  <a:lnTo>
                    <a:pt x="69086" y="1930577"/>
                  </a:lnTo>
                  <a:lnTo>
                    <a:pt x="86793" y="1926991"/>
                  </a:lnTo>
                  <a:lnTo>
                    <a:pt x="104679" y="1924330"/>
                  </a:lnTo>
                  <a:lnTo>
                    <a:pt x="122744" y="1921814"/>
                  </a:lnTo>
                  <a:lnTo>
                    <a:pt x="140991" y="1919043"/>
                  </a:lnTo>
                  <a:lnTo>
                    <a:pt x="159421" y="1915611"/>
                  </a:lnTo>
                  <a:lnTo>
                    <a:pt x="178036" y="1911318"/>
                  </a:lnTo>
                  <a:lnTo>
                    <a:pt x="196839" y="1908432"/>
                  </a:lnTo>
                  <a:lnTo>
                    <a:pt x="215830" y="1906401"/>
                  </a:lnTo>
                  <a:lnTo>
                    <a:pt x="235013" y="1902884"/>
                  </a:lnTo>
                  <a:lnTo>
                    <a:pt x="254388" y="1899957"/>
                  </a:lnTo>
                  <a:lnTo>
                    <a:pt x="273958" y="1896554"/>
                  </a:lnTo>
                  <a:lnTo>
                    <a:pt x="293724" y="1892582"/>
                  </a:lnTo>
                  <a:lnTo>
                    <a:pt x="313689" y="1889675"/>
                  </a:lnTo>
                  <a:lnTo>
                    <a:pt x="333855" y="1886205"/>
                  </a:lnTo>
                  <a:lnTo>
                    <a:pt x="354224" y="1881462"/>
                  </a:lnTo>
                  <a:lnTo>
                    <a:pt x="374797" y="1877864"/>
                  </a:lnTo>
                  <a:lnTo>
                    <a:pt x="395577" y="1874152"/>
                  </a:lnTo>
                  <a:lnTo>
                    <a:pt x="416566" y="1869902"/>
                  </a:lnTo>
                  <a:lnTo>
                    <a:pt x="437765" y="1866126"/>
                  </a:lnTo>
                  <a:lnTo>
                    <a:pt x="459178" y="1862253"/>
                  </a:lnTo>
                  <a:lnTo>
                    <a:pt x="480806" y="1858566"/>
                  </a:lnTo>
                  <a:lnTo>
                    <a:pt x="502652" y="1854897"/>
                  </a:lnTo>
                  <a:lnTo>
                    <a:pt x="524717" y="1850654"/>
                  </a:lnTo>
                  <a:lnTo>
                    <a:pt x="547003" y="1847084"/>
                  </a:lnTo>
                  <a:lnTo>
                    <a:pt x="569514" y="1844388"/>
                  </a:lnTo>
                  <a:lnTo>
                    <a:pt x="592251" y="1843138"/>
                  </a:lnTo>
                  <a:lnTo>
                    <a:pt x="615216" y="1839397"/>
                  </a:lnTo>
                  <a:lnTo>
                    <a:pt x="638413" y="1835060"/>
                  </a:lnTo>
                  <a:lnTo>
                    <a:pt x="661842" y="1831010"/>
                  </a:lnTo>
                  <a:lnTo>
                    <a:pt x="685507" y="1826942"/>
                  </a:lnTo>
                  <a:lnTo>
                    <a:pt x="709409" y="1822858"/>
                  </a:lnTo>
                  <a:lnTo>
                    <a:pt x="733552" y="1821708"/>
                  </a:lnTo>
                  <a:lnTo>
                    <a:pt x="757938" y="1817593"/>
                  </a:lnTo>
                  <a:lnTo>
                    <a:pt x="782568" y="1813738"/>
                  </a:lnTo>
                  <a:lnTo>
                    <a:pt x="807447" y="1811086"/>
                  </a:lnTo>
                  <a:lnTo>
                    <a:pt x="832575" y="1808022"/>
                  </a:lnTo>
                  <a:lnTo>
                    <a:pt x="857955" y="1804109"/>
                  </a:lnTo>
                  <a:lnTo>
                    <a:pt x="883591" y="1800983"/>
                  </a:lnTo>
                  <a:lnTo>
                    <a:pt x="909485" y="1798005"/>
                  </a:lnTo>
                  <a:lnTo>
                    <a:pt x="935638" y="1793645"/>
                  </a:lnTo>
                  <a:lnTo>
                    <a:pt x="962055" y="1790536"/>
                  </a:lnTo>
                  <a:lnTo>
                    <a:pt x="988737" y="1788087"/>
                  </a:lnTo>
                  <a:lnTo>
                    <a:pt x="1015687" y="1784142"/>
                  </a:lnTo>
                  <a:lnTo>
                    <a:pt x="1042908" y="1780139"/>
                  </a:lnTo>
                  <a:lnTo>
                    <a:pt x="1070403" y="1775955"/>
                  </a:lnTo>
                  <a:lnTo>
                    <a:pt x="1098174" y="1771383"/>
                  </a:lnTo>
                  <a:lnTo>
                    <a:pt x="1126224" y="1767105"/>
                  </a:lnTo>
                  <a:lnTo>
                    <a:pt x="1154556" y="1762867"/>
                  </a:lnTo>
                  <a:lnTo>
                    <a:pt x="1183172" y="1759447"/>
                  </a:lnTo>
                  <a:lnTo>
                    <a:pt x="1212077" y="1756928"/>
                  </a:lnTo>
                  <a:lnTo>
                    <a:pt x="1241271" y="1753673"/>
                  </a:lnTo>
                  <a:lnTo>
                    <a:pt x="1270760" y="1750736"/>
                  </a:lnTo>
                  <a:lnTo>
                    <a:pt x="1300544" y="1747538"/>
                  </a:lnTo>
                  <a:lnTo>
                    <a:pt x="1330628" y="1744355"/>
                  </a:lnTo>
                  <a:lnTo>
                    <a:pt x="1361014" y="1741661"/>
                  </a:lnTo>
                  <a:lnTo>
                    <a:pt x="1391706" y="1736559"/>
                  </a:lnTo>
                  <a:lnTo>
                    <a:pt x="1422706" y="1732423"/>
                  </a:lnTo>
                  <a:lnTo>
                    <a:pt x="1454018" y="1728247"/>
                  </a:lnTo>
                  <a:lnTo>
                    <a:pt x="1485644" y="1723974"/>
                  </a:lnTo>
                  <a:lnTo>
                    <a:pt x="1517588" y="1720600"/>
                  </a:lnTo>
                  <a:lnTo>
                    <a:pt x="1549853" y="1717010"/>
                  </a:lnTo>
                  <a:lnTo>
                    <a:pt x="1582443" y="1712507"/>
                  </a:lnTo>
                  <a:lnTo>
                    <a:pt x="1615360" y="1707462"/>
                  </a:lnTo>
                  <a:lnTo>
                    <a:pt x="1648608" y="1703904"/>
                  </a:lnTo>
                  <a:lnTo>
                    <a:pt x="1682190" y="1700381"/>
                  </a:lnTo>
                  <a:lnTo>
                    <a:pt x="1716109" y="1695818"/>
                  </a:lnTo>
                  <a:lnTo>
                    <a:pt x="1750370" y="1691498"/>
                  </a:lnTo>
                  <a:lnTo>
                    <a:pt x="1784974" y="1687724"/>
                  </a:lnTo>
                  <a:lnTo>
                    <a:pt x="1819927" y="1683205"/>
                  </a:lnTo>
                  <a:lnTo>
                    <a:pt x="1855231" y="1679869"/>
                  </a:lnTo>
                  <a:lnTo>
                    <a:pt x="1890889" y="1676569"/>
                  </a:lnTo>
                  <a:lnTo>
                    <a:pt x="1926906" y="1672373"/>
                  </a:lnTo>
                  <a:lnTo>
                    <a:pt x="1963285" y="1667701"/>
                  </a:lnTo>
                  <a:lnTo>
                    <a:pt x="2000030" y="1663159"/>
                  </a:lnTo>
                  <a:lnTo>
                    <a:pt x="2037143" y="1660534"/>
                  </a:lnTo>
                  <a:lnTo>
                    <a:pt x="2074630" y="1654073"/>
                  </a:lnTo>
                  <a:lnTo>
                    <a:pt x="2112494" y="1650046"/>
                  </a:lnTo>
                  <a:lnTo>
                    <a:pt x="2150738" y="1646004"/>
                  </a:lnTo>
                  <a:lnTo>
                    <a:pt x="2189366" y="1640089"/>
                  </a:lnTo>
                  <a:lnTo>
                    <a:pt x="2228383" y="1634949"/>
                  </a:lnTo>
                  <a:lnTo>
                    <a:pt x="2267792" y="1631049"/>
                  </a:lnTo>
                  <a:lnTo>
                    <a:pt x="2307597" y="1626881"/>
                  </a:lnTo>
                  <a:lnTo>
                    <a:pt x="2347802" y="1623551"/>
                  </a:lnTo>
                  <a:lnTo>
                    <a:pt x="2388411" y="1618774"/>
                  </a:lnTo>
                  <a:lnTo>
                    <a:pt x="2429428" y="1613262"/>
                  </a:lnTo>
                  <a:lnTo>
                    <a:pt x="2470857" y="1608747"/>
                  </a:lnTo>
                  <a:lnTo>
                    <a:pt x="2512703" y="1604838"/>
                  </a:lnTo>
                  <a:lnTo>
                    <a:pt x="2554969" y="1600601"/>
                  </a:lnTo>
                  <a:lnTo>
                    <a:pt x="2597660" y="1595966"/>
                  </a:lnTo>
                  <a:lnTo>
                    <a:pt x="2640781" y="1589812"/>
                  </a:lnTo>
                  <a:lnTo>
                    <a:pt x="2684334" y="1583458"/>
                  </a:lnTo>
                  <a:lnTo>
                    <a:pt x="2728325" y="1578286"/>
                  </a:lnTo>
                  <a:lnTo>
                    <a:pt x="2772759" y="1574578"/>
                  </a:lnTo>
                  <a:lnTo>
                    <a:pt x="2817639" y="1570408"/>
                  </a:lnTo>
                  <a:lnTo>
                    <a:pt x="2862969" y="1565276"/>
                  </a:lnTo>
                  <a:lnTo>
                    <a:pt x="2908756" y="1560324"/>
                  </a:lnTo>
                  <a:lnTo>
                    <a:pt x="2955003" y="1554876"/>
                  </a:lnTo>
                  <a:lnTo>
                    <a:pt x="3001714" y="1547314"/>
                  </a:lnTo>
                  <a:lnTo>
                    <a:pt x="3048895" y="1543616"/>
                  </a:lnTo>
                  <a:lnTo>
                    <a:pt x="3096550" y="1537843"/>
                  </a:lnTo>
                  <a:lnTo>
                    <a:pt x="3144684" y="1532134"/>
                  </a:lnTo>
                  <a:lnTo>
                    <a:pt x="3193302" y="1526922"/>
                  </a:lnTo>
                  <a:lnTo>
                    <a:pt x="3242409" y="1522084"/>
                  </a:lnTo>
                  <a:lnTo>
                    <a:pt x="3292008" y="1516598"/>
                  </a:lnTo>
                  <a:lnTo>
                    <a:pt x="3342107" y="1509897"/>
                  </a:lnTo>
                  <a:lnTo>
                    <a:pt x="3392709" y="1504231"/>
                  </a:lnTo>
                  <a:lnTo>
                    <a:pt x="3443819" y="1499684"/>
                  </a:lnTo>
                  <a:lnTo>
                    <a:pt x="3495443" y="1494508"/>
                  </a:lnTo>
                  <a:lnTo>
                    <a:pt x="3547586" y="1489385"/>
                  </a:lnTo>
                  <a:lnTo>
                    <a:pt x="3600254" y="1483823"/>
                  </a:lnTo>
                  <a:lnTo>
                    <a:pt x="3653450" y="1479383"/>
                  </a:lnTo>
                  <a:lnTo>
                    <a:pt x="3707181" y="1474163"/>
                  </a:lnTo>
                  <a:lnTo>
                    <a:pt x="3761452" y="1469158"/>
                  </a:lnTo>
                  <a:lnTo>
                    <a:pt x="3816268" y="1462401"/>
                  </a:lnTo>
                  <a:lnTo>
                    <a:pt x="3871636" y="1455652"/>
                  </a:lnTo>
                  <a:lnTo>
                    <a:pt x="3927559" y="1449081"/>
                  </a:lnTo>
                  <a:lnTo>
                    <a:pt x="3984045" y="1442911"/>
                  </a:lnTo>
                  <a:lnTo>
                    <a:pt x="4041099" y="1436902"/>
                  </a:lnTo>
                  <a:lnTo>
                    <a:pt x="4098726" y="1432021"/>
                  </a:lnTo>
                  <a:lnTo>
                    <a:pt x="4156932" y="1425273"/>
                  </a:lnTo>
                  <a:lnTo>
                    <a:pt x="4215723" y="1417418"/>
                  </a:lnTo>
                  <a:lnTo>
                    <a:pt x="4275105" y="1408438"/>
                  </a:lnTo>
                  <a:lnTo>
                    <a:pt x="4335084" y="1402086"/>
                  </a:lnTo>
                  <a:lnTo>
                    <a:pt x="4395665" y="1395834"/>
                  </a:lnTo>
                  <a:lnTo>
                    <a:pt x="4456855" y="1390288"/>
                  </a:lnTo>
                  <a:lnTo>
                    <a:pt x="4518661" y="1385312"/>
                  </a:lnTo>
                  <a:lnTo>
                    <a:pt x="4581087" y="1377396"/>
                  </a:lnTo>
                  <a:lnTo>
                    <a:pt x="4644141" y="1370054"/>
                  </a:lnTo>
                  <a:lnTo>
                    <a:pt x="4707829" y="1362363"/>
                  </a:lnTo>
                  <a:lnTo>
                    <a:pt x="4772156" y="1355161"/>
                  </a:lnTo>
                  <a:lnTo>
                    <a:pt x="4837131" y="1347535"/>
                  </a:lnTo>
                  <a:lnTo>
                    <a:pt x="4902758" y="1340737"/>
                  </a:lnTo>
                  <a:lnTo>
                    <a:pt x="4969045" y="1333634"/>
                  </a:lnTo>
                  <a:lnTo>
                    <a:pt x="5035997" y="1325582"/>
                  </a:lnTo>
                  <a:lnTo>
                    <a:pt x="5103623" y="1318724"/>
                  </a:lnTo>
                  <a:lnTo>
                    <a:pt x="5171929" y="1310563"/>
                  </a:lnTo>
                  <a:lnTo>
                    <a:pt x="5240921" y="1302799"/>
                  </a:lnTo>
                  <a:lnTo>
                    <a:pt x="5310606" y="1294941"/>
                  </a:lnTo>
                  <a:lnTo>
                    <a:pt x="5380992" y="1286668"/>
                  </a:lnTo>
                  <a:lnTo>
                    <a:pt x="5452085" y="1276621"/>
                  </a:lnTo>
                  <a:lnTo>
                    <a:pt x="5523892" y="1271428"/>
                  </a:lnTo>
                  <a:lnTo>
                    <a:pt x="5596422" y="1263178"/>
                  </a:lnTo>
                  <a:lnTo>
                    <a:pt x="5669680" y="1254954"/>
                  </a:lnTo>
                  <a:lnTo>
                    <a:pt x="5743674" y="1246969"/>
                  </a:lnTo>
                  <a:lnTo>
                    <a:pt x="5818412" y="1239150"/>
                  </a:lnTo>
                  <a:lnTo>
                    <a:pt x="5893902" y="1231071"/>
                  </a:lnTo>
                  <a:lnTo>
                    <a:pt x="5970149" y="1223399"/>
                  </a:lnTo>
                  <a:lnTo>
                    <a:pt x="6047164" y="1217094"/>
                  </a:lnTo>
                  <a:lnTo>
                    <a:pt x="6124952" y="1208225"/>
                  </a:lnTo>
                  <a:lnTo>
                    <a:pt x="6203522" y="1198133"/>
                  </a:lnTo>
                  <a:lnTo>
                    <a:pt x="6282882" y="1188700"/>
                  </a:lnTo>
                  <a:lnTo>
                    <a:pt x="6363039" y="1179385"/>
                  </a:lnTo>
                  <a:lnTo>
                    <a:pt x="6444002" y="1170249"/>
                  </a:lnTo>
                  <a:lnTo>
                    <a:pt x="6525778" y="1161587"/>
                  </a:lnTo>
                  <a:lnTo>
                    <a:pt x="6608376" y="1150463"/>
                  </a:lnTo>
                  <a:lnTo>
                    <a:pt x="6691805" y="1142312"/>
                  </a:lnTo>
                  <a:lnTo>
                    <a:pt x="6776072" y="1134605"/>
                  </a:lnTo>
                  <a:lnTo>
                    <a:pt x="6861186" y="1125597"/>
                  </a:lnTo>
                  <a:lnTo>
                    <a:pt x="6947155" y="1114337"/>
                  </a:lnTo>
                  <a:lnTo>
                    <a:pt x="7033988" y="1106395"/>
                  </a:lnTo>
                  <a:lnTo>
                    <a:pt x="7121694" y="1098369"/>
                  </a:lnTo>
                  <a:lnTo>
                    <a:pt x="7210282" y="1089062"/>
                  </a:lnTo>
                  <a:lnTo>
                    <a:pt x="7299759" y="1080160"/>
                  </a:lnTo>
                  <a:lnTo>
                    <a:pt x="7390136" y="1070257"/>
                  </a:lnTo>
                  <a:lnTo>
                    <a:pt x="7481422" y="1061403"/>
                  </a:lnTo>
                  <a:lnTo>
                    <a:pt x="7573624" y="1052189"/>
                  </a:lnTo>
                  <a:lnTo>
                    <a:pt x="7666754" y="1041015"/>
                  </a:lnTo>
                  <a:lnTo>
                    <a:pt x="7760819" y="1029135"/>
                  </a:lnTo>
                  <a:lnTo>
                    <a:pt x="7855830" y="1018529"/>
                  </a:lnTo>
                  <a:lnTo>
                    <a:pt x="7951796" y="1007779"/>
                  </a:lnTo>
                  <a:lnTo>
                    <a:pt x="8048726" y="996170"/>
                  </a:lnTo>
                  <a:lnTo>
                    <a:pt x="8146630" y="986811"/>
                  </a:lnTo>
                  <a:lnTo>
                    <a:pt x="8245518" y="977852"/>
                  </a:lnTo>
                  <a:lnTo>
                    <a:pt x="8345400" y="967907"/>
                  </a:lnTo>
                  <a:lnTo>
                    <a:pt x="8446286" y="958728"/>
                  </a:lnTo>
                  <a:lnTo>
                    <a:pt x="8548186" y="948760"/>
                  </a:lnTo>
                  <a:lnTo>
                    <a:pt x="8651110" y="937382"/>
                  </a:lnTo>
                  <a:lnTo>
                    <a:pt x="8755068" y="927010"/>
                  </a:lnTo>
                  <a:lnTo>
                    <a:pt x="8860071" y="915868"/>
                  </a:lnTo>
                  <a:lnTo>
                    <a:pt x="8966130" y="903707"/>
                  </a:lnTo>
                  <a:lnTo>
                    <a:pt x="9073254" y="890046"/>
                  </a:lnTo>
                  <a:lnTo>
                    <a:pt x="9181455" y="880471"/>
                  </a:lnTo>
                  <a:lnTo>
                    <a:pt x="9290743" y="870544"/>
                  </a:lnTo>
                  <a:lnTo>
                    <a:pt x="9401130" y="859439"/>
                  </a:lnTo>
                  <a:lnTo>
                    <a:pt x="9512626" y="847818"/>
                  </a:lnTo>
                  <a:lnTo>
                    <a:pt x="9625243" y="836072"/>
                  </a:lnTo>
                  <a:lnTo>
                    <a:pt x="9738991" y="824970"/>
                  </a:lnTo>
                  <a:lnTo>
                    <a:pt x="9853883" y="811600"/>
                  </a:lnTo>
                  <a:lnTo>
                    <a:pt x="9969929" y="799228"/>
                  </a:lnTo>
                  <a:lnTo>
                    <a:pt x="10087142" y="785653"/>
                  </a:lnTo>
                  <a:lnTo>
                    <a:pt x="10205533" y="774648"/>
                  </a:lnTo>
                  <a:lnTo>
                    <a:pt x="10325113" y="763511"/>
                  </a:lnTo>
                  <a:lnTo>
                    <a:pt x="10445895" y="752496"/>
                  </a:lnTo>
                  <a:lnTo>
                    <a:pt x="10567892" y="740386"/>
                  </a:lnTo>
                  <a:lnTo>
                    <a:pt x="10691114" y="729258"/>
                  </a:lnTo>
                  <a:lnTo>
                    <a:pt x="10815575" y="714751"/>
                  </a:lnTo>
                  <a:lnTo>
                    <a:pt x="10941286" y="704102"/>
                  </a:lnTo>
                  <a:lnTo>
                    <a:pt x="11068261" y="693418"/>
                  </a:lnTo>
                  <a:lnTo>
                    <a:pt x="11196512" y="679591"/>
                  </a:lnTo>
                  <a:lnTo>
                    <a:pt x="11326052" y="669019"/>
                  </a:lnTo>
                  <a:lnTo>
                    <a:pt x="11456894" y="655352"/>
                  </a:lnTo>
                  <a:lnTo>
                    <a:pt x="11589051" y="641623"/>
                  </a:lnTo>
                  <a:lnTo>
                    <a:pt x="11722536" y="628330"/>
                  </a:lnTo>
                  <a:lnTo>
                    <a:pt x="11857363" y="614270"/>
                  </a:lnTo>
                  <a:lnTo>
                    <a:pt x="11993544" y="600142"/>
                  </a:lnTo>
                  <a:lnTo>
                    <a:pt x="12131095" y="587436"/>
                  </a:lnTo>
                  <a:lnTo>
                    <a:pt x="12270028" y="573250"/>
                  </a:lnTo>
                  <a:lnTo>
                    <a:pt x="12410357" y="558105"/>
                  </a:lnTo>
                  <a:lnTo>
                    <a:pt x="12552096" y="546157"/>
                  </a:lnTo>
                  <a:lnTo>
                    <a:pt x="12695260" y="531660"/>
                  </a:lnTo>
                  <a:lnTo>
                    <a:pt x="12839862" y="518615"/>
                  </a:lnTo>
                  <a:lnTo>
                    <a:pt x="12985918" y="504659"/>
                  </a:lnTo>
                  <a:lnTo>
                    <a:pt x="13133442" y="491663"/>
                  </a:lnTo>
                  <a:lnTo>
                    <a:pt x="13282449" y="479128"/>
                  </a:lnTo>
                  <a:lnTo>
                    <a:pt x="13432953" y="463977"/>
                  </a:lnTo>
                  <a:lnTo>
                    <a:pt x="13584969" y="448063"/>
                  </a:lnTo>
                  <a:lnTo>
                    <a:pt x="13738514" y="432128"/>
                  </a:lnTo>
                  <a:lnTo>
                    <a:pt x="13893601" y="418302"/>
                  </a:lnTo>
                  <a:lnTo>
                    <a:pt x="14050248" y="401550"/>
                  </a:lnTo>
                  <a:lnTo>
                    <a:pt x="14208468" y="386342"/>
                  </a:lnTo>
                  <a:lnTo>
                    <a:pt x="14368279" y="371098"/>
                  </a:lnTo>
                  <a:lnTo>
                    <a:pt x="14529696" y="356500"/>
                  </a:lnTo>
                  <a:lnTo>
                    <a:pt x="14692735" y="344150"/>
                  </a:lnTo>
                  <a:lnTo>
                    <a:pt x="14857412" y="327114"/>
                  </a:lnTo>
                  <a:lnTo>
                    <a:pt x="15023745" y="311733"/>
                  </a:lnTo>
                  <a:lnTo>
                    <a:pt x="15191749" y="297646"/>
                  </a:lnTo>
                  <a:lnTo>
                    <a:pt x="15361442" y="283562"/>
                  </a:lnTo>
                  <a:lnTo>
                    <a:pt x="15532841" y="267151"/>
                  </a:lnTo>
                  <a:lnTo>
                    <a:pt x="15705961" y="249310"/>
                  </a:lnTo>
                  <a:lnTo>
                    <a:pt x="15880822" y="233872"/>
                  </a:lnTo>
                  <a:lnTo>
                    <a:pt x="16057440" y="220090"/>
                  </a:lnTo>
                  <a:lnTo>
                    <a:pt x="16235833" y="205615"/>
                  </a:lnTo>
                  <a:lnTo>
                    <a:pt x="16416019" y="189120"/>
                  </a:lnTo>
                  <a:lnTo>
                    <a:pt x="16598016" y="171622"/>
                  </a:lnTo>
                  <a:lnTo>
                    <a:pt x="16781842" y="154262"/>
                  </a:lnTo>
                  <a:lnTo>
                    <a:pt x="16967516" y="138561"/>
                  </a:lnTo>
                  <a:lnTo>
                    <a:pt x="17155056" y="123138"/>
                  </a:lnTo>
                  <a:lnTo>
                    <a:pt x="17344480" y="108678"/>
                  </a:lnTo>
                  <a:lnTo>
                    <a:pt x="17535808" y="94155"/>
                  </a:lnTo>
                  <a:lnTo>
                    <a:pt x="17729059" y="79583"/>
                  </a:lnTo>
                  <a:lnTo>
                    <a:pt x="17924252" y="65249"/>
                  </a:lnTo>
                  <a:lnTo>
                    <a:pt x="18121407" y="51520"/>
                  </a:lnTo>
                  <a:lnTo>
                    <a:pt x="18320544" y="39178"/>
                  </a:lnTo>
                  <a:lnTo>
                    <a:pt x="18521681" y="28458"/>
                  </a:lnTo>
                  <a:lnTo>
                    <a:pt x="18724841" y="18327"/>
                  </a:lnTo>
                  <a:lnTo>
                    <a:pt x="18930042" y="12656"/>
                  </a:lnTo>
                  <a:lnTo>
                    <a:pt x="19137305" y="9604"/>
                  </a:lnTo>
                  <a:lnTo>
                    <a:pt x="19346651" y="6468"/>
                  </a:lnTo>
                  <a:lnTo>
                    <a:pt x="19558101" y="0"/>
                  </a:lnTo>
                  <a:lnTo>
                    <a:pt x="19771677" y="7239"/>
                  </a:lnTo>
                  <a:lnTo>
                    <a:pt x="19987399" y="15076"/>
                  </a:lnTo>
                  <a:lnTo>
                    <a:pt x="20205289" y="35767"/>
                  </a:lnTo>
                  <a:lnTo>
                    <a:pt x="20425368" y="57058"/>
                  </a:lnTo>
                  <a:lnTo>
                    <a:pt x="20647660" y="87024"/>
                  </a:lnTo>
                  <a:lnTo>
                    <a:pt x="20872186" y="124585"/>
                  </a:lnTo>
                  <a:lnTo>
                    <a:pt x="21098968" y="176234"/>
                  </a:lnTo>
                  <a:lnTo>
                    <a:pt x="21328029" y="242222"/>
                  </a:lnTo>
                  <a:lnTo>
                    <a:pt x="21559392" y="319692"/>
                  </a:lnTo>
                  <a:lnTo>
                    <a:pt x="21793081" y="401497"/>
                  </a:lnTo>
                  <a:lnTo>
                    <a:pt x="22029119" y="501023"/>
                  </a:lnTo>
                  <a:lnTo>
                    <a:pt x="22267528" y="630402"/>
                  </a:lnTo>
                  <a:lnTo>
                    <a:pt x="22508334" y="765955"/>
                  </a:lnTo>
                  <a:lnTo>
                    <a:pt x="22751559" y="905949"/>
                  </a:lnTo>
                  <a:lnTo>
                    <a:pt x="22997230" y="1054973"/>
                  </a:lnTo>
                  <a:lnTo>
                    <a:pt x="23245369" y="1204497"/>
                  </a:lnTo>
                  <a:lnTo>
                    <a:pt x="23496002" y="1349270"/>
                  </a:lnTo>
                  <a:lnTo>
                    <a:pt x="23749154" y="1492398"/>
                  </a:lnTo>
                  <a:lnTo>
                    <a:pt x="24004850" y="1625031"/>
                  </a:lnTo>
                  <a:lnTo>
                    <a:pt x="24263116" y="1755890"/>
                  </a:lnTo>
                  <a:lnTo>
                    <a:pt x="24523977" y="1885084"/>
                  </a:lnTo>
                  <a:lnTo>
                    <a:pt x="24787461" y="2001159"/>
                  </a:lnTo>
                  <a:lnTo>
                    <a:pt x="25053592" y="2102336"/>
                  </a:lnTo>
                  <a:lnTo>
                    <a:pt x="25322398" y="2192174"/>
                  </a:lnTo>
                  <a:lnTo>
                    <a:pt x="25593906" y="2277967"/>
                  </a:lnTo>
                  <a:lnTo>
                    <a:pt x="25868142" y="2352223"/>
                  </a:lnTo>
                  <a:lnTo>
                    <a:pt x="26145134" y="2424882"/>
                  </a:lnTo>
                  <a:lnTo>
                    <a:pt x="26424910" y="2486572"/>
                  </a:lnTo>
                  <a:lnTo>
                    <a:pt x="26707498" y="2538009"/>
                  </a:lnTo>
                  <a:lnTo>
                    <a:pt x="26992926" y="2589351"/>
                  </a:lnTo>
                  <a:lnTo>
                    <a:pt x="27281223" y="2626617"/>
                  </a:lnTo>
                  <a:lnTo>
                    <a:pt x="27572417" y="2664376"/>
                  </a:lnTo>
                  <a:lnTo>
                    <a:pt x="27866538" y="2697124"/>
                  </a:lnTo>
                  <a:lnTo>
                    <a:pt x="28163614" y="2726408"/>
                  </a:lnTo>
                  <a:lnTo>
                    <a:pt x="28463676" y="2748992"/>
                  </a:lnTo>
                  <a:lnTo>
                    <a:pt x="28766754" y="2769582"/>
                  </a:lnTo>
                  <a:lnTo>
                    <a:pt x="28766754" y="2911339"/>
                  </a:lnTo>
                  <a:lnTo>
                    <a:pt x="28463676" y="2911045"/>
                  </a:lnTo>
                  <a:lnTo>
                    <a:pt x="28163614" y="2910635"/>
                  </a:lnTo>
                  <a:lnTo>
                    <a:pt x="27866538" y="2910066"/>
                  </a:lnTo>
                  <a:lnTo>
                    <a:pt x="27572417" y="2909304"/>
                  </a:lnTo>
                  <a:lnTo>
                    <a:pt x="27281223" y="2908214"/>
                  </a:lnTo>
                  <a:lnTo>
                    <a:pt x="26992926" y="2906699"/>
                  </a:lnTo>
                  <a:lnTo>
                    <a:pt x="26707498" y="2904483"/>
                  </a:lnTo>
                  <a:lnTo>
                    <a:pt x="26424910" y="2901511"/>
                  </a:lnTo>
                  <a:lnTo>
                    <a:pt x="26145134" y="2897413"/>
                  </a:lnTo>
                  <a:lnTo>
                    <a:pt x="25868142" y="2891947"/>
                  </a:lnTo>
                  <a:lnTo>
                    <a:pt x="25593906" y="2884210"/>
                  </a:lnTo>
                  <a:lnTo>
                    <a:pt x="25322398" y="2874124"/>
                  </a:lnTo>
                  <a:lnTo>
                    <a:pt x="25053592" y="2860786"/>
                  </a:lnTo>
                  <a:lnTo>
                    <a:pt x="24787461" y="2841700"/>
                  </a:lnTo>
                  <a:lnTo>
                    <a:pt x="24523977" y="2818650"/>
                  </a:lnTo>
                  <a:lnTo>
                    <a:pt x="24263116" y="2788344"/>
                  </a:lnTo>
                  <a:lnTo>
                    <a:pt x="24004850" y="2751694"/>
                  </a:lnTo>
                  <a:lnTo>
                    <a:pt x="23749154" y="2705486"/>
                  </a:lnTo>
                  <a:lnTo>
                    <a:pt x="23496002" y="2653140"/>
                  </a:lnTo>
                  <a:lnTo>
                    <a:pt x="23245369" y="2590143"/>
                  </a:lnTo>
                  <a:lnTo>
                    <a:pt x="22997230" y="2520398"/>
                  </a:lnTo>
                  <a:lnTo>
                    <a:pt x="22751559" y="2446894"/>
                  </a:lnTo>
                  <a:lnTo>
                    <a:pt x="22508334" y="2366605"/>
                  </a:lnTo>
                  <a:lnTo>
                    <a:pt x="22267528" y="2284925"/>
                  </a:lnTo>
                  <a:lnTo>
                    <a:pt x="22029119" y="2205432"/>
                  </a:lnTo>
                  <a:lnTo>
                    <a:pt x="21793081" y="2137907"/>
                  </a:lnTo>
                  <a:lnTo>
                    <a:pt x="21559392" y="2071184"/>
                  </a:lnTo>
                  <a:lnTo>
                    <a:pt x="21328029" y="2009389"/>
                  </a:lnTo>
                  <a:lnTo>
                    <a:pt x="21098968" y="1956980"/>
                  </a:lnTo>
                  <a:lnTo>
                    <a:pt x="20872186" y="1914438"/>
                  </a:lnTo>
                  <a:lnTo>
                    <a:pt x="20647660" y="1879862"/>
                  </a:lnTo>
                  <a:lnTo>
                    <a:pt x="20425368" y="1849362"/>
                  </a:lnTo>
                  <a:lnTo>
                    <a:pt x="20205289" y="1826623"/>
                  </a:lnTo>
                  <a:lnTo>
                    <a:pt x="19987399" y="1811738"/>
                  </a:lnTo>
                  <a:lnTo>
                    <a:pt x="19771677" y="1801544"/>
                  </a:lnTo>
                  <a:lnTo>
                    <a:pt x="19558101" y="1789961"/>
                  </a:lnTo>
                  <a:lnTo>
                    <a:pt x="19346651" y="1782363"/>
                  </a:lnTo>
                  <a:lnTo>
                    <a:pt x="19137305" y="1775605"/>
                  </a:lnTo>
                  <a:lnTo>
                    <a:pt x="18930042" y="1770807"/>
                  </a:lnTo>
                  <a:lnTo>
                    <a:pt x="18724841" y="1767648"/>
                  </a:lnTo>
                  <a:lnTo>
                    <a:pt x="18521681" y="1765201"/>
                  </a:lnTo>
                  <a:lnTo>
                    <a:pt x="18320544" y="1763163"/>
                  </a:lnTo>
                  <a:lnTo>
                    <a:pt x="18121407" y="1762303"/>
                  </a:lnTo>
                  <a:lnTo>
                    <a:pt x="17924252" y="1761672"/>
                  </a:lnTo>
                  <a:lnTo>
                    <a:pt x="17729059" y="1762519"/>
                  </a:lnTo>
                  <a:lnTo>
                    <a:pt x="17535808" y="1765234"/>
                  </a:lnTo>
                  <a:lnTo>
                    <a:pt x="17344480" y="1765919"/>
                  </a:lnTo>
                  <a:lnTo>
                    <a:pt x="17155056" y="1769297"/>
                  </a:lnTo>
                  <a:lnTo>
                    <a:pt x="16967516" y="1770959"/>
                  </a:lnTo>
                  <a:lnTo>
                    <a:pt x="16781842" y="1773640"/>
                  </a:lnTo>
                  <a:lnTo>
                    <a:pt x="16598016" y="1776787"/>
                  </a:lnTo>
                  <a:lnTo>
                    <a:pt x="16416019" y="1778326"/>
                  </a:lnTo>
                  <a:lnTo>
                    <a:pt x="16235833" y="1781890"/>
                  </a:lnTo>
                  <a:lnTo>
                    <a:pt x="16057440" y="1784150"/>
                  </a:lnTo>
                  <a:lnTo>
                    <a:pt x="15880822" y="1785725"/>
                  </a:lnTo>
                  <a:lnTo>
                    <a:pt x="15705961" y="1787925"/>
                  </a:lnTo>
                  <a:lnTo>
                    <a:pt x="15532841" y="1789727"/>
                  </a:lnTo>
                  <a:lnTo>
                    <a:pt x="15361442" y="1793556"/>
                  </a:lnTo>
                  <a:lnTo>
                    <a:pt x="15191749" y="1797354"/>
                  </a:lnTo>
                  <a:lnTo>
                    <a:pt x="15023745" y="1799788"/>
                  </a:lnTo>
                  <a:lnTo>
                    <a:pt x="14857412" y="1802876"/>
                  </a:lnTo>
                  <a:lnTo>
                    <a:pt x="14692735" y="1804878"/>
                  </a:lnTo>
                  <a:lnTo>
                    <a:pt x="14529696" y="1810139"/>
                  </a:lnTo>
                  <a:lnTo>
                    <a:pt x="14368279" y="1812964"/>
                  </a:lnTo>
                  <a:lnTo>
                    <a:pt x="14208468" y="1816647"/>
                  </a:lnTo>
                  <a:lnTo>
                    <a:pt x="14050248" y="1819800"/>
                  </a:lnTo>
                  <a:lnTo>
                    <a:pt x="13893601" y="1822271"/>
                  </a:lnTo>
                  <a:lnTo>
                    <a:pt x="13738514" y="1825315"/>
                  </a:lnTo>
                  <a:lnTo>
                    <a:pt x="13584969" y="1827915"/>
                  </a:lnTo>
                  <a:lnTo>
                    <a:pt x="13432953" y="1831873"/>
                  </a:lnTo>
                  <a:lnTo>
                    <a:pt x="13282449" y="1834230"/>
                  </a:lnTo>
                  <a:lnTo>
                    <a:pt x="13133442" y="1836556"/>
                  </a:lnTo>
                  <a:lnTo>
                    <a:pt x="12985918" y="1839261"/>
                  </a:lnTo>
                  <a:lnTo>
                    <a:pt x="12839862" y="1841818"/>
                  </a:lnTo>
                  <a:lnTo>
                    <a:pt x="12695260" y="1845699"/>
                  </a:lnTo>
                  <a:lnTo>
                    <a:pt x="12552096" y="1849583"/>
                  </a:lnTo>
                  <a:lnTo>
                    <a:pt x="12410357" y="1851742"/>
                  </a:lnTo>
                  <a:lnTo>
                    <a:pt x="12270028" y="1853870"/>
                  </a:lnTo>
                  <a:lnTo>
                    <a:pt x="12131095" y="1856072"/>
                  </a:lnTo>
                  <a:lnTo>
                    <a:pt x="11993544" y="1858913"/>
                  </a:lnTo>
                  <a:lnTo>
                    <a:pt x="11857363" y="1862607"/>
                  </a:lnTo>
                  <a:lnTo>
                    <a:pt x="11722536" y="1866409"/>
                  </a:lnTo>
                  <a:lnTo>
                    <a:pt x="11589051" y="1870198"/>
                  </a:lnTo>
                  <a:lnTo>
                    <a:pt x="11456894" y="1873773"/>
                  </a:lnTo>
                  <a:lnTo>
                    <a:pt x="11326052" y="1876771"/>
                  </a:lnTo>
                  <a:lnTo>
                    <a:pt x="11196512" y="1880223"/>
                  </a:lnTo>
                  <a:lnTo>
                    <a:pt x="11068261" y="1883967"/>
                  </a:lnTo>
                  <a:lnTo>
                    <a:pt x="10941286" y="1887542"/>
                  </a:lnTo>
                  <a:lnTo>
                    <a:pt x="10815575" y="1890778"/>
                  </a:lnTo>
                  <a:lnTo>
                    <a:pt x="10691114" y="1894285"/>
                  </a:lnTo>
                  <a:lnTo>
                    <a:pt x="10567892" y="1898336"/>
                  </a:lnTo>
                  <a:lnTo>
                    <a:pt x="10445895" y="1901806"/>
                  </a:lnTo>
                  <a:lnTo>
                    <a:pt x="10325113" y="1905767"/>
                  </a:lnTo>
                  <a:lnTo>
                    <a:pt x="10205533" y="1910274"/>
                  </a:lnTo>
                  <a:lnTo>
                    <a:pt x="10087142" y="1913370"/>
                  </a:lnTo>
                  <a:lnTo>
                    <a:pt x="9969929" y="1917164"/>
                  </a:lnTo>
                  <a:lnTo>
                    <a:pt x="9853883" y="1922005"/>
                  </a:lnTo>
                  <a:lnTo>
                    <a:pt x="9738991" y="1925510"/>
                  </a:lnTo>
                  <a:lnTo>
                    <a:pt x="9625243" y="1929009"/>
                  </a:lnTo>
                  <a:lnTo>
                    <a:pt x="9512626" y="1932515"/>
                  </a:lnTo>
                  <a:lnTo>
                    <a:pt x="9401130" y="1936585"/>
                  </a:lnTo>
                  <a:lnTo>
                    <a:pt x="9290743" y="1940383"/>
                  </a:lnTo>
                  <a:lnTo>
                    <a:pt x="9181455" y="1944877"/>
                  </a:lnTo>
                  <a:lnTo>
                    <a:pt x="9073254" y="1947249"/>
                  </a:lnTo>
                  <a:lnTo>
                    <a:pt x="8966130" y="1951669"/>
                  </a:lnTo>
                  <a:lnTo>
                    <a:pt x="8860071" y="1955939"/>
                  </a:lnTo>
                  <a:lnTo>
                    <a:pt x="8755068" y="1960126"/>
                  </a:lnTo>
                  <a:lnTo>
                    <a:pt x="8651110" y="1965637"/>
                  </a:lnTo>
                  <a:lnTo>
                    <a:pt x="8548186" y="1970022"/>
                  </a:lnTo>
                  <a:lnTo>
                    <a:pt x="8446286" y="1974138"/>
                  </a:lnTo>
                  <a:lnTo>
                    <a:pt x="8345400" y="1977659"/>
                  </a:lnTo>
                  <a:lnTo>
                    <a:pt x="8245518" y="1981380"/>
                  </a:lnTo>
                  <a:lnTo>
                    <a:pt x="8146630" y="1984215"/>
                  </a:lnTo>
                  <a:lnTo>
                    <a:pt x="8048726" y="1988351"/>
                  </a:lnTo>
                  <a:lnTo>
                    <a:pt x="7951796" y="1992642"/>
                  </a:lnTo>
                  <a:lnTo>
                    <a:pt x="7855830" y="1996814"/>
                  </a:lnTo>
                  <a:lnTo>
                    <a:pt x="7760819" y="2001095"/>
                  </a:lnTo>
                  <a:lnTo>
                    <a:pt x="7666754" y="2005509"/>
                  </a:lnTo>
                  <a:lnTo>
                    <a:pt x="7573624" y="2008897"/>
                  </a:lnTo>
                  <a:lnTo>
                    <a:pt x="7481422" y="2012677"/>
                  </a:lnTo>
                  <a:lnTo>
                    <a:pt x="7390136" y="2017328"/>
                  </a:lnTo>
                  <a:lnTo>
                    <a:pt x="7299759" y="2021908"/>
                  </a:lnTo>
                  <a:lnTo>
                    <a:pt x="7210282" y="2025169"/>
                  </a:lnTo>
                  <a:lnTo>
                    <a:pt x="7121694" y="2028034"/>
                  </a:lnTo>
                  <a:lnTo>
                    <a:pt x="7033988" y="2033418"/>
                  </a:lnTo>
                  <a:lnTo>
                    <a:pt x="6947155" y="2037287"/>
                  </a:lnTo>
                  <a:lnTo>
                    <a:pt x="6861186" y="2040104"/>
                  </a:lnTo>
                  <a:lnTo>
                    <a:pt x="6776072" y="2044427"/>
                  </a:lnTo>
                  <a:lnTo>
                    <a:pt x="6691805" y="2049530"/>
                  </a:lnTo>
                  <a:lnTo>
                    <a:pt x="6608376" y="2053053"/>
                  </a:lnTo>
                  <a:lnTo>
                    <a:pt x="6525778" y="2057330"/>
                  </a:lnTo>
                  <a:lnTo>
                    <a:pt x="6444002" y="2061685"/>
                  </a:lnTo>
                  <a:lnTo>
                    <a:pt x="6363039" y="2066086"/>
                  </a:lnTo>
                  <a:lnTo>
                    <a:pt x="6282882" y="2070219"/>
                  </a:lnTo>
                  <a:lnTo>
                    <a:pt x="6203522" y="2074301"/>
                  </a:lnTo>
                  <a:lnTo>
                    <a:pt x="6124952" y="2078633"/>
                  </a:lnTo>
                  <a:lnTo>
                    <a:pt x="6047164" y="2082696"/>
                  </a:lnTo>
                  <a:lnTo>
                    <a:pt x="5970149" y="2086153"/>
                  </a:lnTo>
                  <a:lnTo>
                    <a:pt x="5893902" y="2091015"/>
                  </a:lnTo>
                  <a:lnTo>
                    <a:pt x="5818412" y="2095914"/>
                  </a:lnTo>
                  <a:lnTo>
                    <a:pt x="5743674" y="2100629"/>
                  </a:lnTo>
                  <a:lnTo>
                    <a:pt x="5669680" y="2105195"/>
                  </a:lnTo>
                  <a:lnTo>
                    <a:pt x="5596422" y="2110322"/>
                  </a:lnTo>
                  <a:lnTo>
                    <a:pt x="5523892" y="2114429"/>
                  </a:lnTo>
                  <a:lnTo>
                    <a:pt x="5452085" y="2119554"/>
                  </a:lnTo>
                  <a:lnTo>
                    <a:pt x="5380992" y="2123761"/>
                  </a:lnTo>
                  <a:lnTo>
                    <a:pt x="5310606" y="2127656"/>
                  </a:lnTo>
                  <a:lnTo>
                    <a:pt x="5240921" y="2131676"/>
                  </a:lnTo>
                  <a:lnTo>
                    <a:pt x="5171929" y="2136411"/>
                  </a:lnTo>
                  <a:lnTo>
                    <a:pt x="5103623" y="2140046"/>
                  </a:lnTo>
                  <a:lnTo>
                    <a:pt x="5035997" y="2144044"/>
                  </a:lnTo>
                  <a:lnTo>
                    <a:pt x="4969045" y="2148131"/>
                  </a:lnTo>
                  <a:lnTo>
                    <a:pt x="4902758" y="2153315"/>
                  </a:lnTo>
                  <a:lnTo>
                    <a:pt x="4837131" y="2157841"/>
                  </a:lnTo>
                  <a:lnTo>
                    <a:pt x="4772156" y="2162823"/>
                  </a:lnTo>
                  <a:lnTo>
                    <a:pt x="4707829" y="2166576"/>
                  </a:lnTo>
                  <a:lnTo>
                    <a:pt x="4644141" y="2170875"/>
                  </a:lnTo>
                  <a:lnTo>
                    <a:pt x="4581087" y="2175619"/>
                  </a:lnTo>
                  <a:lnTo>
                    <a:pt x="4518661" y="2180668"/>
                  </a:lnTo>
                  <a:lnTo>
                    <a:pt x="4456855" y="2185586"/>
                  </a:lnTo>
                  <a:lnTo>
                    <a:pt x="4395665" y="2190867"/>
                  </a:lnTo>
                  <a:lnTo>
                    <a:pt x="4335084" y="2196089"/>
                  </a:lnTo>
                  <a:lnTo>
                    <a:pt x="4275105" y="2201522"/>
                  </a:lnTo>
                  <a:lnTo>
                    <a:pt x="4215723" y="2205947"/>
                  </a:lnTo>
                  <a:lnTo>
                    <a:pt x="4156932" y="2209730"/>
                  </a:lnTo>
                  <a:lnTo>
                    <a:pt x="4098726" y="2214255"/>
                  </a:lnTo>
                  <a:lnTo>
                    <a:pt x="4041099" y="2219779"/>
                  </a:lnTo>
                  <a:lnTo>
                    <a:pt x="3984045" y="2224331"/>
                  </a:lnTo>
                  <a:lnTo>
                    <a:pt x="3927559" y="2229251"/>
                  </a:lnTo>
                  <a:lnTo>
                    <a:pt x="3871636" y="2234194"/>
                  </a:lnTo>
                  <a:lnTo>
                    <a:pt x="3816268" y="2237961"/>
                  </a:lnTo>
                  <a:lnTo>
                    <a:pt x="3761452" y="2242610"/>
                  </a:lnTo>
                  <a:lnTo>
                    <a:pt x="3707181" y="2247459"/>
                  </a:lnTo>
                  <a:lnTo>
                    <a:pt x="3653450" y="2252067"/>
                  </a:lnTo>
                  <a:lnTo>
                    <a:pt x="3600254" y="2256661"/>
                  </a:lnTo>
                  <a:lnTo>
                    <a:pt x="3547586" y="2260775"/>
                  </a:lnTo>
                  <a:lnTo>
                    <a:pt x="3495443" y="2265883"/>
                  </a:lnTo>
                  <a:lnTo>
                    <a:pt x="3443819" y="2271752"/>
                  </a:lnTo>
                  <a:lnTo>
                    <a:pt x="3392709" y="2275936"/>
                  </a:lnTo>
                  <a:lnTo>
                    <a:pt x="3342107" y="2280750"/>
                  </a:lnTo>
                  <a:lnTo>
                    <a:pt x="3292008" y="2284486"/>
                  </a:lnTo>
                  <a:lnTo>
                    <a:pt x="3242409" y="2289397"/>
                  </a:lnTo>
                  <a:lnTo>
                    <a:pt x="3193302" y="2293327"/>
                  </a:lnTo>
                  <a:lnTo>
                    <a:pt x="3144684" y="2297770"/>
                  </a:lnTo>
                  <a:lnTo>
                    <a:pt x="3096550" y="2302289"/>
                  </a:lnTo>
                  <a:lnTo>
                    <a:pt x="3048895" y="2306623"/>
                  </a:lnTo>
                  <a:lnTo>
                    <a:pt x="3001714" y="2311468"/>
                  </a:lnTo>
                  <a:lnTo>
                    <a:pt x="2955003" y="2315399"/>
                  </a:lnTo>
                  <a:lnTo>
                    <a:pt x="2908756" y="2319399"/>
                  </a:lnTo>
                  <a:lnTo>
                    <a:pt x="2862969" y="2323808"/>
                  </a:lnTo>
                  <a:lnTo>
                    <a:pt x="2817639" y="2327076"/>
                  </a:lnTo>
                  <a:lnTo>
                    <a:pt x="2772759" y="2331576"/>
                  </a:lnTo>
                  <a:lnTo>
                    <a:pt x="2728325" y="2335716"/>
                  </a:lnTo>
                  <a:lnTo>
                    <a:pt x="2684334" y="2340168"/>
                  </a:lnTo>
                  <a:lnTo>
                    <a:pt x="2640781" y="2344374"/>
                  </a:lnTo>
                  <a:lnTo>
                    <a:pt x="2597660" y="2348025"/>
                  </a:lnTo>
                  <a:lnTo>
                    <a:pt x="2554969" y="2352670"/>
                  </a:lnTo>
                  <a:lnTo>
                    <a:pt x="2512703" y="2357007"/>
                  </a:lnTo>
                  <a:lnTo>
                    <a:pt x="2470857" y="2362139"/>
                  </a:lnTo>
                  <a:lnTo>
                    <a:pt x="2429428" y="2365860"/>
                  </a:lnTo>
                  <a:lnTo>
                    <a:pt x="2388411" y="2370246"/>
                  </a:lnTo>
                  <a:lnTo>
                    <a:pt x="2347802" y="2374651"/>
                  </a:lnTo>
                  <a:lnTo>
                    <a:pt x="2307597" y="2378207"/>
                  </a:lnTo>
                  <a:lnTo>
                    <a:pt x="2267792" y="2382803"/>
                  </a:lnTo>
                  <a:lnTo>
                    <a:pt x="2228383" y="2386525"/>
                  </a:lnTo>
                  <a:lnTo>
                    <a:pt x="2189366" y="2389999"/>
                  </a:lnTo>
                  <a:lnTo>
                    <a:pt x="2150738" y="2393595"/>
                  </a:lnTo>
                  <a:lnTo>
                    <a:pt x="2112494" y="2397558"/>
                  </a:lnTo>
                  <a:lnTo>
                    <a:pt x="2074630" y="2401768"/>
                  </a:lnTo>
                  <a:lnTo>
                    <a:pt x="2037143" y="2405807"/>
                  </a:lnTo>
                  <a:lnTo>
                    <a:pt x="2000030" y="2409865"/>
                  </a:lnTo>
                  <a:lnTo>
                    <a:pt x="1963285" y="2413786"/>
                  </a:lnTo>
                  <a:lnTo>
                    <a:pt x="1926906" y="2416851"/>
                  </a:lnTo>
                  <a:lnTo>
                    <a:pt x="1890889" y="2421283"/>
                  </a:lnTo>
                  <a:lnTo>
                    <a:pt x="1855231" y="2425206"/>
                  </a:lnTo>
                  <a:lnTo>
                    <a:pt x="1819927" y="2429603"/>
                  </a:lnTo>
                  <a:lnTo>
                    <a:pt x="1784974" y="2433706"/>
                  </a:lnTo>
                  <a:lnTo>
                    <a:pt x="1750370" y="2437879"/>
                  </a:lnTo>
                  <a:lnTo>
                    <a:pt x="1716109" y="2441685"/>
                  </a:lnTo>
                  <a:lnTo>
                    <a:pt x="1682190" y="2445880"/>
                  </a:lnTo>
                  <a:lnTo>
                    <a:pt x="1648608" y="2449313"/>
                  </a:lnTo>
                  <a:lnTo>
                    <a:pt x="1615360" y="2452779"/>
                  </a:lnTo>
                  <a:lnTo>
                    <a:pt x="1582443" y="2456454"/>
                  </a:lnTo>
                  <a:lnTo>
                    <a:pt x="1549853" y="2460505"/>
                  </a:lnTo>
                  <a:lnTo>
                    <a:pt x="1517588" y="2464515"/>
                  </a:lnTo>
                  <a:lnTo>
                    <a:pt x="1485644" y="2468456"/>
                  </a:lnTo>
                  <a:lnTo>
                    <a:pt x="1454018" y="2472806"/>
                  </a:lnTo>
                  <a:lnTo>
                    <a:pt x="1422706" y="2476024"/>
                  </a:lnTo>
                  <a:lnTo>
                    <a:pt x="1391706" y="2479362"/>
                  </a:lnTo>
                  <a:lnTo>
                    <a:pt x="1361014" y="2483056"/>
                  </a:lnTo>
                  <a:lnTo>
                    <a:pt x="1330628" y="2486346"/>
                  </a:lnTo>
                  <a:lnTo>
                    <a:pt x="1300544" y="2489856"/>
                  </a:lnTo>
                  <a:lnTo>
                    <a:pt x="1270760" y="2493229"/>
                  </a:lnTo>
                  <a:lnTo>
                    <a:pt x="1241271" y="2496572"/>
                  </a:lnTo>
                  <a:lnTo>
                    <a:pt x="1212077" y="2500288"/>
                  </a:lnTo>
                  <a:lnTo>
                    <a:pt x="1183172" y="2504009"/>
                  </a:lnTo>
                  <a:lnTo>
                    <a:pt x="1154556" y="2508026"/>
                  </a:lnTo>
                  <a:lnTo>
                    <a:pt x="1126224" y="2511328"/>
                  </a:lnTo>
                  <a:lnTo>
                    <a:pt x="1098174" y="2514845"/>
                  </a:lnTo>
                  <a:lnTo>
                    <a:pt x="1070403" y="2518056"/>
                  </a:lnTo>
                  <a:lnTo>
                    <a:pt x="1042908" y="2521288"/>
                  </a:lnTo>
                  <a:lnTo>
                    <a:pt x="1015687" y="2524306"/>
                  </a:lnTo>
                  <a:lnTo>
                    <a:pt x="988737" y="2528068"/>
                  </a:lnTo>
                  <a:lnTo>
                    <a:pt x="962055" y="2531111"/>
                  </a:lnTo>
                  <a:lnTo>
                    <a:pt x="935638" y="2534432"/>
                  </a:lnTo>
                  <a:lnTo>
                    <a:pt x="909485" y="2537825"/>
                  </a:lnTo>
                  <a:lnTo>
                    <a:pt x="883591" y="2540765"/>
                  </a:lnTo>
                  <a:lnTo>
                    <a:pt x="857955" y="2544087"/>
                  </a:lnTo>
                  <a:lnTo>
                    <a:pt x="832575" y="2547681"/>
                  </a:lnTo>
                  <a:lnTo>
                    <a:pt x="807447" y="2550919"/>
                  </a:lnTo>
                  <a:lnTo>
                    <a:pt x="782568" y="2554326"/>
                  </a:lnTo>
                  <a:lnTo>
                    <a:pt x="757938" y="2558035"/>
                  </a:lnTo>
                  <a:lnTo>
                    <a:pt x="733552" y="2561046"/>
                  </a:lnTo>
                  <a:lnTo>
                    <a:pt x="709409" y="2564075"/>
                  </a:lnTo>
                  <a:lnTo>
                    <a:pt x="685507" y="2567317"/>
                  </a:lnTo>
                  <a:lnTo>
                    <a:pt x="661842" y="2570535"/>
                  </a:lnTo>
                  <a:lnTo>
                    <a:pt x="638413" y="2573518"/>
                  </a:lnTo>
                  <a:lnTo>
                    <a:pt x="615216" y="2576780"/>
                  </a:lnTo>
                  <a:lnTo>
                    <a:pt x="592251" y="2579678"/>
                  </a:lnTo>
                  <a:lnTo>
                    <a:pt x="569514" y="2582447"/>
                  </a:lnTo>
                  <a:lnTo>
                    <a:pt x="547003" y="2585333"/>
                  </a:lnTo>
                  <a:lnTo>
                    <a:pt x="524717" y="2588330"/>
                  </a:lnTo>
                  <a:lnTo>
                    <a:pt x="502652" y="2591464"/>
                  </a:lnTo>
                  <a:lnTo>
                    <a:pt x="480806" y="2594244"/>
                  </a:lnTo>
                  <a:lnTo>
                    <a:pt x="459178" y="2597062"/>
                  </a:lnTo>
                  <a:lnTo>
                    <a:pt x="437765" y="2599846"/>
                  </a:lnTo>
                  <a:lnTo>
                    <a:pt x="416566" y="2602864"/>
                  </a:lnTo>
                  <a:lnTo>
                    <a:pt x="395577" y="2605728"/>
                  </a:lnTo>
                  <a:lnTo>
                    <a:pt x="374797" y="2608570"/>
                  </a:lnTo>
                  <a:lnTo>
                    <a:pt x="354224" y="2611276"/>
                  </a:lnTo>
                  <a:lnTo>
                    <a:pt x="333855" y="2613915"/>
                  </a:lnTo>
                  <a:lnTo>
                    <a:pt x="313689" y="2616699"/>
                  </a:lnTo>
                  <a:lnTo>
                    <a:pt x="293724" y="2619649"/>
                  </a:lnTo>
                  <a:lnTo>
                    <a:pt x="273958" y="2622137"/>
                  </a:lnTo>
                  <a:lnTo>
                    <a:pt x="254388" y="2624432"/>
                  </a:lnTo>
                  <a:lnTo>
                    <a:pt x="235013" y="2626872"/>
                  </a:lnTo>
                  <a:lnTo>
                    <a:pt x="215830" y="2629485"/>
                  </a:lnTo>
                  <a:lnTo>
                    <a:pt x="196839" y="2632122"/>
                  </a:lnTo>
                  <a:lnTo>
                    <a:pt x="178036" y="2635006"/>
                  </a:lnTo>
                  <a:lnTo>
                    <a:pt x="159421" y="2637405"/>
                  </a:lnTo>
                  <a:lnTo>
                    <a:pt x="140991" y="2640004"/>
                  </a:lnTo>
                  <a:lnTo>
                    <a:pt x="122744" y="2642420"/>
                  </a:lnTo>
                  <a:lnTo>
                    <a:pt x="104679" y="2644943"/>
                  </a:lnTo>
                  <a:lnTo>
                    <a:pt x="86793" y="2647439"/>
                  </a:lnTo>
                  <a:lnTo>
                    <a:pt x="69086" y="2649908"/>
                  </a:lnTo>
                  <a:lnTo>
                    <a:pt x="51554" y="2652006"/>
                  </a:lnTo>
                  <a:lnTo>
                    <a:pt x="34197" y="2654282"/>
                  </a:lnTo>
                  <a:lnTo>
                    <a:pt x="17013" y="2656709"/>
                  </a:lnTo>
                  <a:lnTo>
                    <a:pt x="0" y="2659270"/>
                  </a:lnTo>
                  <a:close/>
                </a:path>
              </a:pathLst>
            </a:custGeom>
            <a:solidFill>
              <a:srgbClr val="994D3E">
                <a:alpha val="50196"/>
              </a:srgbClr>
            </a:solidFill>
          </p:spPr>
          <p:txBody>
            <a:bodyPr/>
            <a:lstStyle/>
            <a:p/>
          </p:txBody>
        </p:sp>
        <p:sp>
          <p:nvSpPr>
            <p:cNvPr id="27" name="Polygon form 27"/>
            <p:cNvSpPr/>
            <p:nvPr/>
          </p:nvSpPr>
          <p:spPr>
            <a:xfrm>
              <a:off x="5315827" y="5256380"/>
              <a:ext cx="28766754" cy="11423677"/>
            </a:xfrm>
            <a:custGeom>
              <a:avLst/>
              <a:pathLst>
                <a:path w="28766754" h="11423677">
                  <a:moveTo>
                    <a:pt x="0" y="2056195"/>
                  </a:moveTo>
                  <a:lnTo>
                    <a:pt x="17013" y="2048366"/>
                  </a:lnTo>
                  <a:lnTo>
                    <a:pt x="34197" y="2040759"/>
                  </a:lnTo>
                  <a:lnTo>
                    <a:pt x="51554" y="2031659"/>
                  </a:lnTo>
                  <a:lnTo>
                    <a:pt x="69086" y="2024064"/>
                  </a:lnTo>
                  <a:lnTo>
                    <a:pt x="86793" y="2014825"/>
                  </a:lnTo>
                  <a:lnTo>
                    <a:pt x="104679" y="2005812"/>
                  </a:lnTo>
                  <a:lnTo>
                    <a:pt x="122744" y="1999810"/>
                  </a:lnTo>
                  <a:lnTo>
                    <a:pt x="140991" y="1991438"/>
                  </a:lnTo>
                  <a:lnTo>
                    <a:pt x="159421" y="1982796"/>
                  </a:lnTo>
                  <a:lnTo>
                    <a:pt x="178036" y="1975353"/>
                  </a:lnTo>
                  <a:lnTo>
                    <a:pt x="196839" y="1965182"/>
                  </a:lnTo>
                  <a:lnTo>
                    <a:pt x="215830" y="1956691"/>
                  </a:lnTo>
                  <a:lnTo>
                    <a:pt x="235013" y="1947365"/>
                  </a:lnTo>
                  <a:lnTo>
                    <a:pt x="254388" y="1939436"/>
                  </a:lnTo>
                  <a:lnTo>
                    <a:pt x="273958" y="1931600"/>
                  </a:lnTo>
                  <a:lnTo>
                    <a:pt x="293724" y="1923891"/>
                  </a:lnTo>
                  <a:lnTo>
                    <a:pt x="313689" y="1915831"/>
                  </a:lnTo>
                  <a:lnTo>
                    <a:pt x="333855" y="1909503"/>
                  </a:lnTo>
                  <a:lnTo>
                    <a:pt x="354224" y="1900822"/>
                  </a:lnTo>
                  <a:lnTo>
                    <a:pt x="374797" y="1890089"/>
                  </a:lnTo>
                  <a:lnTo>
                    <a:pt x="395577" y="1879757"/>
                  </a:lnTo>
                  <a:lnTo>
                    <a:pt x="416566" y="1870976"/>
                  </a:lnTo>
                  <a:lnTo>
                    <a:pt x="437765" y="1863327"/>
                  </a:lnTo>
                  <a:lnTo>
                    <a:pt x="459178" y="1854906"/>
                  </a:lnTo>
                  <a:lnTo>
                    <a:pt x="480806" y="1848319"/>
                  </a:lnTo>
                  <a:lnTo>
                    <a:pt x="502652" y="1842074"/>
                  </a:lnTo>
                  <a:lnTo>
                    <a:pt x="524717" y="1834439"/>
                  </a:lnTo>
                  <a:lnTo>
                    <a:pt x="547003" y="1826881"/>
                  </a:lnTo>
                  <a:lnTo>
                    <a:pt x="569514" y="1817948"/>
                  </a:lnTo>
                  <a:lnTo>
                    <a:pt x="592251" y="1810611"/>
                  </a:lnTo>
                  <a:lnTo>
                    <a:pt x="615216" y="1803835"/>
                  </a:lnTo>
                  <a:lnTo>
                    <a:pt x="638413" y="1796510"/>
                  </a:lnTo>
                  <a:lnTo>
                    <a:pt x="661842" y="1788137"/>
                  </a:lnTo>
                  <a:lnTo>
                    <a:pt x="685507" y="1781171"/>
                  </a:lnTo>
                  <a:lnTo>
                    <a:pt x="709409" y="1771236"/>
                  </a:lnTo>
                  <a:lnTo>
                    <a:pt x="733552" y="1765378"/>
                  </a:lnTo>
                  <a:lnTo>
                    <a:pt x="757938" y="1757661"/>
                  </a:lnTo>
                  <a:lnTo>
                    <a:pt x="782568" y="1750898"/>
                  </a:lnTo>
                  <a:lnTo>
                    <a:pt x="807447" y="1741848"/>
                  </a:lnTo>
                  <a:lnTo>
                    <a:pt x="832575" y="1734834"/>
                  </a:lnTo>
                  <a:lnTo>
                    <a:pt x="857955" y="1726394"/>
                  </a:lnTo>
                  <a:lnTo>
                    <a:pt x="883591" y="1717783"/>
                  </a:lnTo>
                  <a:lnTo>
                    <a:pt x="909485" y="1711348"/>
                  </a:lnTo>
                  <a:lnTo>
                    <a:pt x="935638" y="1703519"/>
                  </a:lnTo>
                  <a:lnTo>
                    <a:pt x="962055" y="1695466"/>
                  </a:lnTo>
                  <a:lnTo>
                    <a:pt x="988737" y="1688660"/>
                  </a:lnTo>
                  <a:lnTo>
                    <a:pt x="1015687" y="1681849"/>
                  </a:lnTo>
                  <a:lnTo>
                    <a:pt x="1042908" y="1674308"/>
                  </a:lnTo>
                  <a:lnTo>
                    <a:pt x="1070403" y="1667188"/>
                  </a:lnTo>
                  <a:lnTo>
                    <a:pt x="1098174" y="1660827"/>
                  </a:lnTo>
                  <a:lnTo>
                    <a:pt x="1126224" y="1652911"/>
                  </a:lnTo>
                  <a:lnTo>
                    <a:pt x="1154556" y="1644580"/>
                  </a:lnTo>
                  <a:lnTo>
                    <a:pt x="1183172" y="1636928"/>
                  </a:lnTo>
                  <a:lnTo>
                    <a:pt x="1212077" y="1629097"/>
                  </a:lnTo>
                  <a:lnTo>
                    <a:pt x="1241271" y="1619921"/>
                  </a:lnTo>
                  <a:lnTo>
                    <a:pt x="1270760" y="1612091"/>
                  </a:lnTo>
                  <a:lnTo>
                    <a:pt x="1300544" y="1602225"/>
                  </a:lnTo>
                  <a:lnTo>
                    <a:pt x="1330628" y="1593794"/>
                  </a:lnTo>
                  <a:lnTo>
                    <a:pt x="1361014" y="1585410"/>
                  </a:lnTo>
                  <a:lnTo>
                    <a:pt x="1391706" y="1577315"/>
                  </a:lnTo>
                  <a:lnTo>
                    <a:pt x="1422706" y="1570691"/>
                  </a:lnTo>
                  <a:lnTo>
                    <a:pt x="1454018" y="1562835"/>
                  </a:lnTo>
                  <a:lnTo>
                    <a:pt x="1485644" y="1555437"/>
                  </a:lnTo>
                  <a:lnTo>
                    <a:pt x="1517588" y="1545474"/>
                  </a:lnTo>
                  <a:lnTo>
                    <a:pt x="1549853" y="1539028"/>
                  </a:lnTo>
                  <a:lnTo>
                    <a:pt x="1582443" y="1530377"/>
                  </a:lnTo>
                  <a:lnTo>
                    <a:pt x="1615360" y="1525214"/>
                  </a:lnTo>
                  <a:lnTo>
                    <a:pt x="1648608" y="1517663"/>
                  </a:lnTo>
                  <a:lnTo>
                    <a:pt x="1682190" y="1511250"/>
                  </a:lnTo>
                  <a:lnTo>
                    <a:pt x="1716109" y="1502457"/>
                  </a:lnTo>
                  <a:lnTo>
                    <a:pt x="1750370" y="1490973"/>
                  </a:lnTo>
                  <a:lnTo>
                    <a:pt x="1784974" y="1482644"/>
                  </a:lnTo>
                  <a:lnTo>
                    <a:pt x="1819927" y="1471334"/>
                  </a:lnTo>
                  <a:lnTo>
                    <a:pt x="1855231" y="1461290"/>
                  </a:lnTo>
                  <a:lnTo>
                    <a:pt x="1890889" y="1453729"/>
                  </a:lnTo>
                  <a:lnTo>
                    <a:pt x="1926906" y="1444642"/>
                  </a:lnTo>
                  <a:lnTo>
                    <a:pt x="1963285" y="1436275"/>
                  </a:lnTo>
                  <a:lnTo>
                    <a:pt x="2000030" y="1429155"/>
                  </a:lnTo>
                  <a:lnTo>
                    <a:pt x="2037143" y="1419499"/>
                  </a:lnTo>
                  <a:lnTo>
                    <a:pt x="2074630" y="1410571"/>
                  </a:lnTo>
                  <a:lnTo>
                    <a:pt x="2112494" y="1402400"/>
                  </a:lnTo>
                  <a:lnTo>
                    <a:pt x="2150738" y="1393164"/>
                  </a:lnTo>
                  <a:lnTo>
                    <a:pt x="2189366" y="1385198"/>
                  </a:lnTo>
                  <a:lnTo>
                    <a:pt x="2228383" y="1376650"/>
                  </a:lnTo>
                  <a:lnTo>
                    <a:pt x="2267792" y="1367835"/>
                  </a:lnTo>
                  <a:lnTo>
                    <a:pt x="2307597" y="1360467"/>
                  </a:lnTo>
                  <a:lnTo>
                    <a:pt x="2347802" y="1349124"/>
                  </a:lnTo>
                  <a:lnTo>
                    <a:pt x="2388411" y="1338081"/>
                  </a:lnTo>
                  <a:lnTo>
                    <a:pt x="2429428" y="1328209"/>
                  </a:lnTo>
                  <a:lnTo>
                    <a:pt x="2470857" y="1320282"/>
                  </a:lnTo>
                  <a:lnTo>
                    <a:pt x="2512703" y="1310220"/>
                  </a:lnTo>
                  <a:lnTo>
                    <a:pt x="2554969" y="1300698"/>
                  </a:lnTo>
                  <a:lnTo>
                    <a:pt x="2597660" y="1288604"/>
                  </a:lnTo>
                  <a:lnTo>
                    <a:pt x="2640781" y="1280623"/>
                  </a:lnTo>
                  <a:lnTo>
                    <a:pt x="2684334" y="1274203"/>
                  </a:lnTo>
                  <a:lnTo>
                    <a:pt x="2728325" y="1265543"/>
                  </a:lnTo>
                  <a:lnTo>
                    <a:pt x="2772759" y="1253696"/>
                  </a:lnTo>
                  <a:lnTo>
                    <a:pt x="2817639" y="1243528"/>
                  </a:lnTo>
                  <a:lnTo>
                    <a:pt x="2862969" y="1231938"/>
                  </a:lnTo>
                  <a:lnTo>
                    <a:pt x="2908756" y="1221922"/>
                  </a:lnTo>
                  <a:lnTo>
                    <a:pt x="2955003" y="1214806"/>
                  </a:lnTo>
                  <a:lnTo>
                    <a:pt x="3001714" y="1203726"/>
                  </a:lnTo>
                  <a:lnTo>
                    <a:pt x="3048895" y="1194455"/>
                  </a:lnTo>
                  <a:lnTo>
                    <a:pt x="3096550" y="1185289"/>
                  </a:lnTo>
                  <a:lnTo>
                    <a:pt x="3144684" y="1177802"/>
                  </a:lnTo>
                  <a:lnTo>
                    <a:pt x="3193302" y="1167891"/>
                  </a:lnTo>
                  <a:lnTo>
                    <a:pt x="3242409" y="1157450"/>
                  </a:lnTo>
                  <a:lnTo>
                    <a:pt x="3292008" y="1149723"/>
                  </a:lnTo>
                  <a:lnTo>
                    <a:pt x="3342107" y="1141759"/>
                  </a:lnTo>
                  <a:lnTo>
                    <a:pt x="3392709" y="1134053"/>
                  </a:lnTo>
                  <a:lnTo>
                    <a:pt x="3443819" y="1121522"/>
                  </a:lnTo>
                  <a:lnTo>
                    <a:pt x="3495443" y="1112101"/>
                  </a:lnTo>
                  <a:lnTo>
                    <a:pt x="3547586" y="1101965"/>
                  </a:lnTo>
                  <a:lnTo>
                    <a:pt x="3600254" y="1094385"/>
                  </a:lnTo>
                  <a:lnTo>
                    <a:pt x="3653450" y="1084550"/>
                  </a:lnTo>
                  <a:lnTo>
                    <a:pt x="3707181" y="1077554"/>
                  </a:lnTo>
                  <a:lnTo>
                    <a:pt x="3761452" y="1070095"/>
                  </a:lnTo>
                  <a:lnTo>
                    <a:pt x="3816268" y="1062424"/>
                  </a:lnTo>
                  <a:lnTo>
                    <a:pt x="3871636" y="1055494"/>
                  </a:lnTo>
                  <a:lnTo>
                    <a:pt x="3927559" y="1046886"/>
                  </a:lnTo>
                  <a:lnTo>
                    <a:pt x="3984045" y="1036387"/>
                  </a:lnTo>
                  <a:lnTo>
                    <a:pt x="4041099" y="1025210"/>
                  </a:lnTo>
                  <a:lnTo>
                    <a:pt x="4098726" y="1014597"/>
                  </a:lnTo>
                  <a:lnTo>
                    <a:pt x="4156932" y="1003546"/>
                  </a:lnTo>
                  <a:lnTo>
                    <a:pt x="4215723" y="992680"/>
                  </a:lnTo>
                  <a:lnTo>
                    <a:pt x="4275105" y="982195"/>
                  </a:lnTo>
                  <a:lnTo>
                    <a:pt x="4335084" y="972861"/>
                  </a:lnTo>
                  <a:lnTo>
                    <a:pt x="4395665" y="963433"/>
                  </a:lnTo>
                  <a:lnTo>
                    <a:pt x="4456855" y="954984"/>
                  </a:lnTo>
                  <a:lnTo>
                    <a:pt x="4518661" y="946387"/>
                  </a:lnTo>
                  <a:lnTo>
                    <a:pt x="4581087" y="937848"/>
                  </a:lnTo>
                  <a:lnTo>
                    <a:pt x="4644141" y="926343"/>
                  </a:lnTo>
                  <a:lnTo>
                    <a:pt x="4707829" y="914287"/>
                  </a:lnTo>
                  <a:lnTo>
                    <a:pt x="4772156" y="904285"/>
                  </a:lnTo>
                  <a:lnTo>
                    <a:pt x="4837131" y="893182"/>
                  </a:lnTo>
                  <a:lnTo>
                    <a:pt x="4902758" y="883951"/>
                  </a:lnTo>
                  <a:lnTo>
                    <a:pt x="4969045" y="873906"/>
                  </a:lnTo>
                  <a:lnTo>
                    <a:pt x="5035997" y="865546"/>
                  </a:lnTo>
                  <a:lnTo>
                    <a:pt x="5103623" y="853455"/>
                  </a:lnTo>
                  <a:lnTo>
                    <a:pt x="5171929" y="844771"/>
                  </a:lnTo>
                  <a:lnTo>
                    <a:pt x="5240921" y="836828"/>
                  </a:lnTo>
                  <a:lnTo>
                    <a:pt x="5310606" y="827510"/>
                  </a:lnTo>
                  <a:lnTo>
                    <a:pt x="5380992" y="817932"/>
                  </a:lnTo>
                  <a:lnTo>
                    <a:pt x="5452085" y="807214"/>
                  </a:lnTo>
                  <a:lnTo>
                    <a:pt x="5523892" y="798386"/>
                  </a:lnTo>
                  <a:lnTo>
                    <a:pt x="5596422" y="788506"/>
                  </a:lnTo>
                  <a:lnTo>
                    <a:pt x="5669680" y="778414"/>
                  </a:lnTo>
                  <a:lnTo>
                    <a:pt x="5743674" y="769354"/>
                  </a:lnTo>
                  <a:lnTo>
                    <a:pt x="5818412" y="757981"/>
                  </a:lnTo>
                  <a:lnTo>
                    <a:pt x="5893902" y="748077"/>
                  </a:lnTo>
                  <a:lnTo>
                    <a:pt x="5970149" y="737830"/>
                  </a:lnTo>
                  <a:lnTo>
                    <a:pt x="6047164" y="727860"/>
                  </a:lnTo>
                  <a:lnTo>
                    <a:pt x="6124952" y="717764"/>
                  </a:lnTo>
                  <a:lnTo>
                    <a:pt x="6203522" y="708434"/>
                  </a:lnTo>
                  <a:lnTo>
                    <a:pt x="6282882" y="698955"/>
                  </a:lnTo>
                  <a:lnTo>
                    <a:pt x="6363039" y="689077"/>
                  </a:lnTo>
                  <a:lnTo>
                    <a:pt x="6444002" y="679154"/>
                  </a:lnTo>
                  <a:lnTo>
                    <a:pt x="6525778" y="670450"/>
                  </a:lnTo>
                  <a:lnTo>
                    <a:pt x="6608376" y="660862"/>
                  </a:lnTo>
                  <a:lnTo>
                    <a:pt x="6691805" y="652370"/>
                  </a:lnTo>
                  <a:lnTo>
                    <a:pt x="6776072" y="644087"/>
                  </a:lnTo>
                  <a:lnTo>
                    <a:pt x="6861186" y="635489"/>
                  </a:lnTo>
                  <a:lnTo>
                    <a:pt x="6947155" y="625374"/>
                  </a:lnTo>
                  <a:lnTo>
                    <a:pt x="7033988" y="615924"/>
                  </a:lnTo>
                  <a:lnTo>
                    <a:pt x="7121694" y="606634"/>
                  </a:lnTo>
                  <a:lnTo>
                    <a:pt x="7210282" y="596660"/>
                  </a:lnTo>
                  <a:lnTo>
                    <a:pt x="7299759" y="588288"/>
                  </a:lnTo>
                  <a:lnTo>
                    <a:pt x="7390136" y="578086"/>
                  </a:lnTo>
                  <a:lnTo>
                    <a:pt x="7481422" y="568949"/>
                  </a:lnTo>
                  <a:lnTo>
                    <a:pt x="7573624" y="561275"/>
                  </a:lnTo>
                  <a:lnTo>
                    <a:pt x="7666754" y="549857"/>
                  </a:lnTo>
                  <a:lnTo>
                    <a:pt x="7760819" y="541599"/>
                  </a:lnTo>
                  <a:lnTo>
                    <a:pt x="7855830" y="532786"/>
                  </a:lnTo>
                  <a:lnTo>
                    <a:pt x="7951796" y="525173"/>
                  </a:lnTo>
                  <a:lnTo>
                    <a:pt x="8048726" y="517301"/>
                  </a:lnTo>
                  <a:lnTo>
                    <a:pt x="8146630" y="509046"/>
                  </a:lnTo>
                  <a:lnTo>
                    <a:pt x="8245518" y="501205"/>
                  </a:lnTo>
                  <a:lnTo>
                    <a:pt x="8345400" y="492382"/>
                  </a:lnTo>
                  <a:lnTo>
                    <a:pt x="8446286" y="483746"/>
                  </a:lnTo>
                  <a:lnTo>
                    <a:pt x="8548186" y="473326"/>
                  </a:lnTo>
                  <a:lnTo>
                    <a:pt x="8651110" y="464044"/>
                  </a:lnTo>
                  <a:lnTo>
                    <a:pt x="8755068" y="454271"/>
                  </a:lnTo>
                  <a:lnTo>
                    <a:pt x="8860071" y="444712"/>
                  </a:lnTo>
                  <a:lnTo>
                    <a:pt x="8966130" y="435659"/>
                  </a:lnTo>
                  <a:lnTo>
                    <a:pt x="9073254" y="425486"/>
                  </a:lnTo>
                  <a:lnTo>
                    <a:pt x="9181455" y="415484"/>
                  </a:lnTo>
                  <a:lnTo>
                    <a:pt x="9290743" y="406477"/>
                  </a:lnTo>
                  <a:lnTo>
                    <a:pt x="9401130" y="397994"/>
                  </a:lnTo>
                  <a:lnTo>
                    <a:pt x="9512626" y="389852"/>
                  </a:lnTo>
                  <a:lnTo>
                    <a:pt x="9625243" y="381163"/>
                  </a:lnTo>
                  <a:lnTo>
                    <a:pt x="9738991" y="372632"/>
                  </a:lnTo>
                  <a:lnTo>
                    <a:pt x="9853883" y="361611"/>
                  </a:lnTo>
                  <a:lnTo>
                    <a:pt x="9969929" y="357132"/>
                  </a:lnTo>
                  <a:lnTo>
                    <a:pt x="10087142" y="348477"/>
                  </a:lnTo>
                  <a:lnTo>
                    <a:pt x="10205533" y="339068"/>
                  </a:lnTo>
                  <a:lnTo>
                    <a:pt x="10325113" y="329832"/>
                  </a:lnTo>
                  <a:lnTo>
                    <a:pt x="10445895" y="321925"/>
                  </a:lnTo>
                  <a:lnTo>
                    <a:pt x="10567892" y="313254"/>
                  </a:lnTo>
                  <a:lnTo>
                    <a:pt x="10691114" y="306186"/>
                  </a:lnTo>
                  <a:lnTo>
                    <a:pt x="10815575" y="297466"/>
                  </a:lnTo>
                  <a:lnTo>
                    <a:pt x="10941286" y="289592"/>
                  </a:lnTo>
                  <a:lnTo>
                    <a:pt x="11068261" y="280355"/>
                  </a:lnTo>
                  <a:lnTo>
                    <a:pt x="11196512" y="271259"/>
                  </a:lnTo>
                  <a:lnTo>
                    <a:pt x="11326052" y="263818"/>
                  </a:lnTo>
                  <a:lnTo>
                    <a:pt x="11456894" y="255437"/>
                  </a:lnTo>
                  <a:lnTo>
                    <a:pt x="11589051" y="247073"/>
                  </a:lnTo>
                  <a:lnTo>
                    <a:pt x="11722536" y="239748"/>
                  </a:lnTo>
                  <a:lnTo>
                    <a:pt x="11857363" y="233604"/>
                  </a:lnTo>
                  <a:lnTo>
                    <a:pt x="11993544" y="225684"/>
                  </a:lnTo>
                  <a:lnTo>
                    <a:pt x="12131095" y="218632"/>
                  </a:lnTo>
                  <a:lnTo>
                    <a:pt x="12270028" y="209854"/>
                  </a:lnTo>
                  <a:lnTo>
                    <a:pt x="12410357" y="202087"/>
                  </a:lnTo>
                  <a:lnTo>
                    <a:pt x="12552096" y="195016"/>
                  </a:lnTo>
                  <a:lnTo>
                    <a:pt x="12695260" y="187272"/>
                  </a:lnTo>
                  <a:lnTo>
                    <a:pt x="12839862" y="180660"/>
                  </a:lnTo>
                  <a:lnTo>
                    <a:pt x="12985918" y="171985"/>
                  </a:lnTo>
                  <a:lnTo>
                    <a:pt x="13133442" y="164394"/>
                  </a:lnTo>
                  <a:lnTo>
                    <a:pt x="13282449" y="156487"/>
                  </a:lnTo>
                  <a:lnTo>
                    <a:pt x="13432953" y="147500"/>
                  </a:lnTo>
                  <a:lnTo>
                    <a:pt x="13584969" y="138693"/>
                  </a:lnTo>
                  <a:lnTo>
                    <a:pt x="13738514" y="130752"/>
                  </a:lnTo>
                  <a:lnTo>
                    <a:pt x="13893601" y="122315"/>
                  </a:lnTo>
                  <a:lnTo>
                    <a:pt x="14050248" y="112824"/>
                  </a:lnTo>
                  <a:lnTo>
                    <a:pt x="14208468" y="104493"/>
                  </a:lnTo>
                  <a:lnTo>
                    <a:pt x="14368279" y="99829"/>
                  </a:lnTo>
                  <a:lnTo>
                    <a:pt x="14529696" y="93533"/>
                  </a:lnTo>
                  <a:lnTo>
                    <a:pt x="14692735" y="85897"/>
                  </a:lnTo>
                  <a:lnTo>
                    <a:pt x="14857412" y="77813"/>
                  </a:lnTo>
                  <a:lnTo>
                    <a:pt x="15023745" y="69258"/>
                  </a:lnTo>
                  <a:lnTo>
                    <a:pt x="15191749" y="63307"/>
                  </a:lnTo>
                  <a:lnTo>
                    <a:pt x="15361442" y="56076"/>
                  </a:lnTo>
                  <a:lnTo>
                    <a:pt x="15532841" y="50670"/>
                  </a:lnTo>
                  <a:lnTo>
                    <a:pt x="15705961" y="44602"/>
                  </a:lnTo>
                  <a:lnTo>
                    <a:pt x="15880822" y="35646"/>
                  </a:lnTo>
                  <a:lnTo>
                    <a:pt x="16057440" y="28530"/>
                  </a:lnTo>
                  <a:lnTo>
                    <a:pt x="16235833" y="21758"/>
                  </a:lnTo>
                  <a:lnTo>
                    <a:pt x="16416019" y="17167"/>
                  </a:lnTo>
                  <a:lnTo>
                    <a:pt x="16598016" y="12662"/>
                  </a:lnTo>
                  <a:lnTo>
                    <a:pt x="16781842" y="8436"/>
                  </a:lnTo>
                  <a:lnTo>
                    <a:pt x="16967516" y="3492"/>
                  </a:lnTo>
                  <a:lnTo>
                    <a:pt x="17155056" y="2786"/>
                  </a:lnTo>
                  <a:lnTo>
                    <a:pt x="17344480" y="0"/>
                  </a:lnTo>
                  <a:lnTo>
                    <a:pt x="17535808" y="1790"/>
                  </a:lnTo>
                  <a:lnTo>
                    <a:pt x="17729059" y="1392"/>
                  </a:lnTo>
                  <a:lnTo>
                    <a:pt x="17924252" y="7203"/>
                  </a:lnTo>
                  <a:lnTo>
                    <a:pt x="18121407" y="7934"/>
                  </a:lnTo>
                  <a:lnTo>
                    <a:pt x="18320544" y="18112"/>
                  </a:lnTo>
                  <a:lnTo>
                    <a:pt x="18521681" y="32419"/>
                  </a:lnTo>
                  <a:lnTo>
                    <a:pt x="18724841" y="46564"/>
                  </a:lnTo>
                  <a:lnTo>
                    <a:pt x="18930042" y="70369"/>
                  </a:lnTo>
                  <a:lnTo>
                    <a:pt x="19137305" y="89616"/>
                  </a:lnTo>
                  <a:lnTo>
                    <a:pt x="19346651" y="116667"/>
                  </a:lnTo>
                  <a:lnTo>
                    <a:pt x="19558101" y="146873"/>
                  </a:lnTo>
                  <a:lnTo>
                    <a:pt x="19771677" y="193321"/>
                  </a:lnTo>
                  <a:lnTo>
                    <a:pt x="19987399" y="253300"/>
                  </a:lnTo>
                  <a:lnTo>
                    <a:pt x="20205289" y="322559"/>
                  </a:lnTo>
                  <a:lnTo>
                    <a:pt x="20425368" y="413660"/>
                  </a:lnTo>
                  <a:lnTo>
                    <a:pt x="20647660" y="510914"/>
                  </a:lnTo>
                  <a:lnTo>
                    <a:pt x="20872186" y="646718"/>
                  </a:lnTo>
                  <a:lnTo>
                    <a:pt x="21098968" y="806361"/>
                  </a:lnTo>
                  <a:lnTo>
                    <a:pt x="21328029" y="992150"/>
                  </a:lnTo>
                  <a:lnTo>
                    <a:pt x="21559392" y="1210420"/>
                  </a:lnTo>
                  <a:lnTo>
                    <a:pt x="21793081" y="1469064"/>
                  </a:lnTo>
                  <a:lnTo>
                    <a:pt x="22029119" y="1793003"/>
                  </a:lnTo>
                  <a:lnTo>
                    <a:pt x="22267528" y="2165700"/>
                  </a:lnTo>
                  <a:lnTo>
                    <a:pt x="22508334" y="2573155"/>
                  </a:lnTo>
                  <a:lnTo>
                    <a:pt x="22751559" y="3025289"/>
                  </a:lnTo>
                  <a:lnTo>
                    <a:pt x="22997230" y="3535215"/>
                  </a:lnTo>
                  <a:lnTo>
                    <a:pt x="23245369" y="4071188"/>
                  </a:lnTo>
                  <a:lnTo>
                    <a:pt x="23496002" y="4590292"/>
                  </a:lnTo>
                  <a:lnTo>
                    <a:pt x="23749154" y="5154122"/>
                  </a:lnTo>
                  <a:lnTo>
                    <a:pt x="24004850" y="5690711"/>
                  </a:lnTo>
                  <a:lnTo>
                    <a:pt x="24263116" y="6233906"/>
                  </a:lnTo>
                  <a:lnTo>
                    <a:pt x="24523977" y="6735804"/>
                  </a:lnTo>
                  <a:lnTo>
                    <a:pt x="24787461" y="7240529"/>
                  </a:lnTo>
                  <a:lnTo>
                    <a:pt x="25053592" y="7693001"/>
                  </a:lnTo>
                  <a:lnTo>
                    <a:pt x="25322398" y="8110531"/>
                  </a:lnTo>
                  <a:lnTo>
                    <a:pt x="25593906" y="8470948"/>
                  </a:lnTo>
                  <a:lnTo>
                    <a:pt x="25868142" y="8826027"/>
                  </a:lnTo>
                  <a:lnTo>
                    <a:pt x="26145134" y="9131544"/>
                  </a:lnTo>
                  <a:lnTo>
                    <a:pt x="26424910" y="9430178"/>
                  </a:lnTo>
                  <a:lnTo>
                    <a:pt x="26707498" y="9697618"/>
                  </a:lnTo>
                  <a:lnTo>
                    <a:pt x="26992926" y="9920461"/>
                  </a:lnTo>
                  <a:lnTo>
                    <a:pt x="27281223" y="10114836"/>
                  </a:lnTo>
                  <a:lnTo>
                    <a:pt x="27572417" y="10286393"/>
                  </a:lnTo>
                  <a:lnTo>
                    <a:pt x="27866538" y="10425075"/>
                  </a:lnTo>
                  <a:lnTo>
                    <a:pt x="28163614" y="10556967"/>
                  </a:lnTo>
                  <a:lnTo>
                    <a:pt x="28463676" y="10672694"/>
                  </a:lnTo>
                  <a:lnTo>
                    <a:pt x="28766754" y="10770536"/>
                  </a:lnTo>
                  <a:lnTo>
                    <a:pt x="28766754" y="11423677"/>
                  </a:lnTo>
                  <a:lnTo>
                    <a:pt x="28463676" y="11422128"/>
                  </a:lnTo>
                  <a:lnTo>
                    <a:pt x="28163614" y="11420025"/>
                  </a:lnTo>
                  <a:lnTo>
                    <a:pt x="27866538" y="11417032"/>
                  </a:lnTo>
                  <a:lnTo>
                    <a:pt x="27572417" y="11412972"/>
                  </a:lnTo>
                  <a:lnTo>
                    <a:pt x="27281223" y="11407000"/>
                  </a:lnTo>
                  <a:lnTo>
                    <a:pt x="26992926" y="11398875"/>
                  </a:lnTo>
                  <a:lnTo>
                    <a:pt x="26707498" y="11387623"/>
                  </a:lnTo>
                  <a:lnTo>
                    <a:pt x="26424910" y="11372646"/>
                  </a:lnTo>
                  <a:lnTo>
                    <a:pt x="26145134" y="11351267"/>
                  </a:lnTo>
                  <a:lnTo>
                    <a:pt x="25868142" y="11321996"/>
                  </a:lnTo>
                  <a:lnTo>
                    <a:pt x="25593906" y="11282739"/>
                  </a:lnTo>
                  <a:lnTo>
                    <a:pt x="25322398" y="11230211"/>
                  </a:lnTo>
                  <a:lnTo>
                    <a:pt x="25053592" y="11156657"/>
                  </a:lnTo>
                  <a:lnTo>
                    <a:pt x="24787461" y="11059220"/>
                  </a:lnTo>
                  <a:lnTo>
                    <a:pt x="24523977" y="10930967"/>
                  </a:lnTo>
                  <a:lnTo>
                    <a:pt x="24263116" y="10764621"/>
                  </a:lnTo>
                  <a:lnTo>
                    <a:pt x="24004850" y="10554184"/>
                  </a:lnTo>
                  <a:lnTo>
                    <a:pt x="23749154" y="10292144"/>
                  </a:lnTo>
                  <a:lnTo>
                    <a:pt x="23496002" y="9981365"/>
                  </a:lnTo>
                  <a:lnTo>
                    <a:pt x="23245369" y="9614686"/>
                  </a:lnTo>
                  <a:lnTo>
                    <a:pt x="22997230" y="9179823"/>
                  </a:lnTo>
                  <a:lnTo>
                    <a:pt x="22751559" y="8685689"/>
                  </a:lnTo>
                  <a:lnTo>
                    <a:pt x="22508334" y="8161862"/>
                  </a:lnTo>
                  <a:lnTo>
                    <a:pt x="22267528" y="7609780"/>
                  </a:lnTo>
                  <a:lnTo>
                    <a:pt x="22029119" y="7037871"/>
                  </a:lnTo>
                  <a:lnTo>
                    <a:pt x="21793081" y="6500421"/>
                  </a:lnTo>
                  <a:lnTo>
                    <a:pt x="21559392" y="5974062"/>
                  </a:lnTo>
                  <a:lnTo>
                    <a:pt x="21328029" y="5458602"/>
                  </a:lnTo>
                  <a:lnTo>
                    <a:pt x="21098968" y="4978024"/>
                  </a:lnTo>
                  <a:lnTo>
                    <a:pt x="20872186" y="4530064"/>
                  </a:lnTo>
                  <a:lnTo>
                    <a:pt x="20647660" y="4124496"/>
                  </a:lnTo>
                  <a:lnTo>
                    <a:pt x="20425368" y="3758767"/>
                  </a:lnTo>
                  <a:lnTo>
                    <a:pt x="20205289" y="3472921"/>
                  </a:lnTo>
                  <a:lnTo>
                    <a:pt x="19987399" y="3210346"/>
                  </a:lnTo>
                  <a:lnTo>
                    <a:pt x="19771677" y="3001699"/>
                  </a:lnTo>
                  <a:lnTo>
                    <a:pt x="19558101" y="2793897"/>
                  </a:lnTo>
                  <a:lnTo>
                    <a:pt x="19346651" y="2656211"/>
                  </a:lnTo>
                  <a:lnTo>
                    <a:pt x="19137305" y="2541700"/>
                  </a:lnTo>
                  <a:lnTo>
                    <a:pt x="18930042" y="2432758"/>
                  </a:lnTo>
                  <a:lnTo>
                    <a:pt x="18724841" y="2355607"/>
                  </a:lnTo>
                  <a:lnTo>
                    <a:pt x="18521681" y="2298399"/>
                  </a:lnTo>
                  <a:lnTo>
                    <a:pt x="18320544" y="2252766"/>
                  </a:lnTo>
                  <a:lnTo>
                    <a:pt x="18121407" y="2209013"/>
                  </a:lnTo>
                  <a:lnTo>
                    <a:pt x="17924252" y="2174535"/>
                  </a:lnTo>
                  <a:lnTo>
                    <a:pt x="17729059" y="2146444"/>
                  </a:lnTo>
                  <a:lnTo>
                    <a:pt x="17535808" y="2124479"/>
                  </a:lnTo>
                  <a:lnTo>
                    <a:pt x="17344480" y="2105603"/>
                  </a:lnTo>
                  <a:lnTo>
                    <a:pt x="17155056" y="2084207"/>
                  </a:lnTo>
                  <a:lnTo>
                    <a:pt x="16967516" y="2073433"/>
                  </a:lnTo>
                  <a:lnTo>
                    <a:pt x="16781842" y="2062799"/>
                  </a:lnTo>
                  <a:lnTo>
                    <a:pt x="16598016" y="2050925"/>
                  </a:lnTo>
                  <a:lnTo>
                    <a:pt x="16416019" y="2042750"/>
                  </a:lnTo>
                  <a:lnTo>
                    <a:pt x="16235833" y="2034531"/>
                  </a:lnTo>
                  <a:lnTo>
                    <a:pt x="16057440" y="2026312"/>
                  </a:lnTo>
                  <a:lnTo>
                    <a:pt x="15880822" y="2021736"/>
                  </a:lnTo>
                  <a:lnTo>
                    <a:pt x="15705961" y="2018614"/>
                  </a:lnTo>
                  <a:lnTo>
                    <a:pt x="15532841" y="2009095"/>
                  </a:lnTo>
                  <a:lnTo>
                    <a:pt x="15361442" y="2003811"/>
                  </a:lnTo>
                  <a:lnTo>
                    <a:pt x="15191749" y="2001282"/>
                  </a:lnTo>
                  <a:lnTo>
                    <a:pt x="15023745" y="1993759"/>
                  </a:lnTo>
                  <a:lnTo>
                    <a:pt x="14857412" y="1989883"/>
                  </a:lnTo>
                  <a:lnTo>
                    <a:pt x="14692735" y="1984973"/>
                  </a:lnTo>
                  <a:lnTo>
                    <a:pt x="14529696" y="1981374"/>
                  </a:lnTo>
                  <a:lnTo>
                    <a:pt x="14368279" y="1979555"/>
                  </a:lnTo>
                  <a:lnTo>
                    <a:pt x="14208468" y="1979265"/>
                  </a:lnTo>
                  <a:lnTo>
                    <a:pt x="14050248" y="1973865"/>
                  </a:lnTo>
                  <a:lnTo>
                    <a:pt x="13893601" y="1971596"/>
                  </a:lnTo>
                  <a:lnTo>
                    <a:pt x="13738514" y="1970139"/>
                  </a:lnTo>
                  <a:lnTo>
                    <a:pt x="13584969" y="1967876"/>
                  </a:lnTo>
                  <a:lnTo>
                    <a:pt x="13432953" y="1966611"/>
                  </a:lnTo>
                  <a:lnTo>
                    <a:pt x="13282449" y="1962786"/>
                  </a:lnTo>
                  <a:lnTo>
                    <a:pt x="13133442" y="1959065"/>
                  </a:lnTo>
                  <a:lnTo>
                    <a:pt x="12985918" y="1958225"/>
                  </a:lnTo>
                  <a:lnTo>
                    <a:pt x="12839862" y="1956277"/>
                  </a:lnTo>
                  <a:lnTo>
                    <a:pt x="12695260" y="1954785"/>
                  </a:lnTo>
                  <a:lnTo>
                    <a:pt x="12552096" y="1953753"/>
                  </a:lnTo>
                  <a:lnTo>
                    <a:pt x="12410357" y="1954802"/>
                  </a:lnTo>
                  <a:lnTo>
                    <a:pt x="12270028" y="1954689"/>
                  </a:lnTo>
                  <a:lnTo>
                    <a:pt x="12131095" y="1954717"/>
                  </a:lnTo>
                  <a:lnTo>
                    <a:pt x="11993544" y="1953848"/>
                  </a:lnTo>
                  <a:lnTo>
                    <a:pt x="11857363" y="1954064"/>
                  </a:lnTo>
                  <a:lnTo>
                    <a:pt x="11722536" y="1955093"/>
                  </a:lnTo>
                  <a:lnTo>
                    <a:pt x="11589051" y="1955842"/>
                  </a:lnTo>
                  <a:lnTo>
                    <a:pt x="11456894" y="1953667"/>
                  </a:lnTo>
                  <a:lnTo>
                    <a:pt x="11326052" y="1952731"/>
                  </a:lnTo>
                  <a:lnTo>
                    <a:pt x="11196512" y="1954345"/>
                  </a:lnTo>
                  <a:lnTo>
                    <a:pt x="11068261" y="1956525"/>
                  </a:lnTo>
                  <a:lnTo>
                    <a:pt x="10941286" y="1957283"/>
                  </a:lnTo>
                  <a:lnTo>
                    <a:pt x="10815575" y="1957970"/>
                  </a:lnTo>
                  <a:lnTo>
                    <a:pt x="10691114" y="1960620"/>
                  </a:lnTo>
                  <a:lnTo>
                    <a:pt x="10567892" y="1961876"/>
                  </a:lnTo>
                  <a:lnTo>
                    <a:pt x="10445895" y="1960570"/>
                  </a:lnTo>
                  <a:lnTo>
                    <a:pt x="10325113" y="1959160"/>
                  </a:lnTo>
                  <a:lnTo>
                    <a:pt x="10205533" y="1959928"/>
                  </a:lnTo>
                  <a:lnTo>
                    <a:pt x="10087142" y="1960579"/>
                  </a:lnTo>
                  <a:lnTo>
                    <a:pt x="9969929" y="1961796"/>
                  </a:lnTo>
                  <a:lnTo>
                    <a:pt x="9853883" y="1962131"/>
                  </a:lnTo>
                  <a:lnTo>
                    <a:pt x="9738991" y="1963391"/>
                  </a:lnTo>
                  <a:lnTo>
                    <a:pt x="9625243" y="1965210"/>
                  </a:lnTo>
                  <a:lnTo>
                    <a:pt x="9512626" y="1967607"/>
                  </a:lnTo>
                  <a:lnTo>
                    <a:pt x="9401130" y="1968914"/>
                  </a:lnTo>
                  <a:lnTo>
                    <a:pt x="9290743" y="1970075"/>
                  </a:lnTo>
                  <a:lnTo>
                    <a:pt x="9181455" y="1973810"/>
                  </a:lnTo>
                  <a:lnTo>
                    <a:pt x="9073254" y="1976245"/>
                  </a:lnTo>
                  <a:lnTo>
                    <a:pt x="8966130" y="1978022"/>
                  </a:lnTo>
                  <a:lnTo>
                    <a:pt x="8860071" y="1979365"/>
                  </a:lnTo>
                  <a:lnTo>
                    <a:pt x="8755068" y="1984186"/>
                  </a:lnTo>
                  <a:lnTo>
                    <a:pt x="8651110" y="1987860"/>
                  </a:lnTo>
                  <a:lnTo>
                    <a:pt x="8548186" y="1992100"/>
                  </a:lnTo>
                  <a:lnTo>
                    <a:pt x="8446286" y="1994514"/>
                  </a:lnTo>
                  <a:lnTo>
                    <a:pt x="8345400" y="1999555"/>
                  </a:lnTo>
                  <a:lnTo>
                    <a:pt x="8245518" y="2005125"/>
                  </a:lnTo>
                  <a:lnTo>
                    <a:pt x="8146630" y="2009395"/>
                  </a:lnTo>
                  <a:lnTo>
                    <a:pt x="8048726" y="2011211"/>
                  </a:lnTo>
                  <a:lnTo>
                    <a:pt x="7951796" y="2013204"/>
                  </a:lnTo>
                  <a:lnTo>
                    <a:pt x="7855830" y="2016502"/>
                  </a:lnTo>
                  <a:lnTo>
                    <a:pt x="7760819" y="2019338"/>
                  </a:lnTo>
                  <a:lnTo>
                    <a:pt x="7666754" y="2024186"/>
                  </a:lnTo>
                  <a:lnTo>
                    <a:pt x="7573624" y="2028633"/>
                  </a:lnTo>
                  <a:lnTo>
                    <a:pt x="7481422" y="2032954"/>
                  </a:lnTo>
                  <a:lnTo>
                    <a:pt x="7390136" y="2037838"/>
                  </a:lnTo>
                  <a:lnTo>
                    <a:pt x="7299759" y="2042329"/>
                  </a:lnTo>
                  <a:lnTo>
                    <a:pt x="7210282" y="2045901"/>
                  </a:lnTo>
                  <a:lnTo>
                    <a:pt x="7121694" y="2050203"/>
                  </a:lnTo>
                  <a:lnTo>
                    <a:pt x="7033988" y="2054918"/>
                  </a:lnTo>
                  <a:lnTo>
                    <a:pt x="6947155" y="2061092"/>
                  </a:lnTo>
                  <a:lnTo>
                    <a:pt x="6861186" y="2068940"/>
                  </a:lnTo>
                  <a:lnTo>
                    <a:pt x="6776072" y="2074605"/>
                  </a:lnTo>
                  <a:lnTo>
                    <a:pt x="6691805" y="2079103"/>
                  </a:lnTo>
                  <a:lnTo>
                    <a:pt x="6608376" y="2080742"/>
                  </a:lnTo>
                  <a:lnTo>
                    <a:pt x="6525778" y="2084827"/>
                  </a:lnTo>
                  <a:lnTo>
                    <a:pt x="6444002" y="2090268"/>
                  </a:lnTo>
                  <a:lnTo>
                    <a:pt x="6363039" y="2095983"/>
                  </a:lnTo>
                  <a:lnTo>
                    <a:pt x="6282882" y="2101178"/>
                  </a:lnTo>
                  <a:lnTo>
                    <a:pt x="6203522" y="2110023"/>
                  </a:lnTo>
                  <a:lnTo>
                    <a:pt x="6124952" y="2114509"/>
                  </a:lnTo>
                  <a:lnTo>
                    <a:pt x="6047164" y="2121952"/>
                  </a:lnTo>
                  <a:lnTo>
                    <a:pt x="5970149" y="2128311"/>
                  </a:lnTo>
                  <a:lnTo>
                    <a:pt x="5893902" y="2137462"/>
                  </a:lnTo>
                  <a:lnTo>
                    <a:pt x="5818412" y="2145791"/>
                  </a:lnTo>
                  <a:lnTo>
                    <a:pt x="5743674" y="2153781"/>
                  </a:lnTo>
                  <a:lnTo>
                    <a:pt x="5669680" y="2160620"/>
                  </a:lnTo>
                  <a:lnTo>
                    <a:pt x="5596422" y="2168156"/>
                  </a:lnTo>
                  <a:lnTo>
                    <a:pt x="5523892" y="2176083"/>
                  </a:lnTo>
                  <a:lnTo>
                    <a:pt x="5452085" y="2183975"/>
                  </a:lnTo>
                  <a:lnTo>
                    <a:pt x="5380992" y="2192126"/>
                  </a:lnTo>
                  <a:lnTo>
                    <a:pt x="5310606" y="2200443"/>
                  </a:lnTo>
                  <a:lnTo>
                    <a:pt x="5240921" y="2207321"/>
                  </a:lnTo>
                  <a:lnTo>
                    <a:pt x="5171929" y="2214562"/>
                  </a:lnTo>
                  <a:lnTo>
                    <a:pt x="5103623" y="2222699"/>
                  </a:lnTo>
                  <a:lnTo>
                    <a:pt x="5035997" y="2230109"/>
                  </a:lnTo>
                  <a:lnTo>
                    <a:pt x="4969045" y="2238394"/>
                  </a:lnTo>
                  <a:lnTo>
                    <a:pt x="4902758" y="2246160"/>
                  </a:lnTo>
                  <a:lnTo>
                    <a:pt x="4837131" y="2254485"/>
                  </a:lnTo>
                  <a:lnTo>
                    <a:pt x="4772156" y="2265333"/>
                  </a:lnTo>
                  <a:lnTo>
                    <a:pt x="4707829" y="2276020"/>
                  </a:lnTo>
                  <a:lnTo>
                    <a:pt x="4644141" y="2284790"/>
                  </a:lnTo>
                  <a:lnTo>
                    <a:pt x="4581087" y="2295062"/>
                  </a:lnTo>
                  <a:lnTo>
                    <a:pt x="4518661" y="2306209"/>
                  </a:lnTo>
                  <a:lnTo>
                    <a:pt x="4456855" y="2315534"/>
                  </a:lnTo>
                  <a:lnTo>
                    <a:pt x="4395665" y="2327009"/>
                  </a:lnTo>
                  <a:lnTo>
                    <a:pt x="4335084" y="2336862"/>
                  </a:lnTo>
                  <a:lnTo>
                    <a:pt x="4275105" y="2346573"/>
                  </a:lnTo>
                  <a:lnTo>
                    <a:pt x="4215723" y="2355607"/>
                  </a:lnTo>
                  <a:lnTo>
                    <a:pt x="4156932" y="2366082"/>
                  </a:lnTo>
                  <a:lnTo>
                    <a:pt x="4098726" y="2375859"/>
                  </a:lnTo>
                  <a:lnTo>
                    <a:pt x="4041099" y="2387660"/>
                  </a:lnTo>
                  <a:lnTo>
                    <a:pt x="3984045" y="2400079"/>
                  </a:lnTo>
                  <a:lnTo>
                    <a:pt x="3927559" y="2407821"/>
                  </a:lnTo>
                  <a:lnTo>
                    <a:pt x="3871636" y="2417838"/>
                  </a:lnTo>
                  <a:lnTo>
                    <a:pt x="3816268" y="2428411"/>
                  </a:lnTo>
                  <a:lnTo>
                    <a:pt x="3761452" y="2439589"/>
                  </a:lnTo>
                  <a:lnTo>
                    <a:pt x="3707181" y="2453326"/>
                  </a:lnTo>
                  <a:lnTo>
                    <a:pt x="3653450" y="2464831"/>
                  </a:lnTo>
                  <a:lnTo>
                    <a:pt x="3600254" y="2476500"/>
                  </a:lnTo>
                  <a:lnTo>
                    <a:pt x="3547586" y="2487287"/>
                  </a:lnTo>
                  <a:lnTo>
                    <a:pt x="3495443" y="2497166"/>
                  </a:lnTo>
                  <a:lnTo>
                    <a:pt x="3443819" y="2508989"/>
                  </a:lnTo>
                  <a:lnTo>
                    <a:pt x="3392709" y="2520000"/>
                  </a:lnTo>
                  <a:lnTo>
                    <a:pt x="3342107" y="2532726"/>
                  </a:lnTo>
                  <a:lnTo>
                    <a:pt x="3292008" y="2545796"/>
                  </a:lnTo>
                  <a:lnTo>
                    <a:pt x="3242409" y="2556620"/>
                  </a:lnTo>
                  <a:lnTo>
                    <a:pt x="3193302" y="2569503"/>
                  </a:lnTo>
                  <a:lnTo>
                    <a:pt x="3144684" y="2582459"/>
                  </a:lnTo>
                  <a:lnTo>
                    <a:pt x="3096550" y="2596108"/>
                  </a:lnTo>
                  <a:lnTo>
                    <a:pt x="3048895" y="2610214"/>
                  </a:lnTo>
                  <a:lnTo>
                    <a:pt x="3001714" y="2621825"/>
                  </a:lnTo>
                  <a:lnTo>
                    <a:pt x="2955003" y="2636664"/>
                  </a:lnTo>
                  <a:lnTo>
                    <a:pt x="2908756" y="2651252"/>
                  </a:lnTo>
                  <a:lnTo>
                    <a:pt x="2862969" y="2665989"/>
                  </a:lnTo>
                  <a:lnTo>
                    <a:pt x="2817639" y="2679319"/>
                  </a:lnTo>
                  <a:lnTo>
                    <a:pt x="2772759" y="2694392"/>
                  </a:lnTo>
                  <a:lnTo>
                    <a:pt x="2728325" y="2706849"/>
                  </a:lnTo>
                  <a:lnTo>
                    <a:pt x="2684334" y="2721161"/>
                  </a:lnTo>
                  <a:lnTo>
                    <a:pt x="2640781" y="2736161"/>
                  </a:lnTo>
                  <a:lnTo>
                    <a:pt x="2597660" y="2750788"/>
                  </a:lnTo>
                  <a:lnTo>
                    <a:pt x="2554969" y="2765797"/>
                  </a:lnTo>
                  <a:lnTo>
                    <a:pt x="2512703" y="2781353"/>
                  </a:lnTo>
                  <a:lnTo>
                    <a:pt x="2470857" y="2798493"/>
                  </a:lnTo>
                  <a:lnTo>
                    <a:pt x="2429428" y="2816595"/>
                  </a:lnTo>
                  <a:lnTo>
                    <a:pt x="2388411" y="2831302"/>
                  </a:lnTo>
                  <a:lnTo>
                    <a:pt x="2347802" y="2846722"/>
                  </a:lnTo>
                  <a:lnTo>
                    <a:pt x="2307597" y="2860913"/>
                  </a:lnTo>
                  <a:lnTo>
                    <a:pt x="2267792" y="2877402"/>
                  </a:lnTo>
                  <a:lnTo>
                    <a:pt x="2228383" y="2895671"/>
                  </a:lnTo>
                  <a:lnTo>
                    <a:pt x="2189366" y="2912336"/>
                  </a:lnTo>
                  <a:lnTo>
                    <a:pt x="2150738" y="2930550"/>
                  </a:lnTo>
                  <a:lnTo>
                    <a:pt x="2112494" y="2949210"/>
                  </a:lnTo>
                  <a:lnTo>
                    <a:pt x="2074630" y="2966921"/>
                  </a:lnTo>
                  <a:lnTo>
                    <a:pt x="2037143" y="2984637"/>
                  </a:lnTo>
                  <a:lnTo>
                    <a:pt x="2000030" y="3002956"/>
                  </a:lnTo>
                  <a:lnTo>
                    <a:pt x="1963285" y="3019073"/>
                  </a:lnTo>
                  <a:lnTo>
                    <a:pt x="1926906" y="3037393"/>
                  </a:lnTo>
                  <a:lnTo>
                    <a:pt x="1890889" y="3054383"/>
                  </a:lnTo>
                  <a:lnTo>
                    <a:pt x="1855231" y="3072796"/>
                  </a:lnTo>
                  <a:lnTo>
                    <a:pt x="1819927" y="3090517"/>
                  </a:lnTo>
                  <a:lnTo>
                    <a:pt x="1784974" y="3109072"/>
                  </a:lnTo>
                  <a:lnTo>
                    <a:pt x="1750370" y="3123916"/>
                  </a:lnTo>
                  <a:lnTo>
                    <a:pt x="1716109" y="3144606"/>
                  </a:lnTo>
                  <a:lnTo>
                    <a:pt x="1682190" y="3160956"/>
                  </a:lnTo>
                  <a:lnTo>
                    <a:pt x="1648608" y="3177142"/>
                  </a:lnTo>
                  <a:lnTo>
                    <a:pt x="1615360" y="3193990"/>
                  </a:lnTo>
                  <a:lnTo>
                    <a:pt x="1582443" y="3211340"/>
                  </a:lnTo>
                  <a:lnTo>
                    <a:pt x="1549853" y="3230317"/>
                  </a:lnTo>
                  <a:lnTo>
                    <a:pt x="1517588" y="3247457"/>
                  </a:lnTo>
                  <a:lnTo>
                    <a:pt x="1485644" y="3264982"/>
                  </a:lnTo>
                  <a:lnTo>
                    <a:pt x="1454018" y="3284634"/>
                  </a:lnTo>
                  <a:lnTo>
                    <a:pt x="1422706" y="3300533"/>
                  </a:lnTo>
                  <a:lnTo>
                    <a:pt x="1391706" y="3323667"/>
                  </a:lnTo>
                  <a:lnTo>
                    <a:pt x="1361014" y="3339979"/>
                  </a:lnTo>
                  <a:lnTo>
                    <a:pt x="1330628" y="3356655"/>
                  </a:lnTo>
                  <a:lnTo>
                    <a:pt x="1300544" y="3374469"/>
                  </a:lnTo>
                  <a:lnTo>
                    <a:pt x="1270760" y="3394032"/>
                  </a:lnTo>
                  <a:lnTo>
                    <a:pt x="1241271" y="3415798"/>
                  </a:lnTo>
                  <a:lnTo>
                    <a:pt x="1212077" y="3437343"/>
                  </a:lnTo>
                  <a:lnTo>
                    <a:pt x="1183172" y="3459756"/>
                  </a:lnTo>
                  <a:lnTo>
                    <a:pt x="1154556" y="3482451"/>
                  </a:lnTo>
                  <a:lnTo>
                    <a:pt x="1126224" y="3500483"/>
                  </a:lnTo>
                  <a:lnTo>
                    <a:pt x="1098174" y="3520877"/>
                  </a:lnTo>
                  <a:lnTo>
                    <a:pt x="1070403" y="3540297"/>
                  </a:lnTo>
                  <a:lnTo>
                    <a:pt x="1042908" y="3561306"/>
                  </a:lnTo>
                  <a:lnTo>
                    <a:pt x="1015687" y="3580656"/>
                  </a:lnTo>
                  <a:lnTo>
                    <a:pt x="988737" y="3602649"/>
                  </a:lnTo>
                  <a:lnTo>
                    <a:pt x="962055" y="3621205"/>
                  </a:lnTo>
                  <a:lnTo>
                    <a:pt x="935638" y="3641852"/>
                  </a:lnTo>
                  <a:lnTo>
                    <a:pt x="909485" y="3663810"/>
                  </a:lnTo>
                  <a:lnTo>
                    <a:pt x="883591" y="3684989"/>
                  </a:lnTo>
                  <a:lnTo>
                    <a:pt x="857955" y="3706670"/>
                  </a:lnTo>
                  <a:lnTo>
                    <a:pt x="832575" y="3724998"/>
                  </a:lnTo>
                  <a:lnTo>
                    <a:pt x="807447" y="3746101"/>
                  </a:lnTo>
                  <a:lnTo>
                    <a:pt x="782568" y="3769985"/>
                  </a:lnTo>
                  <a:lnTo>
                    <a:pt x="757938" y="3788604"/>
                  </a:lnTo>
                  <a:lnTo>
                    <a:pt x="733552" y="3810341"/>
                  </a:lnTo>
                  <a:lnTo>
                    <a:pt x="709409" y="3831759"/>
                  </a:lnTo>
                  <a:lnTo>
                    <a:pt x="685507" y="3854757"/>
                  </a:lnTo>
                  <a:lnTo>
                    <a:pt x="661842" y="3879140"/>
                  </a:lnTo>
                  <a:lnTo>
                    <a:pt x="638413" y="3899143"/>
                  </a:lnTo>
                  <a:lnTo>
                    <a:pt x="615216" y="3922930"/>
                  </a:lnTo>
                  <a:lnTo>
                    <a:pt x="592251" y="3942995"/>
                  </a:lnTo>
                  <a:lnTo>
                    <a:pt x="569514" y="3968444"/>
                  </a:lnTo>
                  <a:lnTo>
                    <a:pt x="547003" y="3990866"/>
                  </a:lnTo>
                  <a:lnTo>
                    <a:pt x="524717" y="4012121"/>
                  </a:lnTo>
                  <a:lnTo>
                    <a:pt x="502652" y="4034091"/>
                  </a:lnTo>
                  <a:lnTo>
                    <a:pt x="480806" y="4058083"/>
                  </a:lnTo>
                  <a:lnTo>
                    <a:pt x="459178" y="4080855"/>
                  </a:lnTo>
                  <a:lnTo>
                    <a:pt x="437765" y="4103284"/>
                  </a:lnTo>
                  <a:lnTo>
                    <a:pt x="416566" y="4122653"/>
                  </a:lnTo>
                  <a:lnTo>
                    <a:pt x="395577" y="4145407"/>
                  </a:lnTo>
                  <a:lnTo>
                    <a:pt x="374797" y="4167047"/>
                  </a:lnTo>
                  <a:lnTo>
                    <a:pt x="354224" y="4188882"/>
                  </a:lnTo>
                  <a:lnTo>
                    <a:pt x="333855" y="4210238"/>
                  </a:lnTo>
                  <a:lnTo>
                    <a:pt x="313689" y="4232367"/>
                  </a:lnTo>
                  <a:lnTo>
                    <a:pt x="293724" y="4254462"/>
                  </a:lnTo>
                  <a:lnTo>
                    <a:pt x="273958" y="4276793"/>
                  </a:lnTo>
                  <a:lnTo>
                    <a:pt x="254388" y="4296787"/>
                  </a:lnTo>
                  <a:lnTo>
                    <a:pt x="235013" y="4319996"/>
                  </a:lnTo>
                  <a:lnTo>
                    <a:pt x="215830" y="4343404"/>
                  </a:lnTo>
                  <a:lnTo>
                    <a:pt x="196839" y="4365940"/>
                  </a:lnTo>
                  <a:lnTo>
                    <a:pt x="178036" y="4389983"/>
                  </a:lnTo>
                  <a:lnTo>
                    <a:pt x="159421" y="4412690"/>
                  </a:lnTo>
                  <a:lnTo>
                    <a:pt x="140991" y="4435811"/>
                  </a:lnTo>
                  <a:lnTo>
                    <a:pt x="122744" y="4463251"/>
                  </a:lnTo>
                  <a:lnTo>
                    <a:pt x="104679" y="4484944"/>
                  </a:lnTo>
                  <a:lnTo>
                    <a:pt x="86793" y="4509236"/>
                  </a:lnTo>
                  <a:lnTo>
                    <a:pt x="69086" y="4532416"/>
                  </a:lnTo>
                  <a:lnTo>
                    <a:pt x="51554" y="4554939"/>
                  </a:lnTo>
                  <a:lnTo>
                    <a:pt x="34197" y="4579062"/>
                  </a:lnTo>
                  <a:lnTo>
                    <a:pt x="17013" y="4603980"/>
                  </a:lnTo>
                  <a:lnTo>
                    <a:pt x="0" y="4627343"/>
                  </a:lnTo>
                  <a:close/>
                </a:path>
              </a:pathLst>
            </a:custGeom>
            <a:solidFill>
              <a:srgbClr val="10475B">
                <a:alpha val="50196"/>
              </a:srgbClr>
            </a:solidFill>
          </p:spPr>
          <p:txBody>
            <a:bodyPr/>
            <a:lstStyle/>
            <a:p/>
          </p:txBody>
        </p:sp>
        <p:sp>
          <p:nvSpPr>
            <p:cNvPr id="28" name="Text 28"/>
            <p:cNvSpPr/>
            <p:nvPr/>
          </p:nvSpPr>
          <p:spPr>
            <a:xfrm rot="0">
              <a:off x="4434967" y="5443340"/>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29" name="Text 29"/>
            <p:cNvSpPr/>
            <p:nvPr/>
          </p:nvSpPr>
          <p:spPr>
            <a:xfrm rot="0">
              <a:off x="8397330" y="11285844"/>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0" name="Text 30"/>
            <p:cNvSpPr/>
            <p:nvPr/>
          </p:nvSpPr>
          <p:spPr>
            <a:xfrm rot="0">
              <a:off x="4323842" y="14207096"/>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1" name="Text 31"/>
            <p:cNvSpPr/>
            <p:nvPr/>
          </p:nvSpPr>
          <p:spPr>
            <a:xfrm rot="0">
              <a:off x="22712045" y="3982714"/>
              <a:ext cx="53975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444D3E">
                      <a:alpha val="100000"/>
                    </a:srgbClr>
                  </a:solidFill>
                  <a:latin typeface="Helvetica"/>
                  <a:cs typeface="Helvetica"/>
                </a:rPr>
                <a:t>Emancipation</a:t>
              </a:r>
            </a:p>
          </p:txBody>
        </p:sp>
        <p:sp>
          <p:nvSpPr>
            <p:cNvPr id="32" name="Rectangle 32"/>
            <p:cNvSpPr/>
            <p:nvPr/>
          </p:nvSpPr>
          <p:spPr>
            <a:xfrm>
              <a:off x="3877489" y="1352487"/>
              <a:ext cx="31643430" cy="16061266"/>
            </a:xfrm>
            <a:prstGeom prst="rect">
              <a:avLst/>
            </a:prstGeom>
            <a:ln w="13500">
              <a:solidFill>
                <a:srgbClr val="7F7F7F">
                  <a:alpha val="100000"/>
                </a:srgbClr>
              </a:solidFill>
              <a:prstDash val="solid"/>
              <a:round/>
            </a:ln>
          </p:spPr>
          <p:txBody>
            <a:bodyPr/>
            <a:lstStyle/>
            <a:p/>
          </p:txBody>
        </p:sp>
        <p:sp>
          <p:nvSpPr>
            <p:cNvPr id="33" name="Text 33"/>
            <p:cNvSpPr/>
            <p:nvPr/>
          </p:nvSpPr>
          <p:spPr>
            <a:xfrm rot="0">
              <a:off x="1991314" y="164449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34" name="Text 34"/>
            <p:cNvSpPr/>
            <p:nvPr/>
          </p:nvSpPr>
          <p:spPr>
            <a:xfrm rot="0">
              <a:off x="1991314" y="12793370"/>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35" name="Text 35"/>
            <p:cNvSpPr/>
            <p:nvPr/>
          </p:nvSpPr>
          <p:spPr>
            <a:xfrm rot="0">
              <a:off x="1991314" y="914180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36" name="Text 36"/>
            <p:cNvSpPr/>
            <p:nvPr/>
          </p:nvSpPr>
          <p:spPr>
            <a:xfrm rot="0">
              <a:off x="1991314" y="5490240"/>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37" name="Text 37"/>
            <p:cNvSpPr/>
            <p:nvPr/>
          </p:nvSpPr>
          <p:spPr>
            <a:xfrm rot="0">
              <a:off x="1991314" y="183867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1.00</a:t>
              </a:r>
            </a:p>
          </p:txBody>
        </p:sp>
        <p:sp>
          <p:nvSpPr>
            <p:cNvPr id="38" name="Polyline form 38"/>
            <p:cNvSpPr/>
            <p:nvPr/>
          </p:nvSpPr>
          <p:spPr>
            <a:xfrm>
              <a:off x="3516489" y="16683695"/>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39" name="Polyline form 39"/>
            <p:cNvSpPr/>
            <p:nvPr/>
          </p:nvSpPr>
          <p:spPr>
            <a:xfrm>
              <a:off x="3516489" y="13032130"/>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0" name="Polyline form 40"/>
            <p:cNvSpPr/>
            <p:nvPr/>
          </p:nvSpPr>
          <p:spPr>
            <a:xfrm>
              <a:off x="3516489" y="9380565"/>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1" name="Polyline form 41"/>
            <p:cNvSpPr/>
            <p:nvPr/>
          </p:nvSpPr>
          <p:spPr>
            <a:xfrm>
              <a:off x="3516489" y="5729000"/>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2" name="Polyline form 42"/>
            <p:cNvSpPr/>
            <p:nvPr/>
          </p:nvSpPr>
          <p:spPr>
            <a:xfrm>
              <a:off x="3516489" y="2077435"/>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3" name="Polyline form 43"/>
            <p:cNvSpPr/>
            <p:nvPr/>
          </p:nvSpPr>
          <p:spPr>
            <a:xfrm>
              <a:off x="12002920"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4" name="Polyline form 44"/>
            <p:cNvSpPr/>
            <p:nvPr/>
          </p:nvSpPr>
          <p:spPr>
            <a:xfrm>
              <a:off x="20382842"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5" name="Polyline form 45"/>
            <p:cNvSpPr/>
            <p:nvPr/>
          </p:nvSpPr>
          <p:spPr>
            <a:xfrm>
              <a:off x="28762763"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6" name="Text 46"/>
            <p:cNvSpPr/>
            <p:nvPr/>
          </p:nvSpPr>
          <p:spPr>
            <a:xfrm rot="0">
              <a:off x="1176162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47" name="Text 47"/>
            <p:cNvSpPr/>
            <p:nvPr/>
          </p:nvSpPr>
          <p:spPr>
            <a:xfrm rot="0">
              <a:off x="20020892" y="17777832"/>
              <a:ext cx="7239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10</a:t>
              </a:r>
            </a:p>
          </p:txBody>
        </p:sp>
        <p:sp>
          <p:nvSpPr>
            <p:cNvPr id="48" name="Text 48"/>
            <p:cNvSpPr/>
            <p:nvPr/>
          </p:nvSpPr>
          <p:spPr>
            <a:xfrm rot="0">
              <a:off x="28400813" y="17777832"/>
              <a:ext cx="7239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15</a:t>
              </a:r>
            </a:p>
          </p:txBody>
        </p:sp>
        <p:sp>
          <p:nvSpPr>
            <p:cNvPr id="49" name="Text 49"/>
            <p:cNvSpPr/>
            <p:nvPr/>
          </p:nvSpPr>
          <p:spPr>
            <a:xfrm rot="0">
              <a:off x="16006570" y="18257340"/>
              <a:ext cx="7385269"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Age at Entry into Foster Care</a:t>
              </a:r>
            </a:p>
          </p:txBody>
        </p:sp>
        <p:sp>
          <p:nvSpPr>
            <p:cNvPr id="50" name="Text 50"/>
            <p:cNvSpPr/>
            <p:nvPr/>
          </p:nvSpPr>
          <p:spPr>
            <a:xfrm rot="-5400000">
              <a:off x="-883456" y="10665841"/>
              <a:ext cx="5215467"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Age, </a:t>
              </a:r>
            </a:p>
          </p:txBody>
        </p:sp>
        <p:sp>
          <p:nvSpPr>
            <p:cNvPr id="51" name="Text 51"/>
            <p:cNvSpPr/>
            <p:nvPr/>
          </p:nvSpPr>
          <p:spPr>
            <a:xfrm rot="-5400000">
              <a:off x="-424562" y="665433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true">
                  <a:solidFill>
                    <a:srgbClr val="000000">
                      <a:alpha val="100000"/>
                    </a:srgbClr>
                  </a:solidFill>
                  <a:latin typeface="Helvetica"/>
                  <a:cs typeface="Helvetica"/>
                </a:rPr>
                <a:t>Ceteris Paribus</a:t>
              </a:r>
            </a:p>
          </p:txBody>
        </p:sp>
        <p:sp>
          <p:nvSpPr>
            <p:cNvPr id="52" name="Text 52"/>
            <p:cNvSpPr/>
            <p:nvPr/>
          </p:nvSpPr>
          <p:spPr>
            <a:xfrm rot="-5400000">
              <a:off x="1546478" y="497196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sld>
</file>

<file path=ppt/slides/slide3.xml><?xml version="1.0" encoding="utf-8"?>
<p:sld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grpSp>
        <p:nvGrpSpPr>
          <p:cNvPr id="1"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p:txBody>
        </p:sp>
        <p:sp>
          <p:nvSpPr>
            <p:cNvPr id="3" name="Rectangle 3"/>
            <p:cNvSpPr/>
            <p:nvPr/>
          </p:nvSpPr>
          <p:spPr>
            <a:xfrm>
              <a:off x="3636189" y="1352487"/>
              <a:ext cx="31884730" cy="16061266"/>
            </a:xfrm>
            <a:prstGeom prst="rect">
              <a:avLst/>
            </a:prstGeom>
            <a:solidFill>
              <a:srgbClr val="FFFFFF">
                <a:alpha val="100000"/>
              </a:srgbClr>
            </a:solidFill>
          </p:spPr>
          <p:txBody>
            <a:bodyPr/>
            <a:lstStyle/>
            <a:p/>
          </p:txBody>
        </p:sp>
        <p:sp>
          <p:nvSpPr>
            <p:cNvPr id="4" name="Polyline form 4"/>
            <p:cNvSpPr/>
            <p:nvPr/>
          </p:nvSpPr>
          <p:spPr>
            <a:xfrm>
              <a:off x="3636189" y="14956233"/>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5" name="Polyline form 5"/>
            <p:cNvSpPr/>
            <p:nvPr/>
          </p:nvSpPr>
          <p:spPr>
            <a:xfrm>
              <a:off x="3636189" y="11501310"/>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6" name="Polyline form 6"/>
            <p:cNvSpPr/>
            <p:nvPr/>
          </p:nvSpPr>
          <p:spPr>
            <a:xfrm>
              <a:off x="3636189" y="8046388"/>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7" name="Polyline form 7"/>
            <p:cNvSpPr/>
            <p:nvPr/>
          </p:nvSpPr>
          <p:spPr>
            <a:xfrm>
              <a:off x="3636189" y="4591465"/>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8" name="Polyline form 8"/>
            <p:cNvSpPr/>
            <p:nvPr/>
          </p:nvSpPr>
          <p:spPr>
            <a:xfrm>
              <a:off x="8708760"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9" name="Polyline form 9"/>
            <p:cNvSpPr/>
            <p:nvPr/>
          </p:nvSpPr>
          <p:spPr>
            <a:xfrm>
              <a:off x="15955289"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0" name="Polyline form 10"/>
            <p:cNvSpPr/>
            <p:nvPr/>
          </p:nvSpPr>
          <p:spPr>
            <a:xfrm>
              <a:off x="23201819"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1" name="Polyline form 11"/>
            <p:cNvSpPr/>
            <p:nvPr/>
          </p:nvSpPr>
          <p:spPr>
            <a:xfrm>
              <a:off x="30448348"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2" name="Polyline form 12"/>
            <p:cNvSpPr/>
            <p:nvPr/>
          </p:nvSpPr>
          <p:spPr>
            <a:xfrm>
              <a:off x="3636189" y="16683695"/>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3" name="Polyline form 13"/>
            <p:cNvSpPr/>
            <p:nvPr/>
          </p:nvSpPr>
          <p:spPr>
            <a:xfrm>
              <a:off x="3636189" y="13228772"/>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4" name="Polyline form 14"/>
            <p:cNvSpPr/>
            <p:nvPr/>
          </p:nvSpPr>
          <p:spPr>
            <a:xfrm>
              <a:off x="3636189" y="9773849"/>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5" name="Polyline form 15"/>
            <p:cNvSpPr/>
            <p:nvPr/>
          </p:nvSpPr>
          <p:spPr>
            <a:xfrm>
              <a:off x="3636189" y="6318926"/>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6" name="Polyline form 16"/>
            <p:cNvSpPr/>
            <p:nvPr/>
          </p:nvSpPr>
          <p:spPr>
            <a:xfrm>
              <a:off x="3636189" y="2864003"/>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7" name="Polyline form 17"/>
            <p:cNvSpPr/>
            <p:nvPr/>
          </p:nvSpPr>
          <p:spPr>
            <a:xfrm>
              <a:off x="5085495"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18" name="Polyline form 18"/>
            <p:cNvSpPr/>
            <p:nvPr/>
          </p:nvSpPr>
          <p:spPr>
            <a:xfrm>
              <a:off x="12332025"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19" name="Polyline form 19"/>
            <p:cNvSpPr/>
            <p:nvPr/>
          </p:nvSpPr>
          <p:spPr>
            <a:xfrm>
              <a:off x="19578554"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0" name="Polyline form 20"/>
            <p:cNvSpPr/>
            <p:nvPr/>
          </p:nvSpPr>
          <p:spPr>
            <a:xfrm>
              <a:off x="26825084"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1" name="Polyline form 21"/>
            <p:cNvSpPr/>
            <p:nvPr/>
          </p:nvSpPr>
          <p:spPr>
            <a:xfrm>
              <a:off x="34071613"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2" name="Polyline form 22"/>
            <p:cNvSpPr/>
            <p:nvPr/>
          </p:nvSpPr>
          <p:spPr>
            <a:xfrm>
              <a:off x="5085495" y="10140086"/>
              <a:ext cx="28986118" cy="4214732"/>
            </a:xfrm>
            <a:custGeom>
              <a:avLst/>
              <a:pathLst>
                <a:path w="28986118" h="4214732">
                  <a:moveTo>
                    <a:pt x="0" y="4214732"/>
                  </a:moveTo>
                  <a:lnTo>
                    <a:pt x="100298" y="4205441"/>
                  </a:lnTo>
                  <a:lnTo>
                    <a:pt x="200596" y="4196117"/>
                  </a:lnTo>
                  <a:lnTo>
                    <a:pt x="300894" y="4186758"/>
                  </a:lnTo>
                  <a:lnTo>
                    <a:pt x="401192" y="4177366"/>
                  </a:lnTo>
                  <a:lnTo>
                    <a:pt x="501490" y="4167940"/>
                  </a:lnTo>
                  <a:lnTo>
                    <a:pt x="601788" y="4158479"/>
                  </a:lnTo>
                  <a:lnTo>
                    <a:pt x="702086" y="4148985"/>
                  </a:lnTo>
                  <a:lnTo>
                    <a:pt x="802384" y="4139456"/>
                  </a:lnTo>
                  <a:lnTo>
                    <a:pt x="902682" y="4129893"/>
                  </a:lnTo>
                  <a:lnTo>
                    <a:pt x="1002980" y="4120295"/>
                  </a:lnTo>
                  <a:lnTo>
                    <a:pt x="1103278" y="4110663"/>
                  </a:lnTo>
                  <a:lnTo>
                    <a:pt x="1203576" y="4100996"/>
                  </a:lnTo>
                  <a:lnTo>
                    <a:pt x="1303874" y="4091295"/>
                  </a:lnTo>
                  <a:lnTo>
                    <a:pt x="1404172" y="4081559"/>
                  </a:lnTo>
                  <a:lnTo>
                    <a:pt x="1504470" y="4071788"/>
                  </a:lnTo>
                  <a:lnTo>
                    <a:pt x="1604768" y="4061982"/>
                  </a:lnTo>
                  <a:lnTo>
                    <a:pt x="1705066" y="4052142"/>
                  </a:lnTo>
                  <a:lnTo>
                    <a:pt x="1805364" y="4042266"/>
                  </a:lnTo>
                  <a:lnTo>
                    <a:pt x="1905662" y="4032355"/>
                  </a:lnTo>
                  <a:lnTo>
                    <a:pt x="2005960" y="4022409"/>
                  </a:lnTo>
                  <a:lnTo>
                    <a:pt x="2106258" y="4012428"/>
                  </a:lnTo>
                  <a:lnTo>
                    <a:pt x="2206556" y="4002411"/>
                  </a:lnTo>
                  <a:lnTo>
                    <a:pt x="2306854" y="3992359"/>
                  </a:lnTo>
                  <a:lnTo>
                    <a:pt x="2407152" y="3982272"/>
                  </a:lnTo>
                  <a:lnTo>
                    <a:pt x="2507450" y="3972149"/>
                  </a:lnTo>
                  <a:lnTo>
                    <a:pt x="2607748" y="3961990"/>
                  </a:lnTo>
                  <a:lnTo>
                    <a:pt x="2708046" y="3951796"/>
                  </a:lnTo>
                  <a:lnTo>
                    <a:pt x="2808344" y="3941566"/>
                  </a:lnTo>
                  <a:lnTo>
                    <a:pt x="2908642" y="3931300"/>
                  </a:lnTo>
                  <a:lnTo>
                    <a:pt x="3008940" y="3920998"/>
                  </a:lnTo>
                  <a:lnTo>
                    <a:pt x="3109238" y="3910661"/>
                  </a:lnTo>
                  <a:lnTo>
                    <a:pt x="3209536" y="3900287"/>
                  </a:lnTo>
                  <a:lnTo>
                    <a:pt x="3309834" y="3889877"/>
                  </a:lnTo>
                  <a:lnTo>
                    <a:pt x="3410132" y="3879431"/>
                  </a:lnTo>
                  <a:lnTo>
                    <a:pt x="3510430" y="3868949"/>
                  </a:lnTo>
                  <a:lnTo>
                    <a:pt x="3610727" y="3858430"/>
                  </a:lnTo>
                  <a:lnTo>
                    <a:pt x="3711025" y="3847875"/>
                  </a:lnTo>
                  <a:lnTo>
                    <a:pt x="3811323" y="3837283"/>
                  </a:lnTo>
                  <a:lnTo>
                    <a:pt x="3911621" y="3826655"/>
                  </a:lnTo>
                  <a:lnTo>
                    <a:pt x="4011919" y="3815991"/>
                  </a:lnTo>
                  <a:lnTo>
                    <a:pt x="4112217" y="3805290"/>
                  </a:lnTo>
                  <a:lnTo>
                    <a:pt x="4212515" y="3794552"/>
                  </a:lnTo>
                  <a:lnTo>
                    <a:pt x="4312813" y="3783777"/>
                  </a:lnTo>
                  <a:lnTo>
                    <a:pt x="4413111" y="3772966"/>
                  </a:lnTo>
                  <a:lnTo>
                    <a:pt x="4513409" y="3762117"/>
                  </a:lnTo>
                  <a:lnTo>
                    <a:pt x="4613707" y="3751232"/>
                  </a:lnTo>
                  <a:lnTo>
                    <a:pt x="4714005" y="3740309"/>
                  </a:lnTo>
                  <a:lnTo>
                    <a:pt x="4814303" y="3729350"/>
                  </a:lnTo>
                  <a:lnTo>
                    <a:pt x="4914601" y="3718353"/>
                  </a:lnTo>
                  <a:lnTo>
                    <a:pt x="5014899" y="3707319"/>
                  </a:lnTo>
                  <a:lnTo>
                    <a:pt x="5115197" y="3696248"/>
                  </a:lnTo>
                  <a:lnTo>
                    <a:pt x="5215495" y="3685140"/>
                  </a:lnTo>
                  <a:lnTo>
                    <a:pt x="5315793" y="3673994"/>
                  </a:lnTo>
                  <a:lnTo>
                    <a:pt x="5416091" y="3662811"/>
                  </a:lnTo>
                  <a:lnTo>
                    <a:pt x="5516389" y="3651590"/>
                  </a:lnTo>
                  <a:lnTo>
                    <a:pt x="5616687" y="3640332"/>
                  </a:lnTo>
                  <a:lnTo>
                    <a:pt x="5716985" y="3629036"/>
                  </a:lnTo>
                  <a:lnTo>
                    <a:pt x="5817283" y="3617702"/>
                  </a:lnTo>
                  <a:lnTo>
                    <a:pt x="5917581" y="3606331"/>
                  </a:lnTo>
                  <a:lnTo>
                    <a:pt x="6017879" y="3594922"/>
                  </a:lnTo>
                  <a:lnTo>
                    <a:pt x="6118177" y="3583475"/>
                  </a:lnTo>
                  <a:lnTo>
                    <a:pt x="6218475" y="3571990"/>
                  </a:lnTo>
                  <a:lnTo>
                    <a:pt x="6318773" y="3560467"/>
                  </a:lnTo>
                  <a:lnTo>
                    <a:pt x="6419071" y="3548907"/>
                  </a:lnTo>
                  <a:lnTo>
                    <a:pt x="6519369" y="3537308"/>
                  </a:lnTo>
                  <a:lnTo>
                    <a:pt x="6619667" y="3525671"/>
                  </a:lnTo>
                  <a:lnTo>
                    <a:pt x="6719965" y="3513996"/>
                  </a:lnTo>
                  <a:lnTo>
                    <a:pt x="6820263" y="3502283"/>
                  </a:lnTo>
                  <a:lnTo>
                    <a:pt x="6920561" y="3490532"/>
                  </a:lnTo>
                  <a:lnTo>
                    <a:pt x="7020859" y="3478742"/>
                  </a:lnTo>
                  <a:lnTo>
                    <a:pt x="7121157" y="3466914"/>
                  </a:lnTo>
                  <a:lnTo>
                    <a:pt x="7221455" y="3455048"/>
                  </a:lnTo>
                  <a:lnTo>
                    <a:pt x="7321753" y="3443143"/>
                  </a:lnTo>
                  <a:lnTo>
                    <a:pt x="7422051" y="3431200"/>
                  </a:lnTo>
                  <a:lnTo>
                    <a:pt x="7522349" y="3419218"/>
                  </a:lnTo>
                  <a:lnTo>
                    <a:pt x="7622647" y="3407198"/>
                  </a:lnTo>
                  <a:lnTo>
                    <a:pt x="7722945" y="3395139"/>
                  </a:lnTo>
                  <a:lnTo>
                    <a:pt x="7823243" y="3383042"/>
                  </a:lnTo>
                  <a:lnTo>
                    <a:pt x="7923541" y="3370906"/>
                  </a:lnTo>
                  <a:lnTo>
                    <a:pt x="8023839" y="3358731"/>
                  </a:lnTo>
                  <a:lnTo>
                    <a:pt x="8124137" y="3346518"/>
                  </a:lnTo>
                  <a:lnTo>
                    <a:pt x="8224435" y="3334266"/>
                  </a:lnTo>
                  <a:lnTo>
                    <a:pt x="8324733" y="3321975"/>
                  </a:lnTo>
                  <a:lnTo>
                    <a:pt x="8425031" y="3309645"/>
                  </a:lnTo>
                  <a:lnTo>
                    <a:pt x="8525329" y="3297276"/>
                  </a:lnTo>
                  <a:lnTo>
                    <a:pt x="8625627" y="3284869"/>
                  </a:lnTo>
                  <a:lnTo>
                    <a:pt x="8725925" y="3272422"/>
                  </a:lnTo>
                  <a:lnTo>
                    <a:pt x="8826223" y="3259936"/>
                  </a:lnTo>
                  <a:lnTo>
                    <a:pt x="8926521" y="3247412"/>
                  </a:lnTo>
                  <a:lnTo>
                    <a:pt x="9026819" y="3234848"/>
                  </a:lnTo>
                  <a:lnTo>
                    <a:pt x="9127117" y="3222246"/>
                  </a:lnTo>
                  <a:lnTo>
                    <a:pt x="9227415" y="3209604"/>
                  </a:lnTo>
                  <a:lnTo>
                    <a:pt x="9327713" y="3196923"/>
                  </a:lnTo>
                  <a:lnTo>
                    <a:pt x="9428011" y="3184203"/>
                  </a:lnTo>
                  <a:lnTo>
                    <a:pt x="9528309" y="3171444"/>
                  </a:lnTo>
                  <a:lnTo>
                    <a:pt x="9628607" y="3158646"/>
                  </a:lnTo>
                  <a:lnTo>
                    <a:pt x="9728905" y="3145808"/>
                  </a:lnTo>
                  <a:lnTo>
                    <a:pt x="9829203" y="3132931"/>
                  </a:lnTo>
                  <a:lnTo>
                    <a:pt x="9929501" y="3120015"/>
                  </a:lnTo>
                  <a:lnTo>
                    <a:pt x="10029799" y="3107060"/>
                  </a:lnTo>
                  <a:lnTo>
                    <a:pt x="10130097" y="3094065"/>
                  </a:lnTo>
                  <a:lnTo>
                    <a:pt x="10230395" y="3081031"/>
                  </a:lnTo>
                  <a:lnTo>
                    <a:pt x="10330693" y="3067958"/>
                  </a:lnTo>
                  <a:lnTo>
                    <a:pt x="10430991" y="3054845"/>
                  </a:lnTo>
                  <a:lnTo>
                    <a:pt x="10531289" y="3041693"/>
                  </a:lnTo>
                  <a:lnTo>
                    <a:pt x="10631587" y="3028502"/>
                  </a:lnTo>
                  <a:lnTo>
                    <a:pt x="10731885" y="3015271"/>
                  </a:lnTo>
                  <a:lnTo>
                    <a:pt x="10832182" y="3002001"/>
                  </a:lnTo>
                  <a:lnTo>
                    <a:pt x="10932480" y="2988692"/>
                  </a:lnTo>
                  <a:lnTo>
                    <a:pt x="11032778" y="2975343"/>
                  </a:lnTo>
                  <a:lnTo>
                    <a:pt x="11133076" y="2961954"/>
                  </a:lnTo>
                  <a:lnTo>
                    <a:pt x="11233374" y="2948526"/>
                  </a:lnTo>
                  <a:lnTo>
                    <a:pt x="11333672" y="2935059"/>
                  </a:lnTo>
                  <a:lnTo>
                    <a:pt x="11433970" y="2921552"/>
                  </a:lnTo>
                  <a:lnTo>
                    <a:pt x="11534268" y="2908006"/>
                  </a:lnTo>
                  <a:lnTo>
                    <a:pt x="11634566" y="2894420"/>
                  </a:lnTo>
                  <a:lnTo>
                    <a:pt x="11734864" y="2880795"/>
                  </a:lnTo>
                  <a:lnTo>
                    <a:pt x="11835162" y="2867131"/>
                  </a:lnTo>
                  <a:lnTo>
                    <a:pt x="11935460" y="2853427"/>
                  </a:lnTo>
                  <a:lnTo>
                    <a:pt x="12035758" y="2839683"/>
                  </a:lnTo>
                  <a:lnTo>
                    <a:pt x="12136056" y="2825900"/>
                  </a:lnTo>
                  <a:lnTo>
                    <a:pt x="12236354" y="2812078"/>
                  </a:lnTo>
                  <a:lnTo>
                    <a:pt x="12336652" y="2798216"/>
                  </a:lnTo>
                  <a:lnTo>
                    <a:pt x="12436950" y="2784315"/>
                  </a:lnTo>
                  <a:lnTo>
                    <a:pt x="12537248" y="2770374"/>
                  </a:lnTo>
                  <a:lnTo>
                    <a:pt x="12637546" y="2756394"/>
                  </a:lnTo>
                  <a:lnTo>
                    <a:pt x="12737844" y="2742374"/>
                  </a:lnTo>
                  <a:lnTo>
                    <a:pt x="12838142" y="2728316"/>
                  </a:lnTo>
                  <a:lnTo>
                    <a:pt x="12938440" y="2714217"/>
                  </a:lnTo>
                  <a:lnTo>
                    <a:pt x="13038738" y="2700080"/>
                  </a:lnTo>
                  <a:lnTo>
                    <a:pt x="13139036" y="2685902"/>
                  </a:lnTo>
                  <a:lnTo>
                    <a:pt x="13239334" y="2671686"/>
                  </a:lnTo>
                  <a:lnTo>
                    <a:pt x="13339632" y="2657430"/>
                  </a:lnTo>
                  <a:lnTo>
                    <a:pt x="13439930" y="2643135"/>
                  </a:lnTo>
                  <a:lnTo>
                    <a:pt x="13540228" y="2628801"/>
                  </a:lnTo>
                  <a:lnTo>
                    <a:pt x="13640526" y="2614427"/>
                  </a:lnTo>
                  <a:lnTo>
                    <a:pt x="13740824" y="2600015"/>
                  </a:lnTo>
                  <a:lnTo>
                    <a:pt x="13841122" y="2585563"/>
                  </a:lnTo>
                  <a:lnTo>
                    <a:pt x="13941420" y="2571071"/>
                  </a:lnTo>
                  <a:lnTo>
                    <a:pt x="14041718" y="2556541"/>
                  </a:lnTo>
                  <a:lnTo>
                    <a:pt x="14142016" y="2541971"/>
                  </a:lnTo>
                  <a:lnTo>
                    <a:pt x="14242314" y="2527363"/>
                  </a:lnTo>
                  <a:lnTo>
                    <a:pt x="14342612" y="2512715"/>
                  </a:lnTo>
                  <a:lnTo>
                    <a:pt x="14442910" y="2498028"/>
                  </a:lnTo>
                  <a:lnTo>
                    <a:pt x="14543208" y="2483303"/>
                  </a:lnTo>
                  <a:lnTo>
                    <a:pt x="14643506" y="2468538"/>
                  </a:lnTo>
                  <a:lnTo>
                    <a:pt x="14743804" y="2453734"/>
                  </a:lnTo>
                  <a:lnTo>
                    <a:pt x="14844102" y="2438891"/>
                  </a:lnTo>
                  <a:lnTo>
                    <a:pt x="14944400" y="2424010"/>
                  </a:lnTo>
                  <a:lnTo>
                    <a:pt x="15044698" y="2409090"/>
                  </a:lnTo>
                  <a:lnTo>
                    <a:pt x="15144996" y="2394131"/>
                  </a:lnTo>
                  <a:lnTo>
                    <a:pt x="15245294" y="2379133"/>
                  </a:lnTo>
                  <a:lnTo>
                    <a:pt x="15345592" y="2364096"/>
                  </a:lnTo>
                  <a:lnTo>
                    <a:pt x="15445890" y="2349021"/>
                  </a:lnTo>
                  <a:lnTo>
                    <a:pt x="15546188" y="2333907"/>
                  </a:lnTo>
                  <a:lnTo>
                    <a:pt x="15646486" y="2318755"/>
                  </a:lnTo>
                  <a:lnTo>
                    <a:pt x="15746784" y="2303564"/>
                  </a:lnTo>
                  <a:lnTo>
                    <a:pt x="15847082" y="2288335"/>
                  </a:lnTo>
                  <a:lnTo>
                    <a:pt x="15947380" y="2273067"/>
                  </a:lnTo>
                  <a:lnTo>
                    <a:pt x="16047678" y="2257761"/>
                  </a:lnTo>
                  <a:lnTo>
                    <a:pt x="16147976" y="2242417"/>
                  </a:lnTo>
                  <a:lnTo>
                    <a:pt x="16248274" y="2227035"/>
                  </a:lnTo>
                  <a:lnTo>
                    <a:pt x="16348572" y="2211614"/>
                  </a:lnTo>
                  <a:lnTo>
                    <a:pt x="16448870" y="2196155"/>
                  </a:lnTo>
                  <a:lnTo>
                    <a:pt x="16549168" y="2180658"/>
                  </a:lnTo>
                  <a:lnTo>
                    <a:pt x="16649466" y="2165123"/>
                  </a:lnTo>
                  <a:lnTo>
                    <a:pt x="16749764" y="2149551"/>
                  </a:lnTo>
                  <a:lnTo>
                    <a:pt x="16850062" y="2133940"/>
                  </a:lnTo>
                  <a:lnTo>
                    <a:pt x="16950360" y="2118292"/>
                  </a:lnTo>
                  <a:lnTo>
                    <a:pt x="17050658" y="2102605"/>
                  </a:lnTo>
                  <a:lnTo>
                    <a:pt x="17150956" y="2086882"/>
                  </a:lnTo>
                  <a:lnTo>
                    <a:pt x="17251254" y="2071120"/>
                  </a:lnTo>
                  <a:lnTo>
                    <a:pt x="17351552" y="2055321"/>
                  </a:lnTo>
                  <a:lnTo>
                    <a:pt x="17451850" y="2039485"/>
                  </a:lnTo>
                  <a:lnTo>
                    <a:pt x="17552148" y="2023611"/>
                  </a:lnTo>
                  <a:lnTo>
                    <a:pt x="17652446" y="2007701"/>
                  </a:lnTo>
                  <a:lnTo>
                    <a:pt x="17752744" y="1991752"/>
                  </a:lnTo>
                  <a:lnTo>
                    <a:pt x="17853042" y="1975767"/>
                  </a:lnTo>
                  <a:lnTo>
                    <a:pt x="17953339" y="1959745"/>
                  </a:lnTo>
                  <a:lnTo>
                    <a:pt x="18053637" y="1943686"/>
                  </a:lnTo>
                  <a:lnTo>
                    <a:pt x="18153935" y="1927590"/>
                  </a:lnTo>
                  <a:lnTo>
                    <a:pt x="18254233" y="1911457"/>
                  </a:lnTo>
                  <a:lnTo>
                    <a:pt x="18354531" y="1895287"/>
                  </a:lnTo>
                  <a:lnTo>
                    <a:pt x="18454829" y="1879081"/>
                  </a:lnTo>
                  <a:lnTo>
                    <a:pt x="18555127" y="1862839"/>
                  </a:lnTo>
                  <a:lnTo>
                    <a:pt x="18655425" y="1846560"/>
                  </a:lnTo>
                  <a:lnTo>
                    <a:pt x="18755723" y="1830244"/>
                  </a:lnTo>
                  <a:lnTo>
                    <a:pt x="18856021" y="1813893"/>
                  </a:lnTo>
                  <a:lnTo>
                    <a:pt x="18956319" y="1797505"/>
                  </a:lnTo>
                  <a:lnTo>
                    <a:pt x="19056617" y="1781082"/>
                  </a:lnTo>
                  <a:lnTo>
                    <a:pt x="19156915" y="1764622"/>
                  </a:lnTo>
                  <a:lnTo>
                    <a:pt x="19257213" y="1748127"/>
                  </a:lnTo>
                  <a:lnTo>
                    <a:pt x="19357511" y="1731595"/>
                  </a:lnTo>
                  <a:lnTo>
                    <a:pt x="19457809" y="1715029"/>
                  </a:lnTo>
                  <a:lnTo>
                    <a:pt x="19558107" y="1698427"/>
                  </a:lnTo>
                  <a:lnTo>
                    <a:pt x="19658405" y="1681789"/>
                  </a:lnTo>
                  <a:lnTo>
                    <a:pt x="19758703" y="1665116"/>
                  </a:lnTo>
                  <a:lnTo>
                    <a:pt x="19859001" y="1648408"/>
                  </a:lnTo>
                  <a:lnTo>
                    <a:pt x="19959299" y="1631665"/>
                  </a:lnTo>
                  <a:lnTo>
                    <a:pt x="20059597" y="1614887"/>
                  </a:lnTo>
                  <a:lnTo>
                    <a:pt x="20159895" y="1598074"/>
                  </a:lnTo>
                  <a:lnTo>
                    <a:pt x="20260193" y="1581227"/>
                  </a:lnTo>
                  <a:lnTo>
                    <a:pt x="20360491" y="1564345"/>
                  </a:lnTo>
                  <a:lnTo>
                    <a:pt x="20460789" y="1547428"/>
                  </a:lnTo>
                  <a:lnTo>
                    <a:pt x="20561087" y="1530477"/>
                  </a:lnTo>
                  <a:lnTo>
                    <a:pt x="20661385" y="1513492"/>
                  </a:lnTo>
                  <a:lnTo>
                    <a:pt x="20761683" y="1496473"/>
                  </a:lnTo>
                  <a:lnTo>
                    <a:pt x="20861981" y="1479420"/>
                  </a:lnTo>
                  <a:lnTo>
                    <a:pt x="20962279" y="1462333"/>
                  </a:lnTo>
                  <a:lnTo>
                    <a:pt x="21062577" y="1445212"/>
                  </a:lnTo>
                  <a:lnTo>
                    <a:pt x="21162875" y="1428058"/>
                  </a:lnTo>
                  <a:lnTo>
                    <a:pt x="21263173" y="1410870"/>
                  </a:lnTo>
                  <a:lnTo>
                    <a:pt x="21363471" y="1393649"/>
                  </a:lnTo>
                  <a:lnTo>
                    <a:pt x="21463769" y="1376395"/>
                  </a:lnTo>
                  <a:lnTo>
                    <a:pt x="21564067" y="1359108"/>
                  </a:lnTo>
                  <a:lnTo>
                    <a:pt x="21664365" y="1341788"/>
                  </a:lnTo>
                  <a:lnTo>
                    <a:pt x="21764663" y="1324436"/>
                  </a:lnTo>
                  <a:lnTo>
                    <a:pt x="21864961" y="1307050"/>
                  </a:lnTo>
                  <a:lnTo>
                    <a:pt x="21965259" y="1289632"/>
                  </a:lnTo>
                  <a:lnTo>
                    <a:pt x="22065557" y="1272182"/>
                  </a:lnTo>
                  <a:lnTo>
                    <a:pt x="22165855" y="1254700"/>
                  </a:lnTo>
                  <a:lnTo>
                    <a:pt x="22266153" y="1237186"/>
                  </a:lnTo>
                  <a:lnTo>
                    <a:pt x="22366451" y="1219640"/>
                  </a:lnTo>
                  <a:lnTo>
                    <a:pt x="22466749" y="1202062"/>
                  </a:lnTo>
                  <a:lnTo>
                    <a:pt x="22567047" y="1184453"/>
                  </a:lnTo>
                  <a:lnTo>
                    <a:pt x="22667345" y="1166812"/>
                  </a:lnTo>
                  <a:lnTo>
                    <a:pt x="22767643" y="1149140"/>
                  </a:lnTo>
                  <a:lnTo>
                    <a:pt x="22867941" y="1131437"/>
                  </a:lnTo>
                  <a:lnTo>
                    <a:pt x="22968239" y="1113703"/>
                  </a:lnTo>
                  <a:lnTo>
                    <a:pt x="23068537" y="1095939"/>
                  </a:lnTo>
                  <a:lnTo>
                    <a:pt x="23168835" y="1078144"/>
                  </a:lnTo>
                  <a:lnTo>
                    <a:pt x="23269133" y="1060318"/>
                  </a:lnTo>
                  <a:lnTo>
                    <a:pt x="23369431" y="1042462"/>
                  </a:lnTo>
                  <a:lnTo>
                    <a:pt x="23469729" y="1024576"/>
                  </a:lnTo>
                  <a:lnTo>
                    <a:pt x="23570027" y="1006660"/>
                  </a:lnTo>
                  <a:lnTo>
                    <a:pt x="23670325" y="988714"/>
                  </a:lnTo>
                  <a:lnTo>
                    <a:pt x="23770623" y="970739"/>
                  </a:lnTo>
                  <a:lnTo>
                    <a:pt x="23870921" y="952735"/>
                  </a:lnTo>
                  <a:lnTo>
                    <a:pt x="23971219" y="934701"/>
                  </a:lnTo>
                  <a:lnTo>
                    <a:pt x="24071517" y="916638"/>
                  </a:lnTo>
                  <a:lnTo>
                    <a:pt x="24171815" y="898546"/>
                  </a:lnTo>
                  <a:lnTo>
                    <a:pt x="24272113" y="880425"/>
                  </a:lnTo>
                  <a:lnTo>
                    <a:pt x="24372411" y="862276"/>
                  </a:lnTo>
                  <a:lnTo>
                    <a:pt x="24472709" y="844099"/>
                  </a:lnTo>
                  <a:lnTo>
                    <a:pt x="24573007" y="825893"/>
                  </a:lnTo>
                  <a:lnTo>
                    <a:pt x="24673305" y="807660"/>
                  </a:lnTo>
                  <a:lnTo>
                    <a:pt x="24773603" y="789399"/>
                  </a:lnTo>
                  <a:lnTo>
                    <a:pt x="24873901" y="771110"/>
                  </a:lnTo>
                  <a:lnTo>
                    <a:pt x="24974199" y="752794"/>
                  </a:lnTo>
                  <a:lnTo>
                    <a:pt x="25074497" y="734450"/>
                  </a:lnTo>
                  <a:lnTo>
                    <a:pt x="25174794" y="716080"/>
                  </a:lnTo>
                  <a:lnTo>
                    <a:pt x="25275092" y="697682"/>
                  </a:lnTo>
                  <a:lnTo>
                    <a:pt x="25375390" y="679258"/>
                  </a:lnTo>
                  <a:lnTo>
                    <a:pt x="25475688" y="660808"/>
                  </a:lnTo>
                  <a:lnTo>
                    <a:pt x="25575986" y="642331"/>
                  </a:lnTo>
                  <a:lnTo>
                    <a:pt x="25676284" y="623829"/>
                  </a:lnTo>
                  <a:lnTo>
                    <a:pt x="25776582" y="605300"/>
                  </a:lnTo>
                  <a:lnTo>
                    <a:pt x="25876880" y="586746"/>
                  </a:lnTo>
                  <a:lnTo>
                    <a:pt x="25977178" y="568166"/>
                  </a:lnTo>
                  <a:lnTo>
                    <a:pt x="26077476" y="549561"/>
                  </a:lnTo>
                  <a:lnTo>
                    <a:pt x="26177774" y="530932"/>
                  </a:lnTo>
                  <a:lnTo>
                    <a:pt x="26278072" y="512277"/>
                  </a:lnTo>
                  <a:lnTo>
                    <a:pt x="26378370" y="493598"/>
                  </a:lnTo>
                  <a:lnTo>
                    <a:pt x="26478668" y="474894"/>
                  </a:lnTo>
                  <a:lnTo>
                    <a:pt x="26578966" y="456166"/>
                  </a:lnTo>
                  <a:lnTo>
                    <a:pt x="26679264" y="437414"/>
                  </a:lnTo>
                  <a:lnTo>
                    <a:pt x="26779562" y="418638"/>
                  </a:lnTo>
                  <a:lnTo>
                    <a:pt x="26879860" y="399839"/>
                  </a:lnTo>
                  <a:lnTo>
                    <a:pt x="26980158" y="381016"/>
                  </a:lnTo>
                  <a:lnTo>
                    <a:pt x="27080456" y="362171"/>
                  </a:lnTo>
                  <a:lnTo>
                    <a:pt x="27180754" y="343302"/>
                  </a:lnTo>
                  <a:lnTo>
                    <a:pt x="27281052" y="324410"/>
                  </a:lnTo>
                  <a:lnTo>
                    <a:pt x="27381350" y="305497"/>
                  </a:lnTo>
                  <a:lnTo>
                    <a:pt x="27481648" y="286560"/>
                  </a:lnTo>
                  <a:lnTo>
                    <a:pt x="27581946" y="267602"/>
                  </a:lnTo>
                  <a:lnTo>
                    <a:pt x="27682244" y="248622"/>
                  </a:lnTo>
                  <a:lnTo>
                    <a:pt x="27782542" y="229621"/>
                  </a:lnTo>
                  <a:lnTo>
                    <a:pt x="27882840" y="210598"/>
                  </a:lnTo>
                  <a:lnTo>
                    <a:pt x="27983138" y="191554"/>
                  </a:lnTo>
                  <a:lnTo>
                    <a:pt x="28083436" y="172489"/>
                  </a:lnTo>
                  <a:lnTo>
                    <a:pt x="28183734" y="153403"/>
                  </a:lnTo>
                  <a:lnTo>
                    <a:pt x="28284032" y="134297"/>
                  </a:lnTo>
                  <a:lnTo>
                    <a:pt x="28384330" y="115170"/>
                  </a:lnTo>
                  <a:lnTo>
                    <a:pt x="28484628" y="96024"/>
                  </a:lnTo>
                  <a:lnTo>
                    <a:pt x="28584926" y="76858"/>
                  </a:lnTo>
                  <a:lnTo>
                    <a:pt x="28685224" y="57672"/>
                  </a:lnTo>
                  <a:lnTo>
                    <a:pt x="28785522" y="38467"/>
                  </a:lnTo>
                  <a:lnTo>
                    <a:pt x="28885820" y="19243"/>
                  </a:lnTo>
                  <a:lnTo>
                    <a:pt x="28986118" y="0"/>
                  </a:lnTo>
                </a:path>
              </a:pathLst>
            </a:custGeom>
            <a:ln w="27000">
              <a:solidFill>
                <a:srgbClr val="000000">
                  <a:alpha val="50196"/>
                </a:srgbClr>
              </a:solidFill>
              <a:prstDash val="solid"/>
              <a:round/>
            </a:ln>
          </p:spPr>
          <p:txBody>
            <a:bodyPr/>
            <a:lstStyle/>
            <a:p/>
          </p:txBody>
        </p:sp>
        <p:sp>
          <p:nvSpPr>
            <p:cNvPr id="23" name="Polyline form 23"/>
            <p:cNvSpPr/>
            <p:nvPr/>
          </p:nvSpPr>
          <p:spPr>
            <a:xfrm>
              <a:off x="5085495" y="16683692"/>
              <a:ext cx="28986118" cy="1"/>
            </a:xfrm>
            <a:custGeom>
              <a:avLst/>
              <a:pathLst>
                <a:path w="28986118" h="1">
                  <a:moveTo>
                    <a:pt x="0" y="0"/>
                  </a:moveTo>
                  <a:lnTo>
                    <a:pt x="100298" y="0"/>
                  </a:lnTo>
                  <a:lnTo>
                    <a:pt x="200596" y="0"/>
                  </a:lnTo>
                  <a:lnTo>
                    <a:pt x="300894" y="0"/>
                  </a:lnTo>
                  <a:lnTo>
                    <a:pt x="401192" y="0"/>
                  </a:lnTo>
                  <a:lnTo>
                    <a:pt x="501490" y="0"/>
                  </a:lnTo>
                  <a:lnTo>
                    <a:pt x="601788" y="0"/>
                  </a:lnTo>
                  <a:lnTo>
                    <a:pt x="702086" y="0"/>
                  </a:lnTo>
                  <a:lnTo>
                    <a:pt x="802384" y="0"/>
                  </a:lnTo>
                  <a:lnTo>
                    <a:pt x="902682" y="0"/>
                  </a:lnTo>
                  <a:lnTo>
                    <a:pt x="1002980" y="0"/>
                  </a:lnTo>
                  <a:lnTo>
                    <a:pt x="1103278" y="0"/>
                  </a:lnTo>
                  <a:lnTo>
                    <a:pt x="1203576" y="0"/>
                  </a:lnTo>
                  <a:lnTo>
                    <a:pt x="1303874" y="0"/>
                  </a:lnTo>
                  <a:lnTo>
                    <a:pt x="1404172" y="0"/>
                  </a:lnTo>
                  <a:lnTo>
                    <a:pt x="1504470" y="0"/>
                  </a:lnTo>
                  <a:lnTo>
                    <a:pt x="1604768" y="0"/>
                  </a:lnTo>
                  <a:lnTo>
                    <a:pt x="1705066" y="0"/>
                  </a:lnTo>
                  <a:lnTo>
                    <a:pt x="1805364" y="0"/>
                  </a:lnTo>
                  <a:lnTo>
                    <a:pt x="1905662" y="0"/>
                  </a:lnTo>
                  <a:lnTo>
                    <a:pt x="2005960" y="0"/>
                  </a:lnTo>
                  <a:lnTo>
                    <a:pt x="2106258" y="0"/>
                  </a:lnTo>
                  <a:lnTo>
                    <a:pt x="2206556" y="0"/>
                  </a:lnTo>
                  <a:lnTo>
                    <a:pt x="2306854" y="0"/>
                  </a:lnTo>
                  <a:lnTo>
                    <a:pt x="2407152" y="0"/>
                  </a:lnTo>
                  <a:lnTo>
                    <a:pt x="2507450" y="0"/>
                  </a:lnTo>
                  <a:lnTo>
                    <a:pt x="2607748" y="0"/>
                  </a:lnTo>
                  <a:lnTo>
                    <a:pt x="2708046" y="0"/>
                  </a:lnTo>
                  <a:lnTo>
                    <a:pt x="2808344" y="0"/>
                  </a:lnTo>
                  <a:lnTo>
                    <a:pt x="2908642" y="0"/>
                  </a:lnTo>
                  <a:lnTo>
                    <a:pt x="3008940" y="0"/>
                  </a:lnTo>
                  <a:lnTo>
                    <a:pt x="3109238" y="0"/>
                  </a:lnTo>
                  <a:lnTo>
                    <a:pt x="3209536" y="0"/>
                  </a:lnTo>
                  <a:lnTo>
                    <a:pt x="3309834" y="0"/>
                  </a:lnTo>
                  <a:lnTo>
                    <a:pt x="3410132" y="0"/>
                  </a:lnTo>
                  <a:lnTo>
                    <a:pt x="3510430" y="0"/>
                  </a:lnTo>
                  <a:lnTo>
                    <a:pt x="3610727" y="0"/>
                  </a:lnTo>
                  <a:lnTo>
                    <a:pt x="3711025" y="0"/>
                  </a:lnTo>
                  <a:lnTo>
                    <a:pt x="3811323" y="0"/>
                  </a:lnTo>
                  <a:lnTo>
                    <a:pt x="3911621" y="0"/>
                  </a:lnTo>
                  <a:lnTo>
                    <a:pt x="4011919" y="0"/>
                  </a:lnTo>
                  <a:lnTo>
                    <a:pt x="4112217" y="0"/>
                  </a:lnTo>
                  <a:lnTo>
                    <a:pt x="4212515" y="0"/>
                  </a:lnTo>
                  <a:lnTo>
                    <a:pt x="4312813" y="0"/>
                  </a:lnTo>
                  <a:lnTo>
                    <a:pt x="4413111" y="0"/>
                  </a:lnTo>
                  <a:lnTo>
                    <a:pt x="4513409" y="0"/>
                  </a:lnTo>
                  <a:lnTo>
                    <a:pt x="4613707" y="0"/>
                  </a:lnTo>
                  <a:lnTo>
                    <a:pt x="4714005" y="0"/>
                  </a:lnTo>
                  <a:lnTo>
                    <a:pt x="4814303" y="0"/>
                  </a:lnTo>
                  <a:lnTo>
                    <a:pt x="4914601" y="0"/>
                  </a:lnTo>
                  <a:lnTo>
                    <a:pt x="5014899" y="0"/>
                  </a:lnTo>
                  <a:lnTo>
                    <a:pt x="5115197" y="0"/>
                  </a:lnTo>
                  <a:lnTo>
                    <a:pt x="5215495" y="0"/>
                  </a:lnTo>
                  <a:lnTo>
                    <a:pt x="5315793" y="0"/>
                  </a:lnTo>
                  <a:lnTo>
                    <a:pt x="5416091" y="0"/>
                  </a:lnTo>
                  <a:lnTo>
                    <a:pt x="5516389" y="0"/>
                  </a:lnTo>
                  <a:lnTo>
                    <a:pt x="5616687" y="0"/>
                  </a:lnTo>
                  <a:lnTo>
                    <a:pt x="5716985" y="0"/>
                  </a:lnTo>
                  <a:lnTo>
                    <a:pt x="5817283" y="0"/>
                  </a:lnTo>
                  <a:lnTo>
                    <a:pt x="5917581" y="0"/>
                  </a:lnTo>
                  <a:lnTo>
                    <a:pt x="6017879" y="0"/>
                  </a:lnTo>
                  <a:lnTo>
                    <a:pt x="6118177" y="0"/>
                  </a:lnTo>
                  <a:lnTo>
                    <a:pt x="6218475" y="0"/>
                  </a:lnTo>
                  <a:lnTo>
                    <a:pt x="6318773" y="0"/>
                  </a:lnTo>
                  <a:lnTo>
                    <a:pt x="6419071" y="0"/>
                  </a:lnTo>
                  <a:lnTo>
                    <a:pt x="6519369" y="0"/>
                  </a:lnTo>
                  <a:lnTo>
                    <a:pt x="6619667" y="0"/>
                  </a:lnTo>
                  <a:lnTo>
                    <a:pt x="6719965" y="1"/>
                  </a:lnTo>
                  <a:lnTo>
                    <a:pt x="6820263" y="1"/>
                  </a:lnTo>
                  <a:lnTo>
                    <a:pt x="6920561" y="1"/>
                  </a:lnTo>
                  <a:lnTo>
                    <a:pt x="7020859" y="1"/>
                  </a:lnTo>
                  <a:lnTo>
                    <a:pt x="7121157" y="1"/>
                  </a:lnTo>
                  <a:lnTo>
                    <a:pt x="7221455" y="1"/>
                  </a:lnTo>
                  <a:lnTo>
                    <a:pt x="7321753" y="1"/>
                  </a:lnTo>
                  <a:lnTo>
                    <a:pt x="7422051" y="1"/>
                  </a:lnTo>
                  <a:lnTo>
                    <a:pt x="7522349" y="1"/>
                  </a:lnTo>
                  <a:lnTo>
                    <a:pt x="7622647" y="1"/>
                  </a:lnTo>
                  <a:lnTo>
                    <a:pt x="7722945" y="1"/>
                  </a:lnTo>
                  <a:lnTo>
                    <a:pt x="7823243" y="1"/>
                  </a:lnTo>
                  <a:lnTo>
                    <a:pt x="7923541" y="1"/>
                  </a:lnTo>
                  <a:lnTo>
                    <a:pt x="8023839" y="1"/>
                  </a:lnTo>
                  <a:lnTo>
                    <a:pt x="8124137" y="1"/>
                  </a:lnTo>
                  <a:lnTo>
                    <a:pt x="8224435" y="1"/>
                  </a:lnTo>
                  <a:lnTo>
                    <a:pt x="8324733" y="1"/>
                  </a:lnTo>
                  <a:lnTo>
                    <a:pt x="8425031" y="1"/>
                  </a:lnTo>
                  <a:lnTo>
                    <a:pt x="8525329" y="1"/>
                  </a:lnTo>
                  <a:lnTo>
                    <a:pt x="8625627" y="1"/>
                  </a:lnTo>
                  <a:lnTo>
                    <a:pt x="8725925" y="1"/>
                  </a:lnTo>
                  <a:lnTo>
                    <a:pt x="8826223" y="1"/>
                  </a:lnTo>
                  <a:lnTo>
                    <a:pt x="8926521" y="1"/>
                  </a:lnTo>
                  <a:lnTo>
                    <a:pt x="9026819" y="1"/>
                  </a:lnTo>
                  <a:lnTo>
                    <a:pt x="9127117" y="1"/>
                  </a:lnTo>
                  <a:lnTo>
                    <a:pt x="9227415" y="1"/>
                  </a:lnTo>
                  <a:lnTo>
                    <a:pt x="9327713" y="1"/>
                  </a:lnTo>
                  <a:lnTo>
                    <a:pt x="9428011" y="1"/>
                  </a:lnTo>
                  <a:lnTo>
                    <a:pt x="9528309" y="1"/>
                  </a:lnTo>
                  <a:lnTo>
                    <a:pt x="9628607" y="1"/>
                  </a:lnTo>
                  <a:lnTo>
                    <a:pt x="9728905" y="1"/>
                  </a:lnTo>
                  <a:lnTo>
                    <a:pt x="9829203" y="1"/>
                  </a:lnTo>
                  <a:lnTo>
                    <a:pt x="9929501" y="1"/>
                  </a:lnTo>
                  <a:lnTo>
                    <a:pt x="10029799" y="1"/>
                  </a:lnTo>
                  <a:lnTo>
                    <a:pt x="10130097" y="1"/>
                  </a:lnTo>
                  <a:lnTo>
                    <a:pt x="10230395" y="1"/>
                  </a:lnTo>
                  <a:lnTo>
                    <a:pt x="10330693" y="1"/>
                  </a:lnTo>
                  <a:lnTo>
                    <a:pt x="10430991" y="1"/>
                  </a:lnTo>
                  <a:lnTo>
                    <a:pt x="10531289" y="1"/>
                  </a:lnTo>
                  <a:lnTo>
                    <a:pt x="10631587" y="1"/>
                  </a:lnTo>
                  <a:lnTo>
                    <a:pt x="10731885" y="1"/>
                  </a:lnTo>
                  <a:lnTo>
                    <a:pt x="10832182" y="1"/>
                  </a:lnTo>
                  <a:lnTo>
                    <a:pt x="10932480" y="1"/>
                  </a:lnTo>
                  <a:lnTo>
                    <a:pt x="11032778" y="1"/>
                  </a:lnTo>
                  <a:lnTo>
                    <a:pt x="11133076" y="1"/>
                  </a:lnTo>
                  <a:lnTo>
                    <a:pt x="11233374" y="1"/>
                  </a:lnTo>
                  <a:lnTo>
                    <a:pt x="11333672" y="1"/>
                  </a:lnTo>
                  <a:lnTo>
                    <a:pt x="11433970" y="1"/>
                  </a:lnTo>
                  <a:lnTo>
                    <a:pt x="11534268" y="1"/>
                  </a:lnTo>
                  <a:lnTo>
                    <a:pt x="11634566" y="1"/>
                  </a:lnTo>
                  <a:lnTo>
                    <a:pt x="11734864" y="1"/>
                  </a:lnTo>
                  <a:lnTo>
                    <a:pt x="11835162" y="1"/>
                  </a:lnTo>
                  <a:lnTo>
                    <a:pt x="11935460" y="1"/>
                  </a:lnTo>
                  <a:lnTo>
                    <a:pt x="12035758" y="1"/>
                  </a:lnTo>
                  <a:lnTo>
                    <a:pt x="12136056" y="1"/>
                  </a:lnTo>
                  <a:lnTo>
                    <a:pt x="12236354" y="1"/>
                  </a:lnTo>
                  <a:lnTo>
                    <a:pt x="12336652" y="1"/>
                  </a:lnTo>
                  <a:lnTo>
                    <a:pt x="12436950" y="1"/>
                  </a:lnTo>
                  <a:lnTo>
                    <a:pt x="12537248" y="1"/>
                  </a:lnTo>
                  <a:lnTo>
                    <a:pt x="12637546" y="1"/>
                  </a:lnTo>
                  <a:lnTo>
                    <a:pt x="12737844" y="1"/>
                  </a:lnTo>
                  <a:lnTo>
                    <a:pt x="12838142" y="1"/>
                  </a:lnTo>
                  <a:lnTo>
                    <a:pt x="12938440" y="1"/>
                  </a:lnTo>
                  <a:lnTo>
                    <a:pt x="13038738" y="1"/>
                  </a:lnTo>
                  <a:lnTo>
                    <a:pt x="13139036" y="1"/>
                  </a:lnTo>
                  <a:lnTo>
                    <a:pt x="13239334" y="1"/>
                  </a:lnTo>
                  <a:lnTo>
                    <a:pt x="13339632" y="1"/>
                  </a:lnTo>
                  <a:lnTo>
                    <a:pt x="13439930" y="1"/>
                  </a:lnTo>
                  <a:lnTo>
                    <a:pt x="13540228" y="1"/>
                  </a:lnTo>
                  <a:lnTo>
                    <a:pt x="13640526" y="1"/>
                  </a:lnTo>
                  <a:lnTo>
                    <a:pt x="13740824" y="1"/>
                  </a:lnTo>
                  <a:lnTo>
                    <a:pt x="13841122" y="1"/>
                  </a:lnTo>
                  <a:lnTo>
                    <a:pt x="13941420" y="1"/>
                  </a:lnTo>
                  <a:lnTo>
                    <a:pt x="14041718" y="1"/>
                  </a:lnTo>
                  <a:lnTo>
                    <a:pt x="14142016" y="1"/>
                  </a:lnTo>
                  <a:lnTo>
                    <a:pt x="14242314" y="1"/>
                  </a:lnTo>
                  <a:lnTo>
                    <a:pt x="14342612" y="1"/>
                  </a:lnTo>
                  <a:lnTo>
                    <a:pt x="14442910" y="1"/>
                  </a:lnTo>
                  <a:lnTo>
                    <a:pt x="14543208" y="1"/>
                  </a:lnTo>
                  <a:lnTo>
                    <a:pt x="14643506" y="1"/>
                  </a:lnTo>
                  <a:lnTo>
                    <a:pt x="14743804" y="1"/>
                  </a:lnTo>
                  <a:lnTo>
                    <a:pt x="14844102" y="1"/>
                  </a:lnTo>
                  <a:lnTo>
                    <a:pt x="14944400" y="1"/>
                  </a:lnTo>
                  <a:lnTo>
                    <a:pt x="15044698" y="1"/>
                  </a:lnTo>
                  <a:lnTo>
                    <a:pt x="15144996" y="1"/>
                  </a:lnTo>
                  <a:lnTo>
                    <a:pt x="15245294" y="1"/>
                  </a:lnTo>
                  <a:lnTo>
                    <a:pt x="15345592" y="1"/>
                  </a:lnTo>
                  <a:lnTo>
                    <a:pt x="15445890" y="1"/>
                  </a:lnTo>
                  <a:lnTo>
                    <a:pt x="15546188" y="1"/>
                  </a:lnTo>
                  <a:lnTo>
                    <a:pt x="15646486" y="1"/>
                  </a:lnTo>
                  <a:lnTo>
                    <a:pt x="15746784" y="1"/>
                  </a:lnTo>
                  <a:lnTo>
                    <a:pt x="15847082" y="1"/>
                  </a:lnTo>
                  <a:lnTo>
                    <a:pt x="15947380" y="1"/>
                  </a:lnTo>
                  <a:lnTo>
                    <a:pt x="16047678" y="1"/>
                  </a:lnTo>
                  <a:lnTo>
                    <a:pt x="16147976" y="1"/>
                  </a:lnTo>
                  <a:lnTo>
                    <a:pt x="16248274" y="1"/>
                  </a:lnTo>
                  <a:lnTo>
                    <a:pt x="16348572" y="1"/>
                  </a:lnTo>
                  <a:lnTo>
                    <a:pt x="16448870" y="1"/>
                  </a:lnTo>
                  <a:lnTo>
                    <a:pt x="16549168" y="1"/>
                  </a:lnTo>
                  <a:lnTo>
                    <a:pt x="16649466" y="1"/>
                  </a:lnTo>
                  <a:lnTo>
                    <a:pt x="16749764" y="1"/>
                  </a:lnTo>
                  <a:lnTo>
                    <a:pt x="16850062" y="1"/>
                  </a:lnTo>
                  <a:lnTo>
                    <a:pt x="16950360" y="1"/>
                  </a:lnTo>
                  <a:lnTo>
                    <a:pt x="17050658" y="1"/>
                  </a:lnTo>
                  <a:lnTo>
                    <a:pt x="17150956" y="1"/>
                  </a:lnTo>
                  <a:lnTo>
                    <a:pt x="17251254" y="1"/>
                  </a:lnTo>
                  <a:lnTo>
                    <a:pt x="17351552" y="1"/>
                  </a:lnTo>
                  <a:lnTo>
                    <a:pt x="17451850" y="1"/>
                  </a:lnTo>
                  <a:lnTo>
                    <a:pt x="17552148" y="1"/>
                  </a:lnTo>
                  <a:lnTo>
                    <a:pt x="17652446" y="1"/>
                  </a:lnTo>
                  <a:lnTo>
                    <a:pt x="17752744" y="1"/>
                  </a:lnTo>
                  <a:lnTo>
                    <a:pt x="17853042" y="1"/>
                  </a:lnTo>
                  <a:lnTo>
                    <a:pt x="17953339" y="1"/>
                  </a:lnTo>
                  <a:lnTo>
                    <a:pt x="18053637" y="1"/>
                  </a:lnTo>
                  <a:lnTo>
                    <a:pt x="18153935" y="1"/>
                  </a:lnTo>
                  <a:lnTo>
                    <a:pt x="18254233" y="1"/>
                  </a:lnTo>
                  <a:lnTo>
                    <a:pt x="18354531" y="1"/>
                  </a:lnTo>
                  <a:lnTo>
                    <a:pt x="18454829" y="1"/>
                  </a:lnTo>
                  <a:lnTo>
                    <a:pt x="18555127" y="1"/>
                  </a:lnTo>
                  <a:lnTo>
                    <a:pt x="18655425" y="1"/>
                  </a:lnTo>
                  <a:lnTo>
                    <a:pt x="18755723" y="1"/>
                  </a:lnTo>
                  <a:lnTo>
                    <a:pt x="18856021" y="1"/>
                  </a:lnTo>
                  <a:lnTo>
                    <a:pt x="18956319" y="1"/>
                  </a:lnTo>
                  <a:lnTo>
                    <a:pt x="19056617" y="1"/>
                  </a:lnTo>
                  <a:lnTo>
                    <a:pt x="19156915" y="1"/>
                  </a:lnTo>
                  <a:lnTo>
                    <a:pt x="19257213" y="1"/>
                  </a:lnTo>
                  <a:lnTo>
                    <a:pt x="19357511" y="1"/>
                  </a:lnTo>
                  <a:lnTo>
                    <a:pt x="19457809" y="1"/>
                  </a:lnTo>
                  <a:lnTo>
                    <a:pt x="19558107" y="1"/>
                  </a:lnTo>
                  <a:lnTo>
                    <a:pt x="19658405" y="1"/>
                  </a:lnTo>
                  <a:lnTo>
                    <a:pt x="19758703" y="1"/>
                  </a:lnTo>
                  <a:lnTo>
                    <a:pt x="19859001" y="1"/>
                  </a:lnTo>
                  <a:lnTo>
                    <a:pt x="19959299" y="1"/>
                  </a:lnTo>
                  <a:lnTo>
                    <a:pt x="20059597" y="1"/>
                  </a:lnTo>
                  <a:lnTo>
                    <a:pt x="20159895" y="1"/>
                  </a:lnTo>
                  <a:lnTo>
                    <a:pt x="20260193" y="1"/>
                  </a:lnTo>
                  <a:lnTo>
                    <a:pt x="20360491" y="1"/>
                  </a:lnTo>
                  <a:lnTo>
                    <a:pt x="20460789" y="1"/>
                  </a:lnTo>
                  <a:lnTo>
                    <a:pt x="20561087" y="1"/>
                  </a:lnTo>
                  <a:lnTo>
                    <a:pt x="20661385" y="1"/>
                  </a:lnTo>
                  <a:lnTo>
                    <a:pt x="20761683" y="1"/>
                  </a:lnTo>
                  <a:lnTo>
                    <a:pt x="20861981" y="1"/>
                  </a:lnTo>
                  <a:lnTo>
                    <a:pt x="20962279" y="1"/>
                  </a:lnTo>
                  <a:lnTo>
                    <a:pt x="21062577" y="1"/>
                  </a:lnTo>
                  <a:lnTo>
                    <a:pt x="21162875" y="1"/>
                  </a:lnTo>
                  <a:lnTo>
                    <a:pt x="21263173" y="1"/>
                  </a:lnTo>
                  <a:lnTo>
                    <a:pt x="21363471" y="1"/>
                  </a:lnTo>
                  <a:lnTo>
                    <a:pt x="21463769" y="1"/>
                  </a:lnTo>
                  <a:lnTo>
                    <a:pt x="21564067" y="1"/>
                  </a:lnTo>
                  <a:lnTo>
                    <a:pt x="21664365" y="1"/>
                  </a:lnTo>
                  <a:lnTo>
                    <a:pt x="21764663" y="1"/>
                  </a:lnTo>
                  <a:lnTo>
                    <a:pt x="21864961" y="1"/>
                  </a:lnTo>
                  <a:lnTo>
                    <a:pt x="21965259" y="1"/>
                  </a:lnTo>
                  <a:lnTo>
                    <a:pt x="22065557" y="1"/>
                  </a:lnTo>
                  <a:lnTo>
                    <a:pt x="22165855" y="1"/>
                  </a:lnTo>
                  <a:lnTo>
                    <a:pt x="22266153" y="1"/>
                  </a:lnTo>
                  <a:lnTo>
                    <a:pt x="22366451" y="1"/>
                  </a:lnTo>
                  <a:lnTo>
                    <a:pt x="22466749" y="1"/>
                  </a:lnTo>
                  <a:lnTo>
                    <a:pt x="22567047" y="1"/>
                  </a:lnTo>
                  <a:lnTo>
                    <a:pt x="22667345" y="1"/>
                  </a:lnTo>
                  <a:lnTo>
                    <a:pt x="22767643" y="1"/>
                  </a:lnTo>
                  <a:lnTo>
                    <a:pt x="22867941" y="1"/>
                  </a:lnTo>
                  <a:lnTo>
                    <a:pt x="22968239" y="1"/>
                  </a:lnTo>
                  <a:lnTo>
                    <a:pt x="23068537" y="1"/>
                  </a:lnTo>
                  <a:lnTo>
                    <a:pt x="23168835" y="1"/>
                  </a:lnTo>
                  <a:lnTo>
                    <a:pt x="23269133" y="1"/>
                  </a:lnTo>
                  <a:lnTo>
                    <a:pt x="23369431" y="1"/>
                  </a:lnTo>
                  <a:lnTo>
                    <a:pt x="23469729" y="1"/>
                  </a:lnTo>
                  <a:lnTo>
                    <a:pt x="23570027" y="1"/>
                  </a:lnTo>
                  <a:lnTo>
                    <a:pt x="23670325" y="1"/>
                  </a:lnTo>
                  <a:lnTo>
                    <a:pt x="23770623" y="1"/>
                  </a:lnTo>
                  <a:lnTo>
                    <a:pt x="23870921" y="1"/>
                  </a:lnTo>
                  <a:lnTo>
                    <a:pt x="23971219" y="1"/>
                  </a:lnTo>
                  <a:lnTo>
                    <a:pt x="24071517" y="1"/>
                  </a:lnTo>
                  <a:lnTo>
                    <a:pt x="24171815" y="1"/>
                  </a:lnTo>
                  <a:lnTo>
                    <a:pt x="24272113" y="1"/>
                  </a:lnTo>
                  <a:lnTo>
                    <a:pt x="24372411" y="1"/>
                  </a:lnTo>
                  <a:lnTo>
                    <a:pt x="24472709" y="1"/>
                  </a:lnTo>
                  <a:lnTo>
                    <a:pt x="24573007" y="1"/>
                  </a:lnTo>
                  <a:lnTo>
                    <a:pt x="24673305" y="1"/>
                  </a:lnTo>
                  <a:lnTo>
                    <a:pt x="24773603" y="1"/>
                  </a:lnTo>
                  <a:lnTo>
                    <a:pt x="24873901" y="1"/>
                  </a:lnTo>
                  <a:lnTo>
                    <a:pt x="24974199" y="1"/>
                  </a:lnTo>
                  <a:lnTo>
                    <a:pt x="25074497" y="1"/>
                  </a:lnTo>
                  <a:lnTo>
                    <a:pt x="25174794" y="1"/>
                  </a:lnTo>
                  <a:lnTo>
                    <a:pt x="25275092" y="1"/>
                  </a:lnTo>
                  <a:lnTo>
                    <a:pt x="25375390" y="1"/>
                  </a:lnTo>
                  <a:lnTo>
                    <a:pt x="25475688" y="1"/>
                  </a:lnTo>
                  <a:lnTo>
                    <a:pt x="25575986" y="1"/>
                  </a:lnTo>
                  <a:lnTo>
                    <a:pt x="25676284" y="1"/>
                  </a:lnTo>
                  <a:lnTo>
                    <a:pt x="25776582" y="1"/>
                  </a:lnTo>
                  <a:lnTo>
                    <a:pt x="25876880" y="1"/>
                  </a:lnTo>
                  <a:lnTo>
                    <a:pt x="25977178" y="1"/>
                  </a:lnTo>
                  <a:lnTo>
                    <a:pt x="26077476" y="1"/>
                  </a:lnTo>
                  <a:lnTo>
                    <a:pt x="26177774" y="1"/>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path>
              </a:pathLst>
            </a:custGeom>
            <a:ln w="27000">
              <a:solidFill>
                <a:srgbClr val="000000">
                  <a:alpha val="50196"/>
                </a:srgbClr>
              </a:solidFill>
              <a:prstDash val="solid"/>
              <a:round/>
            </a:ln>
          </p:spPr>
          <p:txBody>
            <a:bodyPr/>
            <a:lstStyle/>
            <a:p/>
          </p:txBody>
        </p:sp>
        <p:sp>
          <p:nvSpPr>
            <p:cNvPr id="24" name="Polyline form 24"/>
            <p:cNvSpPr/>
            <p:nvPr/>
          </p:nvSpPr>
          <p:spPr>
            <a:xfrm>
              <a:off x="5085495" y="15143166"/>
              <a:ext cx="28986118" cy="428509"/>
            </a:xfrm>
            <a:custGeom>
              <a:avLst/>
              <a:pathLst>
                <a:path w="28986118" h="428509">
                  <a:moveTo>
                    <a:pt x="0" y="0"/>
                  </a:moveTo>
                  <a:lnTo>
                    <a:pt x="100298" y="1524"/>
                  </a:lnTo>
                  <a:lnTo>
                    <a:pt x="200596" y="3047"/>
                  </a:lnTo>
                  <a:lnTo>
                    <a:pt x="300894" y="4569"/>
                  </a:lnTo>
                  <a:lnTo>
                    <a:pt x="401192" y="6089"/>
                  </a:lnTo>
                  <a:lnTo>
                    <a:pt x="501490" y="7609"/>
                  </a:lnTo>
                  <a:lnTo>
                    <a:pt x="601788" y="9126"/>
                  </a:lnTo>
                  <a:lnTo>
                    <a:pt x="702086" y="10643"/>
                  </a:lnTo>
                  <a:lnTo>
                    <a:pt x="802384" y="12158"/>
                  </a:lnTo>
                  <a:lnTo>
                    <a:pt x="902682" y="13672"/>
                  </a:lnTo>
                  <a:lnTo>
                    <a:pt x="1002980" y="15185"/>
                  </a:lnTo>
                  <a:lnTo>
                    <a:pt x="1103278" y="16696"/>
                  </a:lnTo>
                  <a:lnTo>
                    <a:pt x="1203576" y="18206"/>
                  </a:lnTo>
                  <a:lnTo>
                    <a:pt x="1303874" y="19715"/>
                  </a:lnTo>
                  <a:lnTo>
                    <a:pt x="1404172" y="21223"/>
                  </a:lnTo>
                  <a:lnTo>
                    <a:pt x="1504470" y="22730"/>
                  </a:lnTo>
                  <a:lnTo>
                    <a:pt x="1604768" y="24235"/>
                  </a:lnTo>
                  <a:lnTo>
                    <a:pt x="1705066" y="25739"/>
                  </a:lnTo>
                  <a:lnTo>
                    <a:pt x="1805364" y="27242"/>
                  </a:lnTo>
                  <a:lnTo>
                    <a:pt x="1905662" y="28744"/>
                  </a:lnTo>
                  <a:lnTo>
                    <a:pt x="2005960" y="30245"/>
                  </a:lnTo>
                  <a:lnTo>
                    <a:pt x="2106258" y="31744"/>
                  </a:lnTo>
                  <a:lnTo>
                    <a:pt x="2206556" y="33243"/>
                  </a:lnTo>
                  <a:lnTo>
                    <a:pt x="2306854" y="34740"/>
                  </a:lnTo>
                  <a:lnTo>
                    <a:pt x="2407152" y="36237"/>
                  </a:lnTo>
                  <a:lnTo>
                    <a:pt x="2507450" y="37732"/>
                  </a:lnTo>
                  <a:lnTo>
                    <a:pt x="2607748" y="39226"/>
                  </a:lnTo>
                  <a:lnTo>
                    <a:pt x="2708046" y="40719"/>
                  </a:lnTo>
                  <a:lnTo>
                    <a:pt x="2808344" y="42211"/>
                  </a:lnTo>
                  <a:lnTo>
                    <a:pt x="2908642" y="43702"/>
                  </a:lnTo>
                  <a:lnTo>
                    <a:pt x="3008940" y="45192"/>
                  </a:lnTo>
                  <a:lnTo>
                    <a:pt x="3109238" y="46681"/>
                  </a:lnTo>
                  <a:lnTo>
                    <a:pt x="3209536" y="48169"/>
                  </a:lnTo>
                  <a:lnTo>
                    <a:pt x="3309834" y="49656"/>
                  </a:lnTo>
                  <a:lnTo>
                    <a:pt x="3410132" y="51142"/>
                  </a:lnTo>
                  <a:lnTo>
                    <a:pt x="3510430" y="52627"/>
                  </a:lnTo>
                  <a:lnTo>
                    <a:pt x="3610727" y="54111"/>
                  </a:lnTo>
                  <a:lnTo>
                    <a:pt x="3711025" y="55595"/>
                  </a:lnTo>
                  <a:lnTo>
                    <a:pt x="3811323" y="57077"/>
                  </a:lnTo>
                  <a:lnTo>
                    <a:pt x="3911621" y="58558"/>
                  </a:lnTo>
                  <a:lnTo>
                    <a:pt x="4011919" y="60039"/>
                  </a:lnTo>
                  <a:lnTo>
                    <a:pt x="4112217" y="61518"/>
                  </a:lnTo>
                  <a:lnTo>
                    <a:pt x="4212515" y="62997"/>
                  </a:lnTo>
                  <a:lnTo>
                    <a:pt x="4312813" y="64475"/>
                  </a:lnTo>
                  <a:lnTo>
                    <a:pt x="4413111" y="65951"/>
                  </a:lnTo>
                  <a:lnTo>
                    <a:pt x="4513409" y="67428"/>
                  </a:lnTo>
                  <a:lnTo>
                    <a:pt x="4613707" y="68903"/>
                  </a:lnTo>
                  <a:lnTo>
                    <a:pt x="4714005" y="70377"/>
                  </a:lnTo>
                  <a:lnTo>
                    <a:pt x="4814303" y="71851"/>
                  </a:lnTo>
                  <a:lnTo>
                    <a:pt x="4914601" y="73324"/>
                  </a:lnTo>
                  <a:lnTo>
                    <a:pt x="5014899" y="74796"/>
                  </a:lnTo>
                  <a:lnTo>
                    <a:pt x="5115197" y="76267"/>
                  </a:lnTo>
                  <a:lnTo>
                    <a:pt x="5215495" y="77738"/>
                  </a:lnTo>
                  <a:lnTo>
                    <a:pt x="5315793" y="79208"/>
                  </a:lnTo>
                  <a:lnTo>
                    <a:pt x="5416091" y="80677"/>
                  </a:lnTo>
                  <a:lnTo>
                    <a:pt x="5516389" y="82145"/>
                  </a:lnTo>
                  <a:lnTo>
                    <a:pt x="5616687" y="83613"/>
                  </a:lnTo>
                  <a:lnTo>
                    <a:pt x="5716985" y="85080"/>
                  </a:lnTo>
                  <a:lnTo>
                    <a:pt x="5817283" y="86546"/>
                  </a:lnTo>
                  <a:lnTo>
                    <a:pt x="5917581" y="88012"/>
                  </a:lnTo>
                  <a:lnTo>
                    <a:pt x="6017879" y="89477"/>
                  </a:lnTo>
                  <a:lnTo>
                    <a:pt x="6118177" y="90941"/>
                  </a:lnTo>
                  <a:lnTo>
                    <a:pt x="6218475" y="92405"/>
                  </a:lnTo>
                  <a:lnTo>
                    <a:pt x="6318773" y="93868"/>
                  </a:lnTo>
                  <a:lnTo>
                    <a:pt x="6419071" y="95330"/>
                  </a:lnTo>
                  <a:lnTo>
                    <a:pt x="6519369" y="96792"/>
                  </a:lnTo>
                  <a:lnTo>
                    <a:pt x="6619667" y="98253"/>
                  </a:lnTo>
                  <a:lnTo>
                    <a:pt x="6719965" y="99714"/>
                  </a:lnTo>
                  <a:lnTo>
                    <a:pt x="6820263" y="101174"/>
                  </a:lnTo>
                  <a:lnTo>
                    <a:pt x="6920561" y="102634"/>
                  </a:lnTo>
                  <a:lnTo>
                    <a:pt x="7020859" y="104093"/>
                  </a:lnTo>
                  <a:lnTo>
                    <a:pt x="7121157" y="105551"/>
                  </a:lnTo>
                  <a:lnTo>
                    <a:pt x="7221455" y="107009"/>
                  </a:lnTo>
                  <a:lnTo>
                    <a:pt x="7321753" y="108467"/>
                  </a:lnTo>
                  <a:lnTo>
                    <a:pt x="7422051" y="109924"/>
                  </a:lnTo>
                  <a:lnTo>
                    <a:pt x="7522349" y="111381"/>
                  </a:lnTo>
                  <a:lnTo>
                    <a:pt x="7622647" y="112837"/>
                  </a:lnTo>
                  <a:lnTo>
                    <a:pt x="7722945" y="114293"/>
                  </a:lnTo>
                  <a:lnTo>
                    <a:pt x="7823243" y="115748"/>
                  </a:lnTo>
                  <a:lnTo>
                    <a:pt x="7923541" y="117203"/>
                  </a:lnTo>
                  <a:lnTo>
                    <a:pt x="8023839" y="118657"/>
                  </a:lnTo>
                  <a:lnTo>
                    <a:pt x="8124137" y="120111"/>
                  </a:lnTo>
                  <a:lnTo>
                    <a:pt x="8224435" y="121565"/>
                  </a:lnTo>
                  <a:lnTo>
                    <a:pt x="8324733" y="123018"/>
                  </a:lnTo>
                  <a:lnTo>
                    <a:pt x="8425031" y="124471"/>
                  </a:lnTo>
                  <a:lnTo>
                    <a:pt x="8525329" y="125923"/>
                  </a:lnTo>
                  <a:lnTo>
                    <a:pt x="8625627" y="127376"/>
                  </a:lnTo>
                  <a:lnTo>
                    <a:pt x="8725925" y="128828"/>
                  </a:lnTo>
                  <a:lnTo>
                    <a:pt x="8826223" y="130279"/>
                  </a:lnTo>
                  <a:lnTo>
                    <a:pt x="8926521" y="131730"/>
                  </a:lnTo>
                  <a:lnTo>
                    <a:pt x="9026819" y="133181"/>
                  </a:lnTo>
                  <a:lnTo>
                    <a:pt x="9127117" y="134632"/>
                  </a:lnTo>
                  <a:lnTo>
                    <a:pt x="9227415" y="136083"/>
                  </a:lnTo>
                  <a:lnTo>
                    <a:pt x="9327713" y="137533"/>
                  </a:lnTo>
                  <a:lnTo>
                    <a:pt x="9428011" y="138983"/>
                  </a:lnTo>
                  <a:lnTo>
                    <a:pt x="9528309" y="140433"/>
                  </a:lnTo>
                  <a:lnTo>
                    <a:pt x="9628607" y="141882"/>
                  </a:lnTo>
                  <a:lnTo>
                    <a:pt x="9728905" y="143331"/>
                  </a:lnTo>
                  <a:lnTo>
                    <a:pt x="9829203" y="144781"/>
                  </a:lnTo>
                  <a:lnTo>
                    <a:pt x="9929501" y="146230"/>
                  </a:lnTo>
                  <a:lnTo>
                    <a:pt x="10029799" y="147678"/>
                  </a:lnTo>
                  <a:lnTo>
                    <a:pt x="10130097" y="149127"/>
                  </a:lnTo>
                  <a:lnTo>
                    <a:pt x="10230395" y="150575"/>
                  </a:lnTo>
                  <a:lnTo>
                    <a:pt x="10330693" y="152024"/>
                  </a:lnTo>
                  <a:lnTo>
                    <a:pt x="10430991" y="153472"/>
                  </a:lnTo>
                  <a:lnTo>
                    <a:pt x="10531289" y="154920"/>
                  </a:lnTo>
                  <a:lnTo>
                    <a:pt x="10631587" y="156368"/>
                  </a:lnTo>
                  <a:lnTo>
                    <a:pt x="10731885" y="157816"/>
                  </a:lnTo>
                  <a:lnTo>
                    <a:pt x="10832182" y="159264"/>
                  </a:lnTo>
                  <a:lnTo>
                    <a:pt x="10932480" y="160712"/>
                  </a:lnTo>
                  <a:lnTo>
                    <a:pt x="11032778" y="162160"/>
                  </a:lnTo>
                  <a:lnTo>
                    <a:pt x="11133076" y="163607"/>
                  </a:lnTo>
                  <a:lnTo>
                    <a:pt x="11233374" y="165055"/>
                  </a:lnTo>
                  <a:lnTo>
                    <a:pt x="11333672" y="166503"/>
                  </a:lnTo>
                  <a:lnTo>
                    <a:pt x="11433970" y="167950"/>
                  </a:lnTo>
                  <a:lnTo>
                    <a:pt x="11534268" y="169398"/>
                  </a:lnTo>
                  <a:lnTo>
                    <a:pt x="11634566" y="170846"/>
                  </a:lnTo>
                  <a:lnTo>
                    <a:pt x="11734864" y="172293"/>
                  </a:lnTo>
                  <a:lnTo>
                    <a:pt x="11835162" y="173741"/>
                  </a:lnTo>
                  <a:lnTo>
                    <a:pt x="11935460" y="175189"/>
                  </a:lnTo>
                  <a:lnTo>
                    <a:pt x="12035758" y="176637"/>
                  </a:lnTo>
                  <a:lnTo>
                    <a:pt x="12136056" y="178085"/>
                  </a:lnTo>
                  <a:lnTo>
                    <a:pt x="12236354" y="179533"/>
                  </a:lnTo>
                  <a:lnTo>
                    <a:pt x="12336652" y="180981"/>
                  </a:lnTo>
                  <a:lnTo>
                    <a:pt x="12436950" y="182429"/>
                  </a:lnTo>
                  <a:lnTo>
                    <a:pt x="12537248" y="183877"/>
                  </a:lnTo>
                  <a:lnTo>
                    <a:pt x="12637546" y="185326"/>
                  </a:lnTo>
                  <a:lnTo>
                    <a:pt x="12737844" y="186774"/>
                  </a:lnTo>
                  <a:lnTo>
                    <a:pt x="12838142" y="188223"/>
                  </a:lnTo>
                  <a:lnTo>
                    <a:pt x="12938440" y="189672"/>
                  </a:lnTo>
                  <a:lnTo>
                    <a:pt x="13038738" y="191121"/>
                  </a:lnTo>
                  <a:lnTo>
                    <a:pt x="13139036" y="192570"/>
                  </a:lnTo>
                  <a:lnTo>
                    <a:pt x="13239334" y="194020"/>
                  </a:lnTo>
                  <a:lnTo>
                    <a:pt x="13339632" y="195469"/>
                  </a:lnTo>
                  <a:lnTo>
                    <a:pt x="13439930" y="196919"/>
                  </a:lnTo>
                  <a:lnTo>
                    <a:pt x="13540228" y="198369"/>
                  </a:lnTo>
                  <a:lnTo>
                    <a:pt x="13640526" y="199820"/>
                  </a:lnTo>
                  <a:lnTo>
                    <a:pt x="13740824" y="201270"/>
                  </a:lnTo>
                  <a:lnTo>
                    <a:pt x="13841122" y="202721"/>
                  </a:lnTo>
                  <a:lnTo>
                    <a:pt x="13941420" y="204172"/>
                  </a:lnTo>
                  <a:lnTo>
                    <a:pt x="14041718" y="205623"/>
                  </a:lnTo>
                  <a:lnTo>
                    <a:pt x="14142016" y="207075"/>
                  </a:lnTo>
                  <a:lnTo>
                    <a:pt x="14242314" y="208527"/>
                  </a:lnTo>
                  <a:lnTo>
                    <a:pt x="14342612" y="209979"/>
                  </a:lnTo>
                  <a:lnTo>
                    <a:pt x="14442910" y="211432"/>
                  </a:lnTo>
                  <a:lnTo>
                    <a:pt x="14543208" y="212884"/>
                  </a:lnTo>
                  <a:lnTo>
                    <a:pt x="14643506" y="214338"/>
                  </a:lnTo>
                  <a:lnTo>
                    <a:pt x="14743804" y="215791"/>
                  </a:lnTo>
                  <a:lnTo>
                    <a:pt x="14844102" y="217245"/>
                  </a:lnTo>
                  <a:lnTo>
                    <a:pt x="14944400" y="218699"/>
                  </a:lnTo>
                  <a:lnTo>
                    <a:pt x="15044698" y="220154"/>
                  </a:lnTo>
                  <a:lnTo>
                    <a:pt x="15144996" y="221609"/>
                  </a:lnTo>
                  <a:lnTo>
                    <a:pt x="15245294" y="223064"/>
                  </a:lnTo>
                  <a:lnTo>
                    <a:pt x="15345592" y="224520"/>
                  </a:lnTo>
                  <a:lnTo>
                    <a:pt x="15445890" y="225976"/>
                  </a:lnTo>
                  <a:lnTo>
                    <a:pt x="15546188" y="227432"/>
                  </a:lnTo>
                  <a:lnTo>
                    <a:pt x="15646486" y="228889"/>
                  </a:lnTo>
                  <a:lnTo>
                    <a:pt x="15746784" y="230347"/>
                  </a:lnTo>
                  <a:lnTo>
                    <a:pt x="15847082" y="231804"/>
                  </a:lnTo>
                  <a:lnTo>
                    <a:pt x="15947380" y="233263"/>
                  </a:lnTo>
                  <a:lnTo>
                    <a:pt x="16047678" y="234721"/>
                  </a:lnTo>
                  <a:lnTo>
                    <a:pt x="16147976" y="236181"/>
                  </a:lnTo>
                  <a:lnTo>
                    <a:pt x="16248274" y="237640"/>
                  </a:lnTo>
                  <a:lnTo>
                    <a:pt x="16348572" y="239100"/>
                  </a:lnTo>
                  <a:lnTo>
                    <a:pt x="16448870" y="240561"/>
                  </a:lnTo>
                  <a:lnTo>
                    <a:pt x="16549168" y="242022"/>
                  </a:lnTo>
                  <a:lnTo>
                    <a:pt x="16649466" y="243484"/>
                  </a:lnTo>
                  <a:lnTo>
                    <a:pt x="16749764" y="244946"/>
                  </a:lnTo>
                  <a:lnTo>
                    <a:pt x="16850062" y="246409"/>
                  </a:lnTo>
                  <a:lnTo>
                    <a:pt x="16950360" y="247872"/>
                  </a:lnTo>
                  <a:lnTo>
                    <a:pt x="17050658" y="249335"/>
                  </a:lnTo>
                  <a:lnTo>
                    <a:pt x="17150956" y="250800"/>
                  </a:lnTo>
                  <a:lnTo>
                    <a:pt x="17251254" y="252264"/>
                  </a:lnTo>
                  <a:lnTo>
                    <a:pt x="17351552" y="253730"/>
                  </a:lnTo>
                  <a:lnTo>
                    <a:pt x="17451850" y="255196"/>
                  </a:lnTo>
                  <a:lnTo>
                    <a:pt x="17552148" y="256662"/>
                  </a:lnTo>
                  <a:lnTo>
                    <a:pt x="17652446" y="258129"/>
                  </a:lnTo>
                  <a:lnTo>
                    <a:pt x="17752744" y="259597"/>
                  </a:lnTo>
                  <a:lnTo>
                    <a:pt x="17853042" y="261065"/>
                  </a:lnTo>
                  <a:lnTo>
                    <a:pt x="17953339" y="262534"/>
                  </a:lnTo>
                  <a:lnTo>
                    <a:pt x="18053637" y="264003"/>
                  </a:lnTo>
                  <a:lnTo>
                    <a:pt x="18153935" y="265473"/>
                  </a:lnTo>
                  <a:lnTo>
                    <a:pt x="18254233" y="266944"/>
                  </a:lnTo>
                  <a:lnTo>
                    <a:pt x="18354531" y="268415"/>
                  </a:lnTo>
                  <a:lnTo>
                    <a:pt x="18454829" y="269887"/>
                  </a:lnTo>
                  <a:lnTo>
                    <a:pt x="18555127" y="271360"/>
                  </a:lnTo>
                  <a:lnTo>
                    <a:pt x="18655425" y="272833"/>
                  </a:lnTo>
                  <a:lnTo>
                    <a:pt x="18755723" y="274306"/>
                  </a:lnTo>
                  <a:lnTo>
                    <a:pt x="18856021" y="275781"/>
                  </a:lnTo>
                  <a:lnTo>
                    <a:pt x="18956319" y="277256"/>
                  </a:lnTo>
                  <a:lnTo>
                    <a:pt x="19056617" y="278732"/>
                  </a:lnTo>
                  <a:lnTo>
                    <a:pt x="19156915" y="280208"/>
                  </a:lnTo>
                  <a:lnTo>
                    <a:pt x="19257213" y="281685"/>
                  </a:lnTo>
                  <a:lnTo>
                    <a:pt x="19357511" y="283163"/>
                  </a:lnTo>
                  <a:lnTo>
                    <a:pt x="19457809" y="284642"/>
                  </a:lnTo>
                  <a:lnTo>
                    <a:pt x="19558107" y="286121"/>
                  </a:lnTo>
                  <a:lnTo>
                    <a:pt x="19658405" y="287601"/>
                  </a:lnTo>
                  <a:lnTo>
                    <a:pt x="19758703" y="289081"/>
                  </a:lnTo>
                  <a:lnTo>
                    <a:pt x="19859001" y="290562"/>
                  </a:lnTo>
                  <a:lnTo>
                    <a:pt x="19959299" y="292044"/>
                  </a:lnTo>
                  <a:lnTo>
                    <a:pt x="20059597" y="293527"/>
                  </a:lnTo>
                  <a:lnTo>
                    <a:pt x="20159895" y="295010"/>
                  </a:lnTo>
                  <a:lnTo>
                    <a:pt x="20260193" y="296494"/>
                  </a:lnTo>
                  <a:lnTo>
                    <a:pt x="20360491" y="297979"/>
                  </a:lnTo>
                  <a:lnTo>
                    <a:pt x="20460789" y="299465"/>
                  </a:lnTo>
                  <a:lnTo>
                    <a:pt x="20561087" y="300951"/>
                  </a:lnTo>
                  <a:lnTo>
                    <a:pt x="20661385" y="302438"/>
                  </a:lnTo>
                  <a:lnTo>
                    <a:pt x="20761683" y="303926"/>
                  </a:lnTo>
                  <a:lnTo>
                    <a:pt x="20861981" y="305414"/>
                  </a:lnTo>
                  <a:lnTo>
                    <a:pt x="20962279" y="306903"/>
                  </a:lnTo>
                  <a:lnTo>
                    <a:pt x="21062577" y="308393"/>
                  </a:lnTo>
                  <a:lnTo>
                    <a:pt x="21162875" y="309884"/>
                  </a:lnTo>
                  <a:lnTo>
                    <a:pt x="21263173" y="311376"/>
                  </a:lnTo>
                  <a:lnTo>
                    <a:pt x="21363471" y="312868"/>
                  </a:lnTo>
                  <a:lnTo>
                    <a:pt x="21463769" y="314361"/>
                  </a:lnTo>
                  <a:lnTo>
                    <a:pt x="21564067" y="315854"/>
                  </a:lnTo>
                  <a:lnTo>
                    <a:pt x="21664365" y="317349"/>
                  </a:lnTo>
                  <a:lnTo>
                    <a:pt x="21764663" y="318844"/>
                  </a:lnTo>
                  <a:lnTo>
                    <a:pt x="21864961" y="320340"/>
                  </a:lnTo>
                  <a:lnTo>
                    <a:pt x="21965259" y="321837"/>
                  </a:lnTo>
                  <a:lnTo>
                    <a:pt x="22065557" y="323335"/>
                  </a:lnTo>
                  <a:lnTo>
                    <a:pt x="22165855" y="324833"/>
                  </a:lnTo>
                  <a:lnTo>
                    <a:pt x="22266153" y="326332"/>
                  </a:lnTo>
                  <a:lnTo>
                    <a:pt x="22366451" y="327832"/>
                  </a:lnTo>
                  <a:lnTo>
                    <a:pt x="22466749" y="329333"/>
                  </a:lnTo>
                  <a:lnTo>
                    <a:pt x="22567047" y="330834"/>
                  </a:lnTo>
                  <a:lnTo>
                    <a:pt x="22667345" y="332336"/>
                  </a:lnTo>
                  <a:lnTo>
                    <a:pt x="22767643" y="333839"/>
                  </a:lnTo>
                  <a:lnTo>
                    <a:pt x="22867941" y="335343"/>
                  </a:lnTo>
                  <a:lnTo>
                    <a:pt x="22968239" y="336848"/>
                  </a:lnTo>
                  <a:lnTo>
                    <a:pt x="23068537" y="338353"/>
                  </a:lnTo>
                  <a:lnTo>
                    <a:pt x="23168835" y="339859"/>
                  </a:lnTo>
                  <a:lnTo>
                    <a:pt x="23269133" y="341366"/>
                  </a:lnTo>
                  <a:lnTo>
                    <a:pt x="23369431" y="342874"/>
                  </a:lnTo>
                  <a:lnTo>
                    <a:pt x="23469729" y="344382"/>
                  </a:lnTo>
                  <a:lnTo>
                    <a:pt x="23570027" y="345892"/>
                  </a:lnTo>
                  <a:lnTo>
                    <a:pt x="23670325" y="347402"/>
                  </a:lnTo>
                  <a:lnTo>
                    <a:pt x="23770623" y="348913"/>
                  </a:lnTo>
                  <a:lnTo>
                    <a:pt x="23870921" y="350424"/>
                  </a:lnTo>
                  <a:lnTo>
                    <a:pt x="23971219" y="351937"/>
                  </a:lnTo>
                  <a:lnTo>
                    <a:pt x="24071517" y="353450"/>
                  </a:lnTo>
                  <a:lnTo>
                    <a:pt x="24171815" y="354964"/>
                  </a:lnTo>
                  <a:lnTo>
                    <a:pt x="24272113" y="356479"/>
                  </a:lnTo>
                  <a:lnTo>
                    <a:pt x="24372411" y="357994"/>
                  </a:lnTo>
                  <a:lnTo>
                    <a:pt x="24472709" y="359511"/>
                  </a:lnTo>
                  <a:lnTo>
                    <a:pt x="24573007" y="361028"/>
                  </a:lnTo>
                  <a:lnTo>
                    <a:pt x="24673305" y="362546"/>
                  </a:lnTo>
                  <a:lnTo>
                    <a:pt x="24773603" y="364064"/>
                  </a:lnTo>
                  <a:lnTo>
                    <a:pt x="24873901" y="365584"/>
                  </a:lnTo>
                  <a:lnTo>
                    <a:pt x="24974199" y="367104"/>
                  </a:lnTo>
                  <a:lnTo>
                    <a:pt x="25074497" y="368625"/>
                  </a:lnTo>
                  <a:lnTo>
                    <a:pt x="25174794" y="370147"/>
                  </a:lnTo>
                  <a:lnTo>
                    <a:pt x="25275092" y="371669"/>
                  </a:lnTo>
                  <a:lnTo>
                    <a:pt x="25375390" y="373192"/>
                  </a:lnTo>
                  <a:lnTo>
                    <a:pt x="25475688" y="374716"/>
                  </a:lnTo>
                  <a:lnTo>
                    <a:pt x="25575986" y="376241"/>
                  </a:lnTo>
                  <a:lnTo>
                    <a:pt x="25676284" y="377767"/>
                  </a:lnTo>
                  <a:lnTo>
                    <a:pt x="25776582" y="379293"/>
                  </a:lnTo>
                  <a:lnTo>
                    <a:pt x="25876880" y="380820"/>
                  </a:lnTo>
                  <a:lnTo>
                    <a:pt x="25977178" y="382348"/>
                  </a:lnTo>
                  <a:lnTo>
                    <a:pt x="26077476" y="383876"/>
                  </a:lnTo>
                  <a:lnTo>
                    <a:pt x="26177774" y="385406"/>
                  </a:lnTo>
                  <a:lnTo>
                    <a:pt x="26278072" y="386936"/>
                  </a:lnTo>
                  <a:lnTo>
                    <a:pt x="26378370" y="388466"/>
                  </a:lnTo>
                  <a:lnTo>
                    <a:pt x="26478668" y="389998"/>
                  </a:lnTo>
                  <a:lnTo>
                    <a:pt x="26578966" y="391530"/>
                  </a:lnTo>
                  <a:lnTo>
                    <a:pt x="26679264" y="393063"/>
                  </a:lnTo>
                  <a:lnTo>
                    <a:pt x="26779562" y="394597"/>
                  </a:lnTo>
                  <a:lnTo>
                    <a:pt x="26879860" y="396131"/>
                  </a:lnTo>
                  <a:lnTo>
                    <a:pt x="26980158" y="397666"/>
                  </a:lnTo>
                  <a:lnTo>
                    <a:pt x="27080456" y="399202"/>
                  </a:lnTo>
                  <a:lnTo>
                    <a:pt x="27180754" y="400738"/>
                  </a:lnTo>
                  <a:lnTo>
                    <a:pt x="27281052" y="402275"/>
                  </a:lnTo>
                  <a:lnTo>
                    <a:pt x="27381350" y="403813"/>
                  </a:lnTo>
                  <a:lnTo>
                    <a:pt x="27481648" y="405352"/>
                  </a:lnTo>
                  <a:lnTo>
                    <a:pt x="27581946" y="406891"/>
                  </a:lnTo>
                  <a:lnTo>
                    <a:pt x="27682244" y="408431"/>
                  </a:lnTo>
                  <a:lnTo>
                    <a:pt x="27782542" y="409972"/>
                  </a:lnTo>
                  <a:lnTo>
                    <a:pt x="27882840" y="411513"/>
                  </a:lnTo>
                  <a:lnTo>
                    <a:pt x="27983138" y="413055"/>
                  </a:lnTo>
                  <a:lnTo>
                    <a:pt x="28083436" y="414597"/>
                  </a:lnTo>
                  <a:lnTo>
                    <a:pt x="28183734" y="416140"/>
                  </a:lnTo>
                  <a:lnTo>
                    <a:pt x="28284032" y="417684"/>
                  </a:lnTo>
                  <a:lnTo>
                    <a:pt x="28384330" y="419229"/>
                  </a:lnTo>
                  <a:lnTo>
                    <a:pt x="28484628" y="420774"/>
                  </a:lnTo>
                  <a:lnTo>
                    <a:pt x="28584926" y="422320"/>
                  </a:lnTo>
                  <a:lnTo>
                    <a:pt x="28685224" y="423866"/>
                  </a:lnTo>
                  <a:lnTo>
                    <a:pt x="28785522" y="425413"/>
                  </a:lnTo>
                  <a:lnTo>
                    <a:pt x="28885820" y="426961"/>
                  </a:lnTo>
                  <a:lnTo>
                    <a:pt x="28986118" y="428509"/>
                  </a:lnTo>
                </a:path>
              </a:pathLst>
            </a:custGeom>
            <a:ln w="27000">
              <a:solidFill>
                <a:srgbClr val="000000">
                  <a:alpha val="50196"/>
                </a:srgbClr>
              </a:solidFill>
              <a:prstDash val="solid"/>
              <a:round/>
            </a:ln>
          </p:spPr>
          <p:txBody>
            <a:bodyPr/>
            <a:lstStyle/>
            <a:p/>
          </p:txBody>
        </p:sp>
        <p:sp>
          <p:nvSpPr>
            <p:cNvPr id="25" name="Polyline form 25"/>
            <p:cNvSpPr/>
            <p:nvPr/>
          </p:nvSpPr>
          <p:spPr>
            <a:xfrm>
              <a:off x="5085495" y="3278488"/>
              <a:ext cx="28986118" cy="3786223"/>
            </a:xfrm>
            <a:custGeom>
              <a:avLst/>
              <a:pathLst>
                <a:path w="28986118" h="3786223">
                  <a:moveTo>
                    <a:pt x="0" y="0"/>
                  </a:moveTo>
                  <a:lnTo>
                    <a:pt x="100298" y="7766"/>
                  </a:lnTo>
                  <a:lnTo>
                    <a:pt x="200596" y="15568"/>
                  </a:lnTo>
                  <a:lnTo>
                    <a:pt x="300894" y="23404"/>
                  </a:lnTo>
                  <a:lnTo>
                    <a:pt x="401192" y="31276"/>
                  </a:lnTo>
                  <a:lnTo>
                    <a:pt x="501490" y="39184"/>
                  </a:lnTo>
                  <a:lnTo>
                    <a:pt x="601788" y="47126"/>
                  </a:lnTo>
                  <a:lnTo>
                    <a:pt x="702086" y="55104"/>
                  </a:lnTo>
                  <a:lnTo>
                    <a:pt x="802384" y="63118"/>
                  </a:lnTo>
                  <a:lnTo>
                    <a:pt x="902682" y="71167"/>
                  </a:lnTo>
                  <a:lnTo>
                    <a:pt x="1002980" y="79252"/>
                  </a:lnTo>
                  <a:lnTo>
                    <a:pt x="1103278" y="87373"/>
                  </a:lnTo>
                  <a:lnTo>
                    <a:pt x="1203576" y="95529"/>
                  </a:lnTo>
                  <a:lnTo>
                    <a:pt x="1303874" y="103722"/>
                  </a:lnTo>
                  <a:lnTo>
                    <a:pt x="1404172" y="111950"/>
                  </a:lnTo>
                  <a:lnTo>
                    <a:pt x="1504470" y="120214"/>
                  </a:lnTo>
                  <a:lnTo>
                    <a:pt x="1604768" y="128514"/>
                  </a:lnTo>
                  <a:lnTo>
                    <a:pt x="1705066" y="136851"/>
                  </a:lnTo>
                  <a:lnTo>
                    <a:pt x="1805364" y="145224"/>
                  </a:lnTo>
                  <a:lnTo>
                    <a:pt x="1905662" y="153633"/>
                  </a:lnTo>
                  <a:lnTo>
                    <a:pt x="2005960" y="162078"/>
                  </a:lnTo>
                  <a:lnTo>
                    <a:pt x="2106258" y="170559"/>
                  </a:lnTo>
                  <a:lnTo>
                    <a:pt x="2206556" y="179077"/>
                  </a:lnTo>
                  <a:lnTo>
                    <a:pt x="2306854" y="187632"/>
                  </a:lnTo>
                  <a:lnTo>
                    <a:pt x="2407152" y="196223"/>
                  </a:lnTo>
                  <a:lnTo>
                    <a:pt x="2507450" y="204851"/>
                  </a:lnTo>
                  <a:lnTo>
                    <a:pt x="2607748" y="213515"/>
                  </a:lnTo>
                  <a:lnTo>
                    <a:pt x="2708046" y="222216"/>
                  </a:lnTo>
                  <a:lnTo>
                    <a:pt x="2808344" y="230954"/>
                  </a:lnTo>
                  <a:lnTo>
                    <a:pt x="2908642" y="239729"/>
                  </a:lnTo>
                  <a:lnTo>
                    <a:pt x="3008940" y="248541"/>
                  </a:lnTo>
                  <a:lnTo>
                    <a:pt x="3109238" y="257390"/>
                  </a:lnTo>
                  <a:lnTo>
                    <a:pt x="3209536" y="266276"/>
                  </a:lnTo>
                  <a:lnTo>
                    <a:pt x="3309834" y="275198"/>
                  </a:lnTo>
                  <a:lnTo>
                    <a:pt x="3410132" y="284159"/>
                  </a:lnTo>
                  <a:lnTo>
                    <a:pt x="3510430" y="293156"/>
                  </a:lnTo>
                  <a:lnTo>
                    <a:pt x="3610727" y="302190"/>
                  </a:lnTo>
                  <a:lnTo>
                    <a:pt x="3711025" y="311262"/>
                  </a:lnTo>
                  <a:lnTo>
                    <a:pt x="3811323" y="320371"/>
                  </a:lnTo>
                  <a:lnTo>
                    <a:pt x="3911621" y="329518"/>
                  </a:lnTo>
                  <a:lnTo>
                    <a:pt x="4011919" y="338702"/>
                  </a:lnTo>
                  <a:lnTo>
                    <a:pt x="4112217" y="347924"/>
                  </a:lnTo>
                  <a:lnTo>
                    <a:pt x="4212515" y="357183"/>
                  </a:lnTo>
                  <a:lnTo>
                    <a:pt x="4312813" y="366480"/>
                  </a:lnTo>
                  <a:lnTo>
                    <a:pt x="4413111" y="375814"/>
                  </a:lnTo>
                  <a:lnTo>
                    <a:pt x="4513409" y="385187"/>
                  </a:lnTo>
                  <a:lnTo>
                    <a:pt x="4613707" y="394597"/>
                  </a:lnTo>
                  <a:lnTo>
                    <a:pt x="4714005" y="404045"/>
                  </a:lnTo>
                  <a:lnTo>
                    <a:pt x="4814303" y="413531"/>
                  </a:lnTo>
                  <a:lnTo>
                    <a:pt x="4914601" y="423054"/>
                  </a:lnTo>
                  <a:lnTo>
                    <a:pt x="5014899" y="432616"/>
                  </a:lnTo>
                  <a:lnTo>
                    <a:pt x="5115197" y="442216"/>
                  </a:lnTo>
                  <a:lnTo>
                    <a:pt x="5215495" y="451854"/>
                  </a:lnTo>
                  <a:lnTo>
                    <a:pt x="5315793" y="461530"/>
                  </a:lnTo>
                  <a:lnTo>
                    <a:pt x="5416091" y="471244"/>
                  </a:lnTo>
                  <a:lnTo>
                    <a:pt x="5516389" y="480996"/>
                  </a:lnTo>
                  <a:lnTo>
                    <a:pt x="5616687" y="490787"/>
                  </a:lnTo>
                  <a:lnTo>
                    <a:pt x="5716985" y="500616"/>
                  </a:lnTo>
                  <a:lnTo>
                    <a:pt x="5817283" y="510483"/>
                  </a:lnTo>
                  <a:lnTo>
                    <a:pt x="5917581" y="520389"/>
                  </a:lnTo>
                  <a:lnTo>
                    <a:pt x="6017879" y="530333"/>
                  </a:lnTo>
                  <a:lnTo>
                    <a:pt x="6118177" y="540316"/>
                  </a:lnTo>
                  <a:lnTo>
                    <a:pt x="6218475" y="550337"/>
                  </a:lnTo>
                  <a:lnTo>
                    <a:pt x="6318773" y="560396"/>
                  </a:lnTo>
                  <a:lnTo>
                    <a:pt x="6419071" y="570495"/>
                  </a:lnTo>
                  <a:lnTo>
                    <a:pt x="6519369" y="580631"/>
                  </a:lnTo>
                  <a:lnTo>
                    <a:pt x="6619667" y="590807"/>
                  </a:lnTo>
                  <a:lnTo>
                    <a:pt x="6719965" y="601021"/>
                  </a:lnTo>
                  <a:lnTo>
                    <a:pt x="6820263" y="611274"/>
                  </a:lnTo>
                  <a:lnTo>
                    <a:pt x="6920561" y="621566"/>
                  </a:lnTo>
                  <a:lnTo>
                    <a:pt x="7020859" y="631896"/>
                  </a:lnTo>
                  <a:lnTo>
                    <a:pt x="7121157" y="642266"/>
                  </a:lnTo>
                  <a:lnTo>
                    <a:pt x="7221455" y="652674"/>
                  </a:lnTo>
                  <a:lnTo>
                    <a:pt x="7321753" y="663121"/>
                  </a:lnTo>
                  <a:lnTo>
                    <a:pt x="7422051" y="673607"/>
                  </a:lnTo>
                  <a:lnTo>
                    <a:pt x="7522349" y="684132"/>
                  </a:lnTo>
                  <a:lnTo>
                    <a:pt x="7622647" y="694696"/>
                  </a:lnTo>
                  <a:lnTo>
                    <a:pt x="7722945" y="705299"/>
                  </a:lnTo>
                  <a:lnTo>
                    <a:pt x="7823243" y="715941"/>
                  </a:lnTo>
                  <a:lnTo>
                    <a:pt x="7923541" y="726623"/>
                  </a:lnTo>
                  <a:lnTo>
                    <a:pt x="8023839" y="737343"/>
                  </a:lnTo>
                  <a:lnTo>
                    <a:pt x="8124137" y="748102"/>
                  </a:lnTo>
                  <a:lnTo>
                    <a:pt x="8224435" y="758901"/>
                  </a:lnTo>
                  <a:lnTo>
                    <a:pt x="8324733" y="769739"/>
                  </a:lnTo>
                  <a:lnTo>
                    <a:pt x="8425031" y="780615"/>
                  </a:lnTo>
                  <a:lnTo>
                    <a:pt x="8525329" y="791532"/>
                  </a:lnTo>
                  <a:lnTo>
                    <a:pt x="8625627" y="802487"/>
                  </a:lnTo>
                  <a:lnTo>
                    <a:pt x="8725925" y="813482"/>
                  </a:lnTo>
                  <a:lnTo>
                    <a:pt x="8826223" y="824516"/>
                  </a:lnTo>
                  <a:lnTo>
                    <a:pt x="8926521" y="835589"/>
                  </a:lnTo>
                  <a:lnTo>
                    <a:pt x="9026819" y="846701"/>
                  </a:lnTo>
                  <a:lnTo>
                    <a:pt x="9127117" y="857853"/>
                  </a:lnTo>
                  <a:lnTo>
                    <a:pt x="9227415" y="869045"/>
                  </a:lnTo>
                  <a:lnTo>
                    <a:pt x="9327713" y="880275"/>
                  </a:lnTo>
                  <a:lnTo>
                    <a:pt x="9428011" y="891545"/>
                  </a:lnTo>
                  <a:lnTo>
                    <a:pt x="9528309" y="902855"/>
                  </a:lnTo>
                  <a:lnTo>
                    <a:pt x="9628607" y="914203"/>
                  </a:lnTo>
                  <a:lnTo>
                    <a:pt x="9728905" y="925592"/>
                  </a:lnTo>
                  <a:lnTo>
                    <a:pt x="9829203" y="937019"/>
                  </a:lnTo>
                  <a:lnTo>
                    <a:pt x="9929501" y="948486"/>
                  </a:lnTo>
                  <a:lnTo>
                    <a:pt x="10029799" y="959993"/>
                  </a:lnTo>
                  <a:lnTo>
                    <a:pt x="10130097" y="971539"/>
                  </a:lnTo>
                  <a:lnTo>
                    <a:pt x="10230395" y="983124"/>
                  </a:lnTo>
                  <a:lnTo>
                    <a:pt x="10330693" y="994749"/>
                  </a:lnTo>
                  <a:lnTo>
                    <a:pt x="10430991" y="1006414"/>
                  </a:lnTo>
                  <a:lnTo>
                    <a:pt x="10531289" y="1018118"/>
                  </a:lnTo>
                  <a:lnTo>
                    <a:pt x="10631587" y="1029861"/>
                  </a:lnTo>
                  <a:lnTo>
                    <a:pt x="10731885" y="1041644"/>
                  </a:lnTo>
                  <a:lnTo>
                    <a:pt x="10832182" y="1053466"/>
                  </a:lnTo>
                  <a:lnTo>
                    <a:pt x="10932480" y="1065328"/>
                  </a:lnTo>
                  <a:lnTo>
                    <a:pt x="11032778" y="1077229"/>
                  </a:lnTo>
                  <a:lnTo>
                    <a:pt x="11133076" y="1089170"/>
                  </a:lnTo>
                  <a:lnTo>
                    <a:pt x="11233374" y="1101150"/>
                  </a:lnTo>
                  <a:lnTo>
                    <a:pt x="11333672" y="1113169"/>
                  </a:lnTo>
                  <a:lnTo>
                    <a:pt x="11433970" y="1125229"/>
                  </a:lnTo>
                  <a:lnTo>
                    <a:pt x="11534268" y="1137327"/>
                  </a:lnTo>
                  <a:lnTo>
                    <a:pt x="11634566" y="1149465"/>
                  </a:lnTo>
                  <a:lnTo>
                    <a:pt x="11734864" y="1161642"/>
                  </a:lnTo>
                  <a:lnTo>
                    <a:pt x="11835162" y="1173859"/>
                  </a:lnTo>
                  <a:lnTo>
                    <a:pt x="11935460" y="1186115"/>
                  </a:lnTo>
                  <a:lnTo>
                    <a:pt x="12035758" y="1198411"/>
                  </a:lnTo>
                  <a:lnTo>
                    <a:pt x="12136056" y="1210746"/>
                  </a:lnTo>
                  <a:lnTo>
                    <a:pt x="12236354" y="1223120"/>
                  </a:lnTo>
                  <a:lnTo>
                    <a:pt x="12336652" y="1235534"/>
                  </a:lnTo>
                  <a:lnTo>
                    <a:pt x="12436950" y="1247987"/>
                  </a:lnTo>
                  <a:lnTo>
                    <a:pt x="12537248" y="1260480"/>
                  </a:lnTo>
                  <a:lnTo>
                    <a:pt x="12637546" y="1273011"/>
                  </a:lnTo>
                  <a:lnTo>
                    <a:pt x="12737844" y="1285582"/>
                  </a:lnTo>
                  <a:lnTo>
                    <a:pt x="12838142" y="1298192"/>
                  </a:lnTo>
                  <a:lnTo>
                    <a:pt x="12938440" y="1310842"/>
                  </a:lnTo>
                  <a:lnTo>
                    <a:pt x="13038738" y="1323530"/>
                  </a:lnTo>
                  <a:lnTo>
                    <a:pt x="13139036" y="1336258"/>
                  </a:lnTo>
                  <a:lnTo>
                    <a:pt x="13239334" y="1349025"/>
                  </a:lnTo>
                  <a:lnTo>
                    <a:pt x="13339632" y="1361831"/>
                  </a:lnTo>
                  <a:lnTo>
                    <a:pt x="13439930" y="1374676"/>
                  </a:lnTo>
                  <a:lnTo>
                    <a:pt x="13540228" y="1387561"/>
                  </a:lnTo>
                  <a:lnTo>
                    <a:pt x="13640526" y="1400484"/>
                  </a:lnTo>
                  <a:lnTo>
                    <a:pt x="13740824" y="1413446"/>
                  </a:lnTo>
                  <a:lnTo>
                    <a:pt x="13841122" y="1426447"/>
                  </a:lnTo>
                  <a:lnTo>
                    <a:pt x="13941420" y="1439488"/>
                  </a:lnTo>
                  <a:lnTo>
                    <a:pt x="14041718" y="1452567"/>
                  </a:lnTo>
                  <a:lnTo>
                    <a:pt x="14142016" y="1465685"/>
                  </a:lnTo>
                  <a:lnTo>
                    <a:pt x="14242314" y="1478841"/>
                  </a:lnTo>
                  <a:lnTo>
                    <a:pt x="14342612" y="1492037"/>
                  </a:lnTo>
                  <a:lnTo>
                    <a:pt x="14442910" y="1505271"/>
                  </a:lnTo>
                  <a:lnTo>
                    <a:pt x="14543208" y="1518544"/>
                  </a:lnTo>
                  <a:lnTo>
                    <a:pt x="14643506" y="1531856"/>
                  </a:lnTo>
                  <a:lnTo>
                    <a:pt x="14743804" y="1545206"/>
                  </a:lnTo>
                  <a:lnTo>
                    <a:pt x="14844102" y="1558595"/>
                  </a:lnTo>
                  <a:lnTo>
                    <a:pt x="14944400" y="1572022"/>
                  </a:lnTo>
                  <a:lnTo>
                    <a:pt x="15044698" y="1585488"/>
                  </a:lnTo>
                  <a:lnTo>
                    <a:pt x="15144996" y="1598992"/>
                  </a:lnTo>
                  <a:lnTo>
                    <a:pt x="15245294" y="1612534"/>
                  </a:lnTo>
                  <a:lnTo>
                    <a:pt x="15345592" y="1626115"/>
                  </a:lnTo>
                  <a:lnTo>
                    <a:pt x="15445890" y="1639734"/>
                  </a:lnTo>
                  <a:lnTo>
                    <a:pt x="15546188" y="1653391"/>
                  </a:lnTo>
                  <a:lnTo>
                    <a:pt x="15646486" y="1667087"/>
                  </a:lnTo>
                  <a:lnTo>
                    <a:pt x="15746784" y="1680820"/>
                  </a:lnTo>
                  <a:lnTo>
                    <a:pt x="15847082" y="1694591"/>
                  </a:lnTo>
                  <a:lnTo>
                    <a:pt x="15947380" y="1708401"/>
                  </a:lnTo>
                  <a:lnTo>
                    <a:pt x="16047678" y="1722248"/>
                  </a:lnTo>
                  <a:lnTo>
                    <a:pt x="16147976" y="1736133"/>
                  </a:lnTo>
                  <a:lnTo>
                    <a:pt x="16248274" y="1750056"/>
                  </a:lnTo>
                  <a:lnTo>
                    <a:pt x="16348572" y="1764017"/>
                  </a:lnTo>
                  <a:lnTo>
                    <a:pt x="16448870" y="1778015"/>
                  </a:lnTo>
                  <a:lnTo>
                    <a:pt x="16549168" y="1792051"/>
                  </a:lnTo>
                  <a:lnTo>
                    <a:pt x="16649466" y="1806124"/>
                  </a:lnTo>
                  <a:lnTo>
                    <a:pt x="16749764" y="1820235"/>
                  </a:lnTo>
                  <a:lnTo>
                    <a:pt x="16850062" y="1834383"/>
                  </a:lnTo>
                  <a:lnTo>
                    <a:pt x="16950360" y="1848568"/>
                  </a:lnTo>
                  <a:lnTo>
                    <a:pt x="17050658" y="1862790"/>
                  </a:lnTo>
                  <a:lnTo>
                    <a:pt x="17150956" y="1877050"/>
                  </a:lnTo>
                  <a:lnTo>
                    <a:pt x="17251254" y="1891346"/>
                  </a:lnTo>
                  <a:lnTo>
                    <a:pt x="17351552" y="1905680"/>
                  </a:lnTo>
                  <a:lnTo>
                    <a:pt x="17451850" y="1920050"/>
                  </a:lnTo>
                  <a:lnTo>
                    <a:pt x="17552148" y="1934457"/>
                  </a:lnTo>
                  <a:lnTo>
                    <a:pt x="17652446" y="1948901"/>
                  </a:lnTo>
                  <a:lnTo>
                    <a:pt x="17752744" y="1963382"/>
                  </a:lnTo>
                  <a:lnTo>
                    <a:pt x="17853042" y="1977899"/>
                  </a:lnTo>
                  <a:lnTo>
                    <a:pt x="17953339" y="1992452"/>
                  </a:lnTo>
                  <a:lnTo>
                    <a:pt x="18053637" y="2007042"/>
                  </a:lnTo>
                  <a:lnTo>
                    <a:pt x="18153935" y="2021668"/>
                  </a:lnTo>
                  <a:lnTo>
                    <a:pt x="18254233" y="2036330"/>
                  </a:lnTo>
                  <a:lnTo>
                    <a:pt x="18354531" y="2051028"/>
                  </a:lnTo>
                  <a:lnTo>
                    <a:pt x="18454829" y="2065763"/>
                  </a:lnTo>
                  <a:lnTo>
                    <a:pt x="18555127" y="2080533"/>
                  </a:lnTo>
                  <a:lnTo>
                    <a:pt x="18655425" y="2095339"/>
                  </a:lnTo>
                  <a:lnTo>
                    <a:pt x="18755723" y="2110180"/>
                  </a:lnTo>
                  <a:lnTo>
                    <a:pt x="18856021" y="2125057"/>
                  </a:lnTo>
                  <a:lnTo>
                    <a:pt x="18956319" y="2139970"/>
                  </a:lnTo>
                  <a:lnTo>
                    <a:pt x="19056617" y="2154918"/>
                  </a:lnTo>
                  <a:lnTo>
                    <a:pt x="19156915" y="2169901"/>
                  </a:lnTo>
                  <a:lnTo>
                    <a:pt x="19257213" y="2184919"/>
                  </a:lnTo>
                  <a:lnTo>
                    <a:pt x="19357511" y="2199972"/>
                  </a:lnTo>
                  <a:lnTo>
                    <a:pt x="19457809" y="2215061"/>
                  </a:lnTo>
                  <a:lnTo>
                    <a:pt x="19558107" y="2230184"/>
                  </a:lnTo>
                  <a:lnTo>
                    <a:pt x="19658405" y="2245341"/>
                  </a:lnTo>
                  <a:lnTo>
                    <a:pt x="19758703" y="2260534"/>
                  </a:lnTo>
                  <a:lnTo>
                    <a:pt x="19859001" y="2275761"/>
                  </a:lnTo>
                  <a:lnTo>
                    <a:pt x="19959299" y="2291022"/>
                  </a:lnTo>
                  <a:lnTo>
                    <a:pt x="20059597" y="2306317"/>
                  </a:lnTo>
                  <a:lnTo>
                    <a:pt x="20159895" y="2321646"/>
                  </a:lnTo>
                  <a:lnTo>
                    <a:pt x="20260193" y="2337010"/>
                  </a:lnTo>
                  <a:lnTo>
                    <a:pt x="20360491" y="2352407"/>
                  </a:lnTo>
                  <a:lnTo>
                    <a:pt x="20460789" y="2367838"/>
                  </a:lnTo>
                  <a:lnTo>
                    <a:pt x="20561087" y="2383303"/>
                  </a:lnTo>
                  <a:lnTo>
                    <a:pt x="20661385" y="2398801"/>
                  </a:lnTo>
                  <a:lnTo>
                    <a:pt x="20761683" y="2414332"/>
                  </a:lnTo>
                  <a:lnTo>
                    <a:pt x="20861981" y="2429897"/>
                  </a:lnTo>
                  <a:lnTo>
                    <a:pt x="20962279" y="2445495"/>
                  </a:lnTo>
                  <a:lnTo>
                    <a:pt x="21062577" y="2461125"/>
                  </a:lnTo>
                  <a:lnTo>
                    <a:pt x="21162875" y="2476789"/>
                  </a:lnTo>
                  <a:lnTo>
                    <a:pt x="21263173" y="2492485"/>
                  </a:lnTo>
                  <a:lnTo>
                    <a:pt x="21363471" y="2508214"/>
                  </a:lnTo>
                  <a:lnTo>
                    <a:pt x="21463769" y="2523975"/>
                  </a:lnTo>
                  <a:lnTo>
                    <a:pt x="21564067" y="2539768"/>
                  </a:lnTo>
                  <a:lnTo>
                    <a:pt x="21664365" y="2555594"/>
                  </a:lnTo>
                  <a:lnTo>
                    <a:pt x="21764663" y="2571451"/>
                  </a:lnTo>
                  <a:lnTo>
                    <a:pt x="21864961" y="2587341"/>
                  </a:lnTo>
                  <a:lnTo>
                    <a:pt x="21965259" y="2603262"/>
                  </a:lnTo>
                  <a:lnTo>
                    <a:pt x="22065557" y="2619214"/>
                  </a:lnTo>
                  <a:lnTo>
                    <a:pt x="22165855" y="2635198"/>
                  </a:lnTo>
                  <a:lnTo>
                    <a:pt x="22266153" y="2651213"/>
                  </a:lnTo>
                  <a:lnTo>
                    <a:pt x="22366451" y="2667259"/>
                  </a:lnTo>
                  <a:lnTo>
                    <a:pt x="22466749" y="2683336"/>
                  </a:lnTo>
                  <a:lnTo>
                    <a:pt x="22567047" y="2699444"/>
                  </a:lnTo>
                  <a:lnTo>
                    <a:pt x="22667345" y="2715582"/>
                  </a:lnTo>
                  <a:lnTo>
                    <a:pt x="22767643" y="2731751"/>
                  </a:lnTo>
                  <a:lnTo>
                    <a:pt x="22867941" y="2747951"/>
                  </a:lnTo>
                  <a:lnTo>
                    <a:pt x="22968239" y="2764180"/>
                  </a:lnTo>
                  <a:lnTo>
                    <a:pt x="23068537" y="2780439"/>
                  </a:lnTo>
                  <a:lnTo>
                    <a:pt x="23168835" y="2796728"/>
                  </a:lnTo>
                  <a:lnTo>
                    <a:pt x="23269133" y="2813047"/>
                  </a:lnTo>
                  <a:lnTo>
                    <a:pt x="23369431" y="2829395"/>
                  </a:lnTo>
                  <a:lnTo>
                    <a:pt x="23469729" y="2845773"/>
                  </a:lnTo>
                  <a:lnTo>
                    <a:pt x="23570027" y="2862179"/>
                  </a:lnTo>
                  <a:lnTo>
                    <a:pt x="23670325" y="2878615"/>
                  </a:lnTo>
                  <a:lnTo>
                    <a:pt x="23770623" y="2895079"/>
                  </a:lnTo>
                  <a:lnTo>
                    <a:pt x="23870921" y="2911572"/>
                  </a:lnTo>
                  <a:lnTo>
                    <a:pt x="23971219" y="2928094"/>
                  </a:lnTo>
                  <a:lnTo>
                    <a:pt x="24071517" y="2944644"/>
                  </a:lnTo>
                  <a:lnTo>
                    <a:pt x="24171815" y="2961221"/>
                  </a:lnTo>
                  <a:lnTo>
                    <a:pt x="24272113" y="2977827"/>
                  </a:lnTo>
                  <a:lnTo>
                    <a:pt x="24372411" y="2994461"/>
                  </a:lnTo>
                  <a:lnTo>
                    <a:pt x="24472709" y="3011122"/>
                  </a:lnTo>
                  <a:lnTo>
                    <a:pt x="24573007" y="3027810"/>
                  </a:lnTo>
                  <a:lnTo>
                    <a:pt x="24673305" y="3044526"/>
                  </a:lnTo>
                  <a:lnTo>
                    <a:pt x="24773603" y="3061268"/>
                  </a:lnTo>
                  <a:lnTo>
                    <a:pt x="24873901" y="3078038"/>
                  </a:lnTo>
                  <a:lnTo>
                    <a:pt x="24974199" y="3094834"/>
                  </a:lnTo>
                  <a:lnTo>
                    <a:pt x="25074497" y="3111656"/>
                  </a:lnTo>
                  <a:lnTo>
                    <a:pt x="25174794" y="3128505"/>
                  </a:lnTo>
                  <a:lnTo>
                    <a:pt x="25275092" y="3145380"/>
                  </a:lnTo>
                  <a:lnTo>
                    <a:pt x="25375390" y="3162281"/>
                  </a:lnTo>
                  <a:lnTo>
                    <a:pt x="25475688" y="3179207"/>
                  </a:lnTo>
                  <a:lnTo>
                    <a:pt x="25575986" y="3196159"/>
                  </a:lnTo>
                  <a:lnTo>
                    <a:pt x="25676284" y="3213136"/>
                  </a:lnTo>
                  <a:lnTo>
                    <a:pt x="25776582" y="3230138"/>
                  </a:lnTo>
                  <a:lnTo>
                    <a:pt x="25876880" y="3247165"/>
                  </a:lnTo>
                  <a:lnTo>
                    <a:pt x="25977178" y="3264217"/>
                  </a:lnTo>
                  <a:lnTo>
                    <a:pt x="26077476" y="3281294"/>
                  </a:lnTo>
                  <a:lnTo>
                    <a:pt x="26177774" y="3298394"/>
                  </a:lnTo>
                  <a:lnTo>
                    <a:pt x="26278072" y="3315519"/>
                  </a:lnTo>
                  <a:lnTo>
                    <a:pt x="26378370" y="3332667"/>
                  </a:lnTo>
                  <a:lnTo>
                    <a:pt x="26478668" y="3349840"/>
                  </a:lnTo>
                  <a:lnTo>
                    <a:pt x="26578966" y="3367036"/>
                  </a:lnTo>
                  <a:lnTo>
                    <a:pt x="26679264" y="3384255"/>
                  </a:lnTo>
                  <a:lnTo>
                    <a:pt x="26779562" y="3401497"/>
                  </a:lnTo>
                  <a:lnTo>
                    <a:pt x="26879860" y="3418762"/>
                  </a:lnTo>
                  <a:lnTo>
                    <a:pt x="26980158" y="3436049"/>
                  </a:lnTo>
                  <a:lnTo>
                    <a:pt x="27080456" y="3453359"/>
                  </a:lnTo>
                  <a:lnTo>
                    <a:pt x="27180754" y="3470691"/>
                  </a:lnTo>
                  <a:lnTo>
                    <a:pt x="27281052" y="3488046"/>
                  </a:lnTo>
                  <a:lnTo>
                    <a:pt x="27381350" y="3505422"/>
                  </a:lnTo>
                  <a:lnTo>
                    <a:pt x="27481648" y="3522819"/>
                  </a:lnTo>
                  <a:lnTo>
                    <a:pt x="27581946" y="3540238"/>
                  </a:lnTo>
                  <a:lnTo>
                    <a:pt x="27682244" y="3557678"/>
                  </a:lnTo>
                  <a:lnTo>
                    <a:pt x="27782542" y="3575139"/>
                  </a:lnTo>
                  <a:lnTo>
                    <a:pt x="27882840" y="3592621"/>
                  </a:lnTo>
                  <a:lnTo>
                    <a:pt x="27983138" y="3610123"/>
                  </a:lnTo>
                  <a:lnTo>
                    <a:pt x="28083436" y="3627646"/>
                  </a:lnTo>
                  <a:lnTo>
                    <a:pt x="28183734" y="3645188"/>
                  </a:lnTo>
                  <a:lnTo>
                    <a:pt x="28284032" y="3662751"/>
                  </a:lnTo>
                  <a:lnTo>
                    <a:pt x="28384330" y="3680333"/>
                  </a:lnTo>
                  <a:lnTo>
                    <a:pt x="28484628" y="3697934"/>
                  </a:lnTo>
                  <a:lnTo>
                    <a:pt x="28584926" y="3715554"/>
                  </a:lnTo>
                  <a:lnTo>
                    <a:pt x="28685224" y="3733194"/>
                  </a:lnTo>
                  <a:lnTo>
                    <a:pt x="28785522" y="3750852"/>
                  </a:lnTo>
                  <a:lnTo>
                    <a:pt x="28885820" y="3768528"/>
                  </a:lnTo>
                  <a:lnTo>
                    <a:pt x="28986118" y="3786223"/>
                  </a:lnTo>
                </a:path>
              </a:pathLst>
            </a:custGeom>
            <a:ln w="27000">
              <a:solidFill>
                <a:srgbClr val="000000">
                  <a:alpha val="50196"/>
                </a:srgbClr>
              </a:solidFill>
              <a:prstDash val="solid"/>
              <a:round/>
            </a:ln>
          </p:spPr>
          <p:txBody>
            <a:bodyPr/>
            <a:lstStyle/>
            <a:p/>
          </p:txBody>
        </p:sp>
        <p:sp>
          <p:nvSpPr>
            <p:cNvPr id="26" name="Polygon form 26"/>
            <p:cNvSpPr/>
            <p:nvPr/>
          </p:nvSpPr>
          <p:spPr>
            <a:xfrm>
              <a:off x="5085495" y="8619146"/>
              <a:ext cx="28986118" cy="6592713"/>
            </a:xfrm>
            <a:custGeom>
              <a:avLst/>
              <a:pathLst>
                <a:path w="28986118" h="6592713">
                  <a:moveTo>
                    <a:pt x="0" y="4652859"/>
                  </a:moveTo>
                  <a:lnTo>
                    <a:pt x="100298" y="4644960"/>
                  </a:lnTo>
                  <a:lnTo>
                    <a:pt x="200596" y="4639056"/>
                  </a:lnTo>
                  <a:lnTo>
                    <a:pt x="300894" y="4628761"/>
                  </a:lnTo>
                  <a:lnTo>
                    <a:pt x="401192" y="4620686"/>
                  </a:lnTo>
                  <a:lnTo>
                    <a:pt x="501490" y="4612625"/>
                  </a:lnTo>
                  <a:lnTo>
                    <a:pt x="601788" y="4604864"/>
                  </a:lnTo>
                  <a:lnTo>
                    <a:pt x="702086" y="4597772"/>
                  </a:lnTo>
                  <a:lnTo>
                    <a:pt x="802384" y="4590363"/>
                  </a:lnTo>
                  <a:lnTo>
                    <a:pt x="902682" y="4582973"/>
                  </a:lnTo>
                  <a:lnTo>
                    <a:pt x="1002980" y="4576849"/>
                  </a:lnTo>
                  <a:lnTo>
                    <a:pt x="1103278" y="4570091"/>
                  </a:lnTo>
                  <a:lnTo>
                    <a:pt x="1203576" y="4563353"/>
                  </a:lnTo>
                  <a:lnTo>
                    <a:pt x="1303874" y="4556328"/>
                  </a:lnTo>
                  <a:lnTo>
                    <a:pt x="1404172" y="4548781"/>
                  </a:lnTo>
                  <a:lnTo>
                    <a:pt x="1504470" y="4540691"/>
                  </a:lnTo>
                  <a:lnTo>
                    <a:pt x="1604768" y="4533652"/>
                  </a:lnTo>
                  <a:lnTo>
                    <a:pt x="1705066" y="4525099"/>
                  </a:lnTo>
                  <a:lnTo>
                    <a:pt x="1805364" y="4517291"/>
                  </a:lnTo>
                  <a:lnTo>
                    <a:pt x="1905662" y="4509990"/>
                  </a:lnTo>
                  <a:lnTo>
                    <a:pt x="2005960" y="4503890"/>
                  </a:lnTo>
                  <a:lnTo>
                    <a:pt x="2106258" y="4494930"/>
                  </a:lnTo>
                  <a:lnTo>
                    <a:pt x="2206556" y="4488683"/>
                  </a:lnTo>
                  <a:lnTo>
                    <a:pt x="2306854" y="4479985"/>
                  </a:lnTo>
                  <a:lnTo>
                    <a:pt x="2407152" y="4471366"/>
                  </a:lnTo>
                  <a:lnTo>
                    <a:pt x="2507450" y="4463032"/>
                  </a:lnTo>
                  <a:lnTo>
                    <a:pt x="2607748" y="4454327"/>
                  </a:lnTo>
                  <a:lnTo>
                    <a:pt x="2708046" y="4447261"/>
                  </a:lnTo>
                  <a:lnTo>
                    <a:pt x="2808344" y="4439907"/>
                  </a:lnTo>
                  <a:lnTo>
                    <a:pt x="2908642" y="4432967"/>
                  </a:lnTo>
                  <a:lnTo>
                    <a:pt x="3008940" y="4426147"/>
                  </a:lnTo>
                  <a:lnTo>
                    <a:pt x="3109238" y="4418413"/>
                  </a:lnTo>
                  <a:lnTo>
                    <a:pt x="3209536" y="4410452"/>
                  </a:lnTo>
                  <a:lnTo>
                    <a:pt x="3309834" y="4402874"/>
                  </a:lnTo>
                  <a:lnTo>
                    <a:pt x="3410132" y="4395225"/>
                  </a:lnTo>
                  <a:lnTo>
                    <a:pt x="3510430" y="4387022"/>
                  </a:lnTo>
                  <a:lnTo>
                    <a:pt x="3610727" y="4379938"/>
                  </a:lnTo>
                  <a:lnTo>
                    <a:pt x="3711025" y="4371821"/>
                  </a:lnTo>
                  <a:lnTo>
                    <a:pt x="3811323" y="4363560"/>
                  </a:lnTo>
                  <a:lnTo>
                    <a:pt x="3911621" y="4354494"/>
                  </a:lnTo>
                  <a:lnTo>
                    <a:pt x="4011919" y="4345805"/>
                  </a:lnTo>
                  <a:lnTo>
                    <a:pt x="4112217" y="4338288"/>
                  </a:lnTo>
                  <a:lnTo>
                    <a:pt x="4212515" y="4329646"/>
                  </a:lnTo>
                  <a:lnTo>
                    <a:pt x="4312813" y="4321022"/>
                  </a:lnTo>
                  <a:lnTo>
                    <a:pt x="4413111" y="4311654"/>
                  </a:lnTo>
                  <a:lnTo>
                    <a:pt x="4513409" y="4304262"/>
                  </a:lnTo>
                  <a:lnTo>
                    <a:pt x="4613707" y="4295119"/>
                  </a:lnTo>
                  <a:lnTo>
                    <a:pt x="4714005" y="4285977"/>
                  </a:lnTo>
                  <a:lnTo>
                    <a:pt x="4814303" y="4278187"/>
                  </a:lnTo>
                  <a:lnTo>
                    <a:pt x="4914601" y="4270121"/>
                  </a:lnTo>
                  <a:lnTo>
                    <a:pt x="5014899" y="4264404"/>
                  </a:lnTo>
                  <a:lnTo>
                    <a:pt x="5115197" y="4255689"/>
                  </a:lnTo>
                  <a:lnTo>
                    <a:pt x="5215495" y="4245644"/>
                  </a:lnTo>
                  <a:lnTo>
                    <a:pt x="5315793" y="4238095"/>
                  </a:lnTo>
                  <a:lnTo>
                    <a:pt x="5416091" y="4231449"/>
                  </a:lnTo>
                  <a:lnTo>
                    <a:pt x="5516389" y="4223309"/>
                  </a:lnTo>
                  <a:lnTo>
                    <a:pt x="5616687" y="4215164"/>
                  </a:lnTo>
                  <a:lnTo>
                    <a:pt x="5716985" y="4204778"/>
                  </a:lnTo>
                  <a:lnTo>
                    <a:pt x="5817283" y="4196991"/>
                  </a:lnTo>
                  <a:lnTo>
                    <a:pt x="5917581" y="4190322"/>
                  </a:lnTo>
                  <a:lnTo>
                    <a:pt x="6017879" y="4180998"/>
                  </a:lnTo>
                  <a:lnTo>
                    <a:pt x="6118177" y="4173804"/>
                  </a:lnTo>
                  <a:lnTo>
                    <a:pt x="6218475" y="4164239"/>
                  </a:lnTo>
                  <a:lnTo>
                    <a:pt x="6318773" y="4156732"/>
                  </a:lnTo>
                  <a:lnTo>
                    <a:pt x="6419071" y="4147422"/>
                  </a:lnTo>
                  <a:lnTo>
                    <a:pt x="6519369" y="4139840"/>
                  </a:lnTo>
                  <a:lnTo>
                    <a:pt x="6619667" y="4132414"/>
                  </a:lnTo>
                  <a:lnTo>
                    <a:pt x="6719965" y="4125085"/>
                  </a:lnTo>
                  <a:lnTo>
                    <a:pt x="6820263" y="4114070"/>
                  </a:lnTo>
                  <a:lnTo>
                    <a:pt x="6920561" y="4102886"/>
                  </a:lnTo>
                  <a:lnTo>
                    <a:pt x="7020859" y="4092834"/>
                  </a:lnTo>
                  <a:lnTo>
                    <a:pt x="7121157" y="4082503"/>
                  </a:lnTo>
                  <a:lnTo>
                    <a:pt x="7221455" y="4073869"/>
                  </a:lnTo>
                  <a:lnTo>
                    <a:pt x="7321753" y="4064573"/>
                  </a:lnTo>
                  <a:lnTo>
                    <a:pt x="7422051" y="4055121"/>
                  </a:lnTo>
                  <a:lnTo>
                    <a:pt x="7522349" y="4046230"/>
                  </a:lnTo>
                  <a:lnTo>
                    <a:pt x="7622647" y="4037671"/>
                  </a:lnTo>
                  <a:lnTo>
                    <a:pt x="7722945" y="4026716"/>
                  </a:lnTo>
                  <a:lnTo>
                    <a:pt x="7823243" y="4017333"/>
                  </a:lnTo>
                  <a:lnTo>
                    <a:pt x="7923541" y="4008025"/>
                  </a:lnTo>
                  <a:lnTo>
                    <a:pt x="8023839" y="4000019"/>
                  </a:lnTo>
                  <a:lnTo>
                    <a:pt x="8124137" y="3992071"/>
                  </a:lnTo>
                  <a:lnTo>
                    <a:pt x="8224435" y="3982079"/>
                  </a:lnTo>
                  <a:lnTo>
                    <a:pt x="8324733" y="3972568"/>
                  </a:lnTo>
                  <a:lnTo>
                    <a:pt x="8425031" y="3961808"/>
                  </a:lnTo>
                  <a:lnTo>
                    <a:pt x="8525329" y="3951000"/>
                  </a:lnTo>
                  <a:lnTo>
                    <a:pt x="8625627" y="3940687"/>
                  </a:lnTo>
                  <a:lnTo>
                    <a:pt x="8725925" y="3928517"/>
                  </a:lnTo>
                  <a:lnTo>
                    <a:pt x="8826223" y="3918721"/>
                  </a:lnTo>
                  <a:lnTo>
                    <a:pt x="8926521" y="3909299"/>
                  </a:lnTo>
                  <a:lnTo>
                    <a:pt x="9026819" y="3899466"/>
                  </a:lnTo>
                  <a:lnTo>
                    <a:pt x="9127117" y="3890529"/>
                  </a:lnTo>
                  <a:lnTo>
                    <a:pt x="9227415" y="3881049"/>
                  </a:lnTo>
                  <a:lnTo>
                    <a:pt x="9327713" y="3868281"/>
                  </a:lnTo>
                  <a:lnTo>
                    <a:pt x="9428011" y="3857031"/>
                  </a:lnTo>
                  <a:lnTo>
                    <a:pt x="9528309" y="3847060"/>
                  </a:lnTo>
                  <a:lnTo>
                    <a:pt x="9628607" y="3835051"/>
                  </a:lnTo>
                  <a:lnTo>
                    <a:pt x="9728905" y="3824034"/>
                  </a:lnTo>
                  <a:lnTo>
                    <a:pt x="9829203" y="3813143"/>
                  </a:lnTo>
                  <a:lnTo>
                    <a:pt x="9929501" y="3805644"/>
                  </a:lnTo>
                  <a:lnTo>
                    <a:pt x="10029799" y="3794916"/>
                  </a:lnTo>
                  <a:lnTo>
                    <a:pt x="10130097" y="3784769"/>
                  </a:lnTo>
                  <a:lnTo>
                    <a:pt x="10230395" y="3774536"/>
                  </a:lnTo>
                  <a:lnTo>
                    <a:pt x="10330693" y="3764491"/>
                  </a:lnTo>
                  <a:lnTo>
                    <a:pt x="10430991" y="3752278"/>
                  </a:lnTo>
                  <a:lnTo>
                    <a:pt x="10531289" y="3741611"/>
                  </a:lnTo>
                  <a:lnTo>
                    <a:pt x="10631587" y="3730979"/>
                  </a:lnTo>
                  <a:lnTo>
                    <a:pt x="10731885" y="3717921"/>
                  </a:lnTo>
                  <a:lnTo>
                    <a:pt x="10832182" y="3705342"/>
                  </a:lnTo>
                  <a:lnTo>
                    <a:pt x="10932480" y="3693241"/>
                  </a:lnTo>
                  <a:lnTo>
                    <a:pt x="11032778" y="3683213"/>
                  </a:lnTo>
                  <a:lnTo>
                    <a:pt x="11133076" y="3674097"/>
                  </a:lnTo>
                  <a:lnTo>
                    <a:pt x="11233374" y="3660617"/>
                  </a:lnTo>
                  <a:lnTo>
                    <a:pt x="11333672" y="3650776"/>
                  </a:lnTo>
                  <a:lnTo>
                    <a:pt x="11433970" y="3638359"/>
                  </a:lnTo>
                  <a:lnTo>
                    <a:pt x="11534268" y="3625671"/>
                  </a:lnTo>
                  <a:lnTo>
                    <a:pt x="11634566" y="3613399"/>
                  </a:lnTo>
                  <a:lnTo>
                    <a:pt x="11734864" y="3599757"/>
                  </a:lnTo>
                  <a:lnTo>
                    <a:pt x="11835162" y="3588037"/>
                  </a:lnTo>
                  <a:lnTo>
                    <a:pt x="11935460" y="3576628"/>
                  </a:lnTo>
                  <a:lnTo>
                    <a:pt x="12035758" y="3563641"/>
                  </a:lnTo>
                  <a:lnTo>
                    <a:pt x="12136056" y="3549297"/>
                  </a:lnTo>
                  <a:lnTo>
                    <a:pt x="12236354" y="3537999"/>
                  </a:lnTo>
                  <a:lnTo>
                    <a:pt x="12336652" y="3525622"/>
                  </a:lnTo>
                  <a:lnTo>
                    <a:pt x="12436950" y="3512774"/>
                  </a:lnTo>
                  <a:lnTo>
                    <a:pt x="12537248" y="3498159"/>
                  </a:lnTo>
                  <a:lnTo>
                    <a:pt x="12637546" y="3487046"/>
                  </a:lnTo>
                  <a:lnTo>
                    <a:pt x="12737844" y="3472900"/>
                  </a:lnTo>
                  <a:lnTo>
                    <a:pt x="12838142" y="3464084"/>
                  </a:lnTo>
                  <a:lnTo>
                    <a:pt x="12938440" y="3450800"/>
                  </a:lnTo>
                  <a:lnTo>
                    <a:pt x="13038738" y="3437108"/>
                  </a:lnTo>
                  <a:lnTo>
                    <a:pt x="13139036" y="3423766"/>
                  </a:lnTo>
                  <a:lnTo>
                    <a:pt x="13239334" y="3411785"/>
                  </a:lnTo>
                  <a:lnTo>
                    <a:pt x="13339632" y="3398237"/>
                  </a:lnTo>
                  <a:lnTo>
                    <a:pt x="13439930" y="3382722"/>
                  </a:lnTo>
                  <a:lnTo>
                    <a:pt x="13540228" y="3367091"/>
                  </a:lnTo>
                  <a:lnTo>
                    <a:pt x="13640526" y="3354803"/>
                  </a:lnTo>
                  <a:lnTo>
                    <a:pt x="13740824" y="3341420"/>
                  </a:lnTo>
                  <a:lnTo>
                    <a:pt x="13841122" y="3330214"/>
                  </a:lnTo>
                  <a:lnTo>
                    <a:pt x="13941420" y="3315856"/>
                  </a:lnTo>
                  <a:lnTo>
                    <a:pt x="14041718" y="3301564"/>
                  </a:lnTo>
                  <a:lnTo>
                    <a:pt x="14142016" y="3288288"/>
                  </a:lnTo>
                  <a:lnTo>
                    <a:pt x="14242314" y="3274984"/>
                  </a:lnTo>
                  <a:lnTo>
                    <a:pt x="14342612" y="3261407"/>
                  </a:lnTo>
                  <a:lnTo>
                    <a:pt x="14442910" y="3244216"/>
                  </a:lnTo>
                  <a:lnTo>
                    <a:pt x="14543208" y="3227940"/>
                  </a:lnTo>
                  <a:lnTo>
                    <a:pt x="14643506" y="3213750"/>
                  </a:lnTo>
                  <a:lnTo>
                    <a:pt x="14743804" y="3199021"/>
                  </a:lnTo>
                  <a:lnTo>
                    <a:pt x="14844102" y="3184912"/>
                  </a:lnTo>
                  <a:lnTo>
                    <a:pt x="14944400" y="3168501"/>
                  </a:lnTo>
                  <a:lnTo>
                    <a:pt x="15044698" y="3153902"/>
                  </a:lnTo>
                  <a:lnTo>
                    <a:pt x="15144996" y="3139296"/>
                  </a:lnTo>
                  <a:lnTo>
                    <a:pt x="15245294" y="3121688"/>
                  </a:lnTo>
                  <a:lnTo>
                    <a:pt x="15345592" y="3108070"/>
                  </a:lnTo>
                  <a:lnTo>
                    <a:pt x="15445890" y="3094542"/>
                  </a:lnTo>
                  <a:lnTo>
                    <a:pt x="15546188" y="3080282"/>
                  </a:lnTo>
                  <a:lnTo>
                    <a:pt x="15646486" y="3064267"/>
                  </a:lnTo>
                  <a:lnTo>
                    <a:pt x="15746784" y="3047513"/>
                  </a:lnTo>
                  <a:lnTo>
                    <a:pt x="15847082" y="3031267"/>
                  </a:lnTo>
                  <a:lnTo>
                    <a:pt x="15947380" y="3015987"/>
                  </a:lnTo>
                  <a:lnTo>
                    <a:pt x="16047678" y="3000266"/>
                  </a:lnTo>
                  <a:lnTo>
                    <a:pt x="16147976" y="2986128"/>
                  </a:lnTo>
                  <a:lnTo>
                    <a:pt x="16248274" y="2969074"/>
                  </a:lnTo>
                  <a:lnTo>
                    <a:pt x="16348572" y="2953473"/>
                  </a:lnTo>
                  <a:lnTo>
                    <a:pt x="16448870" y="2934921"/>
                  </a:lnTo>
                  <a:lnTo>
                    <a:pt x="16549168" y="2918616"/>
                  </a:lnTo>
                  <a:lnTo>
                    <a:pt x="16649466" y="2901217"/>
                  </a:lnTo>
                  <a:lnTo>
                    <a:pt x="16749764" y="2883551"/>
                  </a:lnTo>
                  <a:lnTo>
                    <a:pt x="16850062" y="2866984"/>
                  </a:lnTo>
                  <a:lnTo>
                    <a:pt x="16950360" y="2848294"/>
                  </a:lnTo>
                  <a:lnTo>
                    <a:pt x="17050658" y="2829737"/>
                  </a:lnTo>
                  <a:lnTo>
                    <a:pt x="17150956" y="2813199"/>
                  </a:lnTo>
                  <a:lnTo>
                    <a:pt x="17251254" y="2796219"/>
                  </a:lnTo>
                  <a:lnTo>
                    <a:pt x="17351552" y="2779721"/>
                  </a:lnTo>
                  <a:lnTo>
                    <a:pt x="17451850" y="2761066"/>
                  </a:lnTo>
                  <a:lnTo>
                    <a:pt x="17552148" y="2744593"/>
                  </a:lnTo>
                  <a:lnTo>
                    <a:pt x="17652446" y="2724543"/>
                  </a:lnTo>
                  <a:lnTo>
                    <a:pt x="17752744" y="2707868"/>
                  </a:lnTo>
                  <a:lnTo>
                    <a:pt x="17853042" y="2692652"/>
                  </a:lnTo>
                  <a:lnTo>
                    <a:pt x="17953339" y="2671000"/>
                  </a:lnTo>
                  <a:lnTo>
                    <a:pt x="18053637" y="2653672"/>
                  </a:lnTo>
                  <a:lnTo>
                    <a:pt x="18153935" y="2636858"/>
                  </a:lnTo>
                  <a:lnTo>
                    <a:pt x="18254233" y="2618117"/>
                  </a:lnTo>
                  <a:lnTo>
                    <a:pt x="18354531" y="2599020"/>
                  </a:lnTo>
                  <a:lnTo>
                    <a:pt x="18454829" y="2578818"/>
                  </a:lnTo>
                  <a:lnTo>
                    <a:pt x="18555127" y="2559056"/>
                  </a:lnTo>
                  <a:lnTo>
                    <a:pt x="18655425" y="2539122"/>
                  </a:lnTo>
                  <a:lnTo>
                    <a:pt x="18755723" y="2518653"/>
                  </a:lnTo>
                  <a:lnTo>
                    <a:pt x="18856021" y="2500417"/>
                  </a:lnTo>
                  <a:lnTo>
                    <a:pt x="18956319" y="2477675"/>
                  </a:lnTo>
                  <a:lnTo>
                    <a:pt x="19056617" y="2458164"/>
                  </a:lnTo>
                  <a:lnTo>
                    <a:pt x="19156915" y="2437133"/>
                  </a:lnTo>
                  <a:lnTo>
                    <a:pt x="19257213" y="2416599"/>
                  </a:lnTo>
                  <a:lnTo>
                    <a:pt x="19357511" y="2397868"/>
                  </a:lnTo>
                  <a:lnTo>
                    <a:pt x="19457809" y="2378544"/>
                  </a:lnTo>
                  <a:lnTo>
                    <a:pt x="19558107" y="2361820"/>
                  </a:lnTo>
                  <a:lnTo>
                    <a:pt x="19658405" y="2346401"/>
                  </a:lnTo>
                  <a:lnTo>
                    <a:pt x="19758703" y="2324437"/>
                  </a:lnTo>
                  <a:lnTo>
                    <a:pt x="19859001" y="2304280"/>
                  </a:lnTo>
                  <a:lnTo>
                    <a:pt x="19959299" y="2283289"/>
                  </a:lnTo>
                  <a:lnTo>
                    <a:pt x="20059597" y="2260962"/>
                  </a:lnTo>
                  <a:lnTo>
                    <a:pt x="20159895" y="2236737"/>
                  </a:lnTo>
                  <a:lnTo>
                    <a:pt x="20260193" y="2212188"/>
                  </a:lnTo>
                  <a:lnTo>
                    <a:pt x="20360491" y="2190820"/>
                  </a:lnTo>
                  <a:lnTo>
                    <a:pt x="20460789" y="2170890"/>
                  </a:lnTo>
                  <a:lnTo>
                    <a:pt x="20561087" y="2150865"/>
                  </a:lnTo>
                  <a:lnTo>
                    <a:pt x="20661385" y="2130878"/>
                  </a:lnTo>
                  <a:lnTo>
                    <a:pt x="20761683" y="2109444"/>
                  </a:lnTo>
                  <a:lnTo>
                    <a:pt x="20861981" y="2086219"/>
                  </a:lnTo>
                  <a:lnTo>
                    <a:pt x="20962279" y="2064010"/>
                  </a:lnTo>
                  <a:lnTo>
                    <a:pt x="21062577" y="2041963"/>
                  </a:lnTo>
                  <a:lnTo>
                    <a:pt x="21162875" y="2018212"/>
                  </a:lnTo>
                  <a:lnTo>
                    <a:pt x="21263173" y="1998702"/>
                  </a:lnTo>
                  <a:lnTo>
                    <a:pt x="21363471" y="1976322"/>
                  </a:lnTo>
                  <a:lnTo>
                    <a:pt x="21463769" y="1950654"/>
                  </a:lnTo>
                  <a:lnTo>
                    <a:pt x="21564067" y="1925241"/>
                  </a:lnTo>
                  <a:lnTo>
                    <a:pt x="21664365" y="1899987"/>
                  </a:lnTo>
                  <a:lnTo>
                    <a:pt x="21764663" y="1877725"/>
                  </a:lnTo>
                  <a:lnTo>
                    <a:pt x="21864961" y="1856080"/>
                  </a:lnTo>
                  <a:lnTo>
                    <a:pt x="21965259" y="1833229"/>
                  </a:lnTo>
                  <a:lnTo>
                    <a:pt x="22065557" y="1812562"/>
                  </a:lnTo>
                  <a:lnTo>
                    <a:pt x="22165855" y="1786656"/>
                  </a:lnTo>
                  <a:lnTo>
                    <a:pt x="22266153" y="1762971"/>
                  </a:lnTo>
                  <a:lnTo>
                    <a:pt x="22366451" y="1741171"/>
                  </a:lnTo>
                  <a:lnTo>
                    <a:pt x="22466749" y="1719305"/>
                  </a:lnTo>
                  <a:lnTo>
                    <a:pt x="22567047" y="1696644"/>
                  </a:lnTo>
                  <a:lnTo>
                    <a:pt x="22667345" y="1673574"/>
                  </a:lnTo>
                  <a:lnTo>
                    <a:pt x="22767643" y="1649395"/>
                  </a:lnTo>
                  <a:lnTo>
                    <a:pt x="22867941" y="1624993"/>
                  </a:lnTo>
                  <a:lnTo>
                    <a:pt x="22968239" y="1601687"/>
                  </a:lnTo>
                  <a:lnTo>
                    <a:pt x="23068537" y="1579419"/>
                  </a:lnTo>
                  <a:lnTo>
                    <a:pt x="23168835" y="1556373"/>
                  </a:lnTo>
                  <a:lnTo>
                    <a:pt x="23269133" y="1532388"/>
                  </a:lnTo>
                  <a:lnTo>
                    <a:pt x="23369431" y="1509245"/>
                  </a:lnTo>
                  <a:lnTo>
                    <a:pt x="23469729" y="1483132"/>
                  </a:lnTo>
                  <a:lnTo>
                    <a:pt x="23570027" y="1457430"/>
                  </a:lnTo>
                  <a:lnTo>
                    <a:pt x="23670325" y="1431484"/>
                  </a:lnTo>
                  <a:lnTo>
                    <a:pt x="23770623" y="1405440"/>
                  </a:lnTo>
                  <a:lnTo>
                    <a:pt x="23870921" y="1381060"/>
                  </a:lnTo>
                  <a:lnTo>
                    <a:pt x="23971219" y="1357773"/>
                  </a:lnTo>
                  <a:lnTo>
                    <a:pt x="24071517" y="1333326"/>
                  </a:lnTo>
                  <a:lnTo>
                    <a:pt x="24171815" y="1308693"/>
                  </a:lnTo>
                  <a:lnTo>
                    <a:pt x="24272113" y="1283062"/>
                  </a:lnTo>
                  <a:lnTo>
                    <a:pt x="24372411" y="1258795"/>
                  </a:lnTo>
                  <a:lnTo>
                    <a:pt x="24472709" y="1232900"/>
                  </a:lnTo>
                  <a:lnTo>
                    <a:pt x="24573007" y="1209673"/>
                  </a:lnTo>
                  <a:lnTo>
                    <a:pt x="24673305" y="1183167"/>
                  </a:lnTo>
                  <a:lnTo>
                    <a:pt x="24773603" y="1157046"/>
                  </a:lnTo>
                  <a:lnTo>
                    <a:pt x="24873901" y="1131052"/>
                  </a:lnTo>
                  <a:lnTo>
                    <a:pt x="24974199" y="1103483"/>
                  </a:lnTo>
                  <a:lnTo>
                    <a:pt x="25074497" y="1073581"/>
                  </a:lnTo>
                  <a:lnTo>
                    <a:pt x="25174794" y="1043639"/>
                  </a:lnTo>
                  <a:lnTo>
                    <a:pt x="25275092" y="1015019"/>
                  </a:lnTo>
                  <a:lnTo>
                    <a:pt x="25375390" y="987945"/>
                  </a:lnTo>
                  <a:lnTo>
                    <a:pt x="25475688" y="963572"/>
                  </a:lnTo>
                  <a:lnTo>
                    <a:pt x="25575986" y="938043"/>
                  </a:lnTo>
                  <a:lnTo>
                    <a:pt x="25676284" y="914850"/>
                  </a:lnTo>
                  <a:lnTo>
                    <a:pt x="25776582" y="889083"/>
                  </a:lnTo>
                  <a:lnTo>
                    <a:pt x="25876880" y="860562"/>
                  </a:lnTo>
                  <a:lnTo>
                    <a:pt x="25977178" y="835050"/>
                  </a:lnTo>
                  <a:lnTo>
                    <a:pt x="26077476" y="806196"/>
                  </a:lnTo>
                  <a:lnTo>
                    <a:pt x="26177774" y="777256"/>
                  </a:lnTo>
                  <a:lnTo>
                    <a:pt x="26278072" y="748839"/>
                  </a:lnTo>
                  <a:lnTo>
                    <a:pt x="26378370" y="722136"/>
                  </a:lnTo>
                  <a:lnTo>
                    <a:pt x="26478668" y="695868"/>
                  </a:lnTo>
                  <a:lnTo>
                    <a:pt x="26578966" y="668679"/>
                  </a:lnTo>
                  <a:lnTo>
                    <a:pt x="26679264" y="641596"/>
                  </a:lnTo>
                  <a:lnTo>
                    <a:pt x="26779562" y="612487"/>
                  </a:lnTo>
                  <a:lnTo>
                    <a:pt x="26879860" y="586975"/>
                  </a:lnTo>
                  <a:lnTo>
                    <a:pt x="26980158" y="558885"/>
                  </a:lnTo>
                  <a:lnTo>
                    <a:pt x="27080456" y="530768"/>
                  </a:lnTo>
                  <a:lnTo>
                    <a:pt x="27180754" y="502370"/>
                  </a:lnTo>
                  <a:lnTo>
                    <a:pt x="27281052" y="474055"/>
                  </a:lnTo>
                  <a:lnTo>
                    <a:pt x="27381350" y="448019"/>
                  </a:lnTo>
                  <a:lnTo>
                    <a:pt x="27481648" y="422291"/>
                  </a:lnTo>
                  <a:lnTo>
                    <a:pt x="27581946" y="393162"/>
                  </a:lnTo>
                  <a:lnTo>
                    <a:pt x="27682244" y="362298"/>
                  </a:lnTo>
                  <a:lnTo>
                    <a:pt x="27782542" y="335269"/>
                  </a:lnTo>
                  <a:lnTo>
                    <a:pt x="27882840" y="309029"/>
                  </a:lnTo>
                  <a:lnTo>
                    <a:pt x="27983138" y="277782"/>
                  </a:lnTo>
                  <a:lnTo>
                    <a:pt x="28083436" y="250691"/>
                  </a:lnTo>
                  <a:lnTo>
                    <a:pt x="28183734" y="224371"/>
                  </a:lnTo>
                  <a:lnTo>
                    <a:pt x="28284032" y="195236"/>
                  </a:lnTo>
                  <a:lnTo>
                    <a:pt x="28384330" y="167603"/>
                  </a:lnTo>
                  <a:lnTo>
                    <a:pt x="28484628" y="141051"/>
                  </a:lnTo>
                  <a:lnTo>
                    <a:pt x="28584926" y="114441"/>
                  </a:lnTo>
                  <a:lnTo>
                    <a:pt x="28685224" y="87819"/>
                  </a:lnTo>
                  <a:lnTo>
                    <a:pt x="28785522" y="55896"/>
                  </a:lnTo>
                  <a:lnTo>
                    <a:pt x="28885820" y="27729"/>
                  </a:lnTo>
                  <a:lnTo>
                    <a:pt x="28986118" y="0"/>
                  </a:lnTo>
                  <a:lnTo>
                    <a:pt x="28986118" y="2966263"/>
                  </a:lnTo>
                  <a:lnTo>
                    <a:pt x="28885820" y="2976308"/>
                  </a:lnTo>
                  <a:lnTo>
                    <a:pt x="28785522" y="2989324"/>
                  </a:lnTo>
                  <a:lnTo>
                    <a:pt x="28685224" y="3002342"/>
                  </a:lnTo>
                  <a:lnTo>
                    <a:pt x="28584926" y="3012462"/>
                  </a:lnTo>
                  <a:lnTo>
                    <a:pt x="28484628" y="3022265"/>
                  </a:lnTo>
                  <a:lnTo>
                    <a:pt x="28384330" y="3032696"/>
                  </a:lnTo>
                  <a:lnTo>
                    <a:pt x="28284032" y="3041433"/>
                  </a:lnTo>
                  <a:lnTo>
                    <a:pt x="28183734" y="3048812"/>
                  </a:lnTo>
                  <a:lnTo>
                    <a:pt x="28083436" y="3059043"/>
                  </a:lnTo>
                  <a:lnTo>
                    <a:pt x="27983138" y="3068424"/>
                  </a:lnTo>
                  <a:lnTo>
                    <a:pt x="27882840" y="3077424"/>
                  </a:lnTo>
                  <a:lnTo>
                    <a:pt x="27782542" y="3085018"/>
                  </a:lnTo>
                  <a:lnTo>
                    <a:pt x="27682244" y="3094267"/>
                  </a:lnTo>
                  <a:lnTo>
                    <a:pt x="27581946" y="3105202"/>
                  </a:lnTo>
                  <a:lnTo>
                    <a:pt x="27481648" y="3117077"/>
                  </a:lnTo>
                  <a:lnTo>
                    <a:pt x="27381350" y="3125151"/>
                  </a:lnTo>
                  <a:lnTo>
                    <a:pt x="27281052" y="3136633"/>
                  </a:lnTo>
                  <a:lnTo>
                    <a:pt x="27180754" y="3149550"/>
                  </a:lnTo>
                  <a:lnTo>
                    <a:pt x="27080456" y="3158003"/>
                  </a:lnTo>
                  <a:lnTo>
                    <a:pt x="26980158" y="3167602"/>
                  </a:lnTo>
                  <a:lnTo>
                    <a:pt x="26879860" y="3177247"/>
                  </a:lnTo>
                  <a:lnTo>
                    <a:pt x="26779562" y="3186841"/>
                  </a:lnTo>
                  <a:lnTo>
                    <a:pt x="26679264" y="3200161"/>
                  </a:lnTo>
                  <a:lnTo>
                    <a:pt x="26578966" y="3209528"/>
                  </a:lnTo>
                  <a:lnTo>
                    <a:pt x="26478668" y="3221181"/>
                  </a:lnTo>
                  <a:lnTo>
                    <a:pt x="26378370" y="3229652"/>
                  </a:lnTo>
                  <a:lnTo>
                    <a:pt x="26278072" y="3240013"/>
                  </a:lnTo>
                  <a:lnTo>
                    <a:pt x="26177774" y="3248585"/>
                  </a:lnTo>
                  <a:lnTo>
                    <a:pt x="26077476" y="3262638"/>
                  </a:lnTo>
                  <a:lnTo>
                    <a:pt x="25977178" y="3271765"/>
                  </a:lnTo>
                  <a:lnTo>
                    <a:pt x="25876880" y="3284493"/>
                  </a:lnTo>
                  <a:lnTo>
                    <a:pt x="25776582" y="3297777"/>
                  </a:lnTo>
                  <a:lnTo>
                    <a:pt x="25676284" y="3311874"/>
                  </a:lnTo>
                  <a:lnTo>
                    <a:pt x="25575986" y="3321171"/>
                  </a:lnTo>
                  <a:lnTo>
                    <a:pt x="25475688" y="3329361"/>
                  </a:lnTo>
                  <a:lnTo>
                    <a:pt x="25375390" y="3337460"/>
                  </a:lnTo>
                  <a:lnTo>
                    <a:pt x="25275092" y="3349488"/>
                  </a:lnTo>
                  <a:lnTo>
                    <a:pt x="25174794" y="3361447"/>
                  </a:lnTo>
                  <a:lnTo>
                    <a:pt x="25074497" y="3372294"/>
                  </a:lnTo>
                  <a:lnTo>
                    <a:pt x="24974199" y="3383618"/>
                  </a:lnTo>
                  <a:lnTo>
                    <a:pt x="24873901" y="3394860"/>
                  </a:lnTo>
                  <a:lnTo>
                    <a:pt x="24773603" y="3406167"/>
                  </a:lnTo>
                  <a:lnTo>
                    <a:pt x="24673305" y="3417356"/>
                  </a:lnTo>
                  <a:lnTo>
                    <a:pt x="24573007" y="3428208"/>
                  </a:lnTo>
                  <a:lnTo>
                    <a:pt x="24472709" y="3438833"/>
                  </a:lnTo>
                  <a:lnTo>
                    <a:pt x="24372411" y="3450595"/>
                  </a:lnTo>
                  <a:lnTo>
                    <a:pt x="24272113" y="3462135"/>
                  </a:lnTo>
                  <a:lnTo>
                    <a:pt x="24171815" y="3475303"/>
                  </a:lnTo>
                  <a:lnTo>
                    <a:pt x="24071517" y="3487042"/>
                  </a:lnTo>
                  <a:lnTo>
                    <a:pt x="23971219" y="3499147"/>
                  </a:lnTo>
                  <a:lnTo>
                    <a:pt x="23870921" y="3510466"/>
                  </a:lnTo>
                  <a:lnTo>
                    <a:pt x="23770623" y="3521183"/>
                  </a:lnTo>
                  <a:lnTo>
                    <a:pt x="23670325" y="3532875"/>
                  </a:lnTo>
                  <a:lnTo>
                    <a:pt x="23570027" y="3543069"/>
                  </a:lnTo>
                  <a:lnTo>
                    <a:pt x="23469729" y="3553948"/>
                  </a:lnTo>
                  <a:lnTo>
                    <a:pt x="23369431" y="3563467"/>
                  </a:lnTo>
                  <a:lnTo>
                    <a:pt x="23269133" y="3576732"/>
                  </a:lnTo>
                  <a:lnTo>
                    <a:pt x="23168835" y="3587299"/>
                  </a:lnTo>
                  <a:lnTo>
                    <a:pt x="23068537" y="3601970"/>
                  </a:lnTo>
                  <a:lnTo>
                    <a:pt x="22968239" y="3611624"/>
                  </a:lnTo>
                  <a:lnTo>
                    <a:pt x="22867941" y="3625018"/>
                  </a:lnTo>
                  <a:lnTo>
                    <a:pt x="22767643" y="3634477"/>
                  </a:lnTo>
                  <a:lnTo>
                    <a:pt x="22667345" y="3647597"/>
                  </a:lnTo>
                  <a:lnTo>
                    <a:pt x="22567047" y="3657590"/>
                  </a:lnTo>
                  <a:lnTo>
                    <a:pt x="22466749" y="3671881"/>
                  </a:lnTo>
                  <a:lnTo>
                    <a:pt x="22366451" y="3681185"/>
                  </a:lnTo>
                  <a:lnTo>
                    <a:pt x="22266153" y="3692239"/>
                  </a:lnTo>
                  <a:lnTo>
                    <a:pt x="22165855" y="3700849"/>
                  </a:lnTo>
                  <a:lnTo>
                    <a:pt x="22065557" y="3711834"/>
                  </a:lnTo>
                  <a:lnTo>
                    <a:pt x="21965259" y="3720508"/>
                  </a:lnTo>
                  <a:lnTo>
                    <a:pt x="21864961" y="3731548"/>
                  </a:lnTo>
                  <a:lnTo>
                    <a:pt x="21764663" y="3744324"/>
                  </a:lnTo>
                  <a:lnTo>
                    <a:pt x="21664365" y="3756892"/>
                  </a:lnTo>
                  <a:lnTo>
                    <a:pt x="21564067" y="3768821"/>
                  </a:lnTo>
                  <a:lnTo>
                    <a:pt x="21463769" y="3781358"/>
                  </a:lnTo>
                  <a:lnTo>
                    <a:pt x="21363471" y="3794573"/>
                  </a:lnTo>
                  <a:lnTo>
                    <a:pt x="21263173" y="3807570"/>
                  </a:lnTo>
                  <a:lnTo>
                    <a:pt x="21162875" y="3819478"/>
                  </a:lnTo>
                  <a:lnTo>
                    <a:pt x="21062577" y="3829888"/>
                  </a:lnTo>
                  <a:lnTo>
                    <a:pt x="20962279" y="3842809"/>
                  </a:lnTo>
                  <a:lnTo>
                    <a:pt x="20861981" y="3854472"/>
                  </a:lnTo>
                  <a:lnTo>
                    <a:pt x="20761683" y="3866436"/>
                  </a:lnTo>
                  <a:lnTo>
                    <a:pt x="20661385" y="3879351"/>
                  </a:lnTo>
                  <a:lnTo>
                    <a:pt x="20561087" y="3890085"/>
                  </a:lnTo>
                  <a:lnTo>
                    <a:pt x="20460789" y="3901069"/>
                  </a:lnTo>
                  <a:lnTo>
                    <a:pt x="20360491" y="3913614"/>
                  </a:lnTo>
                  <a:lnTo>
                    <a:pt x="20260193" y="3927747"/>
                  </a:lnTo>
                  <a:lnTo>
                    <a:pt x="20159895" y="3940214"/>
                  </a:lnTo>
                  <a:lnTo>
                    <a:pt x="20059597" y="3953799"/>
                  </a:lnTo>
                  <a:lnTo>
                    <a:pt x="19959299" y="3966377"/>
                  </a:lnTo>
                  <a:lnTo>
                    <a:pt x="19859001" y="3980978"/>
                  </a:lnTo>
                  <a:lnTo>
                    <a:pt x="19758703" y="3996061"/>
                  </a:lnTo>
                  <a:lnTo>
                    <a:pt x="19658405" y="4006427"/>
                  </a:lnTo>
                  <a:lnTo>
                    <a:pt x="19558107" y="4019466"/>
                  </a:lnTo>
                  <a:lnTo>
                    <a:pt x="19457809" y="4032223"/>
                  </a:lnTo>
                  <a:lnTo>
                    <a:pt x="19357511" y="4046386"/>
                  </a:lnTo>
                  <a:lnTo>
                    <a:pt x="19257213" y="4061486"/>
                  </a:lnTo>
                  <a:lnTo>
                    <a:pt x="19156915" y="4076558"/>
                  </a:lnTo>
                  <a:lnTo>
                    <a:pt x="19056617" y="4089674"/>
                  </a:lnTo>
                  <a:lnTo>
                    <a:pt x="18956319" y="4103043"/>
                  </a:lnTo>
                  <a:lnTo>
                    <a:pt x="18856021" y="4114381"/>
                  </a:lnTo>
                  <a:lnTo>
                    <a:pt x="18755723" y="4128469"/>
                  </a:lnTo>
                  <a:lnTo>
                    <a:pt x="18655425" y="4138521"/>
                  </a:lnTo>
                  <a:lnTo>
                    <a:pt x="18555127" y="4153603"/>
                  </a:lnTo>
                  <a:lnTo>
                    <a:pt x="18454829" y="4166776"/>
                  </a:lnTo>
                  <a:lnTo>
                    <a:pt x="18354531" y="4182685"/>
                  </a:lnTo>
                  <a:lnTo>
                    <a:pt x="18254233" y="4197117"/>
                  </a:lnTo>
                  <a:lnTo>
                    <a:pt x="18153935" y="4210230"/>
                  </a:lnTo>
                  <a:lnTo>
                    <a:pt x="18053637" y="4221601"/>
                  </a:lnTo>
                  <a:lnTo>
                    <a:pt x="17953339" y="4233209"/>
                  </a:lnTo>
                  <a:lnTo>
                    <a:pt x="17853042" y="4248214"/>
                  </a:lnTo>
                  <a:lnTo>
                    <a:pt x="17752744" y="4260753"/>
                  </a:lnTo>
                  <a:lnTo>
                    <a:pt x="17652446" y="4275963"/>
                  </a:lnTo>
                  <a:lnTo>
                    <a:pt x="17552148" y="4288344"/>
                  </a:lnTo>
                  <a:lnTo>
                    <a:pt x="17451850" y="4303661"/>
                  </a:lnTo>
                  <a:lnTo>
                    <a:pt x="17351552" y="4316238"/>
                  </a:lnTo>
                  <a:lnTo>
                    <a:pt x="17251254" y="4331936"/>
                  </a:lnTo>
                  <a:lnTo>
                    <a:pt x="17150956" y="4346536"/>
                  </a:lnTo>
                  <a:lnTo>
                    <a:pt x="17050658" y="4361441"/>
                  </a:lnTo>
                  <a:lnTo>
                    <a:pt x="16950360" y="4376673"/>
                  </a:lnTo>
                  <a:lnTo>
                    <a:pt x="16850062" y="4391679"/>
                  </a:lnTo>
                  <a:lnTo>
                    <a:pt x="16749764" y="4406819"/>
                  </a:lnTo>
                  <a:lnTo>
                    <a:pt x="16649466" y="4421290"/>
                  </a:lnTo>
                  <a:lnTo>
                    <a:pt x="16549168" y="4435552"/>
                  </a:lnTo>
                  <a:lnTo>
                    <a:pt x="16448870" y="4446952"/>
                  </a:lnTo>
                  <a:lnTo>
                    <a:pt x="16348572" y="4461061"/>
                  </a:lnTo>
                  <a:lnTo>
                    <a:pt x="16248274" y="4476943"/>
                  </a:lnTo>
                  <a:lnTo>
                    <a:pt x="16147976" y="4489952"/>
                  </a:lnTo>
                  <a:lnTo>
                    <a:pt x="16047678" y="4505181"/>
                  </a:lnTo>
                  <a:lnTo>
                    <a:pt x="15947380" y="4519145"/>
                  </a:lnTo>
                  <a:lnTo>
                    <a:pt x="15847082" y="4532858"/>
                  </a:lnTo>
                  <a:lnTo>
                    <a:pt x="15746784" y="4548721"/>
                  </a:lnTo>
                  <a:lnTo>
                    <a:pt x="15646486" y="4563051"/>
                  </a:lnTo>
                  <a:lnTo>
                    <a:pt x="15546188" y="4576423"/>
                  </a:lnTo>
                  <a:lnTo>
                    <a:pt x="15445890" y="4592496"/>
                  </a:lnTo>
                  <a:lnTo>
                    <a:pt x="15345592" y="4605462"/>
                  </a:lnTo>
                  <a:lnTo>
                    <a:pt x="15245294" y="4618441"/>
                  </a:lnTo>
                  <a:lnTo>
                    <a:pt x="15144996" y="4633584"/>
                  </a:lnTo>
                  <a:lnTo>
                    <a:pt x="15044698" y="4650411"/>
                  </a:lnTo>
                  <a:lnTo>
                    <a:pt x="14944400" y="4663656"/>
                  </a:lnTo>
                  <a:lnTo>
                    <a:pt x="14844102" y="4677114"/>
                  </a:lnTo>
                  <a:lnTo>
                    <a:pt x="14743804" y="4692706"/>
                  </a:lnTo>
                  <a:lnTo>
                    <a:pt x="14643506" y="4706692"/>
                  </a:lnTo>
                  <a:lnTo>
                    <a:pt x="14543208" y="4720343"/>
                  </a:lnTo>
                  <a:lnTo>
                    <a:pt x="14442910" y="4731927"/>
                  </a:lnTo>
                  <a:lnTo>
                    <a:pt x="14342612" y="4747153"/>
                  </a:lnTo>
                  <a:lnTo>
                    <a:pt x="14242314" y="4763338"/>
                  </a:lnTo>
                  <a:lnTo>
                    <a:pt x="14142016" y="4776077"/>
                  </a:lnTo>
                  <a:lnTo>
                    <a:pt x="14041718" y="4790935"/>
                  </a:lnTo>
                  <a:lnTo>
                    <a:pt x="13941420" y="4806831"/>
                  </a:lnTo>
                  <a:lnTo>
                    <a:pt x="13841122" y="4821972"/>
                  </a:lnTo>
                  <a:lnTo>
                    <a:pt x="13740824" y="4837891"/>
                  </a:lnTo>
                  <a:lnTo>
                    <a:pt x="13640526" y="4851120"/>
                  </a:lnTo>
                  <a:lnTo>
                    <a:pt x="13540228" y="4865832"/>
                  </a:lnTo>
                  <a:lnTo>
                    <a:pt x="13439930" y="4880892"/>
                  </a:lnTo>
                  <a:lnTo>
                    <a:pt x="13339632" y="4893813"/>
                  </a:lnTo>
                  <a:lnTo>
                    <a:pt x="13239334" y="4908153"/>
                  </a:lnTo>
                  <a:lnTo>
                    <a:pt x="13139036" y="4923389"/>
                  </a:lnTo>
                  <a:lnTo>
                    <a:pt x="13038738" y="4939409"/>
                  </a:lnTo>
                  <a:lnTo>
                    <a:pt x="12938440" y="4955256"/>
                  </a:lnTo>
                  <a:lnTo>
                    <a:pt x="12838142" y="4968973"/>
                  </a:lnTo>
                  <a:lnTo>
                    <a:pt x="12737844" y="4983412"/>
                  </a:lnTo>
                  <a:lnTo>
                    <a:pt x="12637546" y="4997727"/>
                  </a:lnTo>
                  <a:lnTo>
                    <a:pt x="12537248" y="5013040"/>
                  </a:lnTo>
                  <a:lnTo>
                    <a:pt x="12436950" y="5029940"/>
                  </a:lnTo>
                  <a:lnTo>
                    <a:pt x="12336652" y="5046361"/>
                  </a:lnTo>
                  <a:lnTo>
                    <a:pt x="12236354" y="5061437"/>
                  </a:lnTo>
                  <a:lnTo>
                    <a:pt x="12136056" y="5077485"/>
                  </a:lnTo>
                  <a:lnTo>
                    <a:pt x="12035758" y="5093227"/>
                  </a:lnTo>
                  <a:lnTo>
                    <a:pt x="11935460" y="5108359"/>
                  </a:lnTo>
                  <a:lnTo>
                    <a:pt x="11835162" y="5122107"/>
                  </a:lnTo>
                  <a:lnTo>
                    <a:pt x="11734864" y="5136613"/>
                  </a:lnTo>
                  <a:lnTo>
                    <a:pt x="11634566" y="5153184"/>
                  </a:lnTo>
                  <a:lnTo>
                    <a:pt x="11534268" y="5168217"/>
                  </a:lnTo>
                  <a:lnTo>
                    <a:pt x="11433970" y="5184040"/>
                  </a:lnTo>
                  <a:lnTo>
                    <a:pt x="11333672" y="5199638"/>
                  </a:lnTo>
                  <a:lnTo>
                    <a:pt x="11233374" y="5214145"/>
                  </a:lnTo>
                  <a:lnTo>
                    <a:pt x="11133076" y="5230831"/>
                  </a:lnTo>
                  <a:lnTo>
                    <a:pt x="11032778" y="5246462"/>
                  </a:lnTo>
                  <a:lnTo>
                    <a:pt x="10932480" y="5261142"/>
                  </a:lnTo>
                  <a:lnTo>
                    <a:pt x="10832182" y="5274476"/>
                  </a:lnTo>
                  <a:lnTo>
                    <a:pt x="10731885" y="5288222"/>
                  </a:lnTo>
                  <a:lnTo>
                    <a:pt x="10631587" y="5304706"/>
                  </a:lnTo>
                  <a:lnTo>
                    <a:pt x="10531289" y="5318714"/>
                  </a:lnTo>
                  <a:lnTo>
                    <a:pt x="10430991" y="5332456"/>
                  </a:lnTo>
                  <a:lnTo>
                    <a:pt x="10330693" y="5348800"/>
                  </a:lnTo>
                  <a:lnTo>
                    <a:pt x="10230395" y="5361664"/>
                  </a:lnTo>
                  <a:lnTo>
                    <a:pt x="10130097" y="5374034"/>
                  </a:lnTo>
                  <a:lnTo>
                    <a:pt x="10029799" y="5386983"/>
                  </a:lnTo>
                  <a:lnTo>
                    <a:pt x="9929501" y="5400786"/>
                  </a:lnTo>
                  <a:lnTo>
                    <a:pt x="9829203" y="5414521"/>
                  </a:lnTo>
                  <a:lnTo>
                    <a:pt x="9728905" y="5431135"/>
                  </a:lnTo>
                  <a:lnTo>
                    <a:pt x="9628607" y="5446207"/>
                  </a:lnTo>
                  <a:lnTo>
                    <a:pt x="9528309" y="5459423"/>
                  </a:lnTo>
                  <a:lnTo>
                    <a:pt x="9428011" y="5474406"/>
                  </a:lnTo>
                  <a:lnTo>
                    <a:pt x="9327713" y="5488855"/>
                  </a:lnTo>
                  <a:lnTo>
                    <a:pt x="9227415" y="5503616"/>
                  </a:lnTo>
                  <a:lnTo>
                    <a:pt x="9127117" y="5517488"/>
                  </a:lnTo>
                  <a:lnTo>
                    <a:pt x="9026819" y="5533741"/>
                  </a:lnTo>
                  <a:lnTo>
                    <a:pt x="8926521" y="5547304"/>
                  </a:lnTo>
                  <a:lnTo>
                    <a:pt x="8826223" y="5560215"/>
                  </a:lnTo>
                  <a:lnTo>
                    <a:pt x="8725925" y="5572633"/>
                  </a:lnTo>
                  <a:lnTo>
                    <a:pt x="8625627" y="5584980"/>
                  </a:lnTo>
                  <a:lnTo>
                    <a:pt x="8525329" y="5598948"/>
                  </a:lnTo>
                  <a:lnTo>
                    <a:pt x="8425031" y="5613541"/>
                  </a:lnTo>
                  <a:lnTo>
                    <a:pt x="8324733" y="5627467"/>
                  </a:lnTo>
                  <a:lnTo>
                    <a:pt x="8224435" y="5640535"/>
                  </a:lnTo>
                  <a:lnTo>
                    <a:pt x="8124137" y="5653526"/>
                  </a:lnTo>
                  <a:lnTo>
                    <a:pt x="8023839" y="5666501"/>
                  </a:lnTo>
                  <a:lnTo>
                    <a:pt x="7923541" y="5680016"/>
                  </a:lnTo>
                  <a:lnTo>
                    <a:pt x="7823243" y="5693753"/>
                  </a:lnTo>
                  <a:lnTo>
                    <a:pt x="7722945" y="5709724"/>
                  </a:lnTo>
                  <a:lnTo>
                    <a:pt x="7622647" y="5722769"/>
                  </a:lnTo>
                  <a:lnTo>
                    <a:pt x="7522349" y="5737008"/>
                  </a:lnTo>
                  <a:lnTo>
                    <a:pt x="7422051" y="5750760"/>
                  </a:lnTo>
                  <a:lnTo>
                    <a:pt x="7321753" y="5764666"/>
                  </a:lnTo>
                  <a:lnTo>
                    <a:pt x="7221455" y="5779206"/>
                  </a:lnTo>
                  <a:lnTo>
                    <a:pt x="7121157" y="5792250"/>
                  </a:lnTo>
                  <a:lnTo>
                    <a:pt x="7020859" y="5804308"/>
                  </a:lnTo>
                  <a:lnTo>
                    <a:pt x="6920561" y="5817169"/>
                  </a:lnTo>
                  <a:lnTo>
                    <a:pt x="6820263" y="5830093"/>
                  </a:lnTo>
                  <a:lnTo>
                    <a:pt x="6719965" y="5845134"/>
                  </a:lnTo>
                  <a:lnTo>
                    <a:pt x="6619667" y="5859574"/>
                  </a:lnTo>
                  <a:lnTo>
                    <a:pt x="6519369" y="5871082"/>
                  </a:lnTo>
                  <a:lnTo>
                    <a:pt x="6419071" y="5882253"/>
                  </a:lnTo>
                  <a:lnTo>
                    <a:pt x="6318773" y="5893942"/>
                  </a:lnTo>
                  <a:lnTo>
                    <a:pt x="6218475" y="5906303"/>
                  </a:lnTo>
                  <a:lnTo>
                    <a:pt x="6118177" y="5920144"/>
                  </a:lnTo>
                  <a:lnTo>
                    <a:pt x="6017879" y="5932649"/>
                  </a:lnTo>
                  <a:lnTo>
                    <a:pt x="5917581" y="5945689"/>
                  </a:lnTo>
                  <a:lnTo>
                    <a:pt x="5817283" y="5958416"/>
                  </a:lnTo>
                  <a:lnTo>
                    <a:pt x="5716985" y="5971169"/>
                  </a:lnTo>
                  <a:lnTo>
                    <a:pt x="5616687" y="5983835"/>
                  </a:lnTo>
                  <a:lnTo>
                    <a:pt x="5516389" y="5995464"/>
                  </a:lnTo>
                  <a:lnTo>
                    <a:pt x="5416091" y="6006111"/>
                  </a:lnTo>
                  <a:lnTo>
                    <a:pt x="5315793" y="6018249"/>
                  </a:lnTo>
                  <a:lnTo>
                    <a:pt x="5215495" y="6030040"/>
                  </a:lnTo>
                  <a:lnTo>
                    <a:pt x="5115197" y="6042569"/>
                  </a:lnTo>
                  <a:lnTo>
                    <a:pt x="5014899" y="6056017"/>
                  </a:lnTo>
                  <a:lnTo>
                    <a:pt x="4914601" y="6068043"/>
                  </a:lnTo>
                  <a:lnTo>
                    <a:pt x="4814303" y="6080310"/>
                  </a:lnTo>
                  <a:lnTo>
                    <a:pt x="4714005" y="6092793"/>
                  </a:lnTo>
                  <a:lnTo>
                    <a:pt x="4613707" y="6104629"/>
                  </a:lnTo>
                  <a:lnTo>
                    <a:pt x="4513409" y="6115824"/>
                  </a:lnTo>
                  <a:lnTo>
                    <a:pt x="4413111" y="6128441"/>
                  </a:lnTo>
                  <a:lnTo>
                    <a:pt x="4312813" y="6141930"/>
                  </a:lnTo>
                  <a:lnTo>
                    <a:pt x="4212515" y="6153364"/>
                  </a:lnTo>
                  <a:lnTo>
                    <a:pt x="4112217" y="6164764"/>
                  </a:lnTo>
                  <a:lnTo>
                    <a:pt x="4011919" y="6176296"/>
                  </a:lnTo>
                  <a:lnTo>
                    <a:pt x="3911621" y="6187990"/>
                  </a:lnTo>
                  <a:lnTo>
                    <a:pt x="3811323" y="6200108"/>
                  </a:lnTo>
                  <a:lnTo>
                    <a:pt x="3711025" y="6211467"/>
                  </a:lnTo>
                  <a:lnTo>
                    <a:pt x="3610727" y="6222758"/>
                  </a:lnTo>
                  <a:lnTo>
                    <a:pt x="3510430" y="6234192"/>
                  </a:lnTo>
                  <a:lnTo>
                    <a:pt x="3410132" y="6245282"/>
                  </a:lnTo>
                  <a:lnTo>
                    <a:pt x="3309834" y="6256489"/>
                  </a:lnTo>
                  <a:lnTo>
                    <a:pt x="3209536" y="6266895"/>
                  </a:lnTo>
                  <a:lnTo>
                    <a:pt x="3109238" y="6277708"/>
                  </a:lnTo>
                  <a:lnTo>
                    <a:pt x="3008940" y="6288652"/>
                  </a:lnTo>
                  <a:lnTo>
                    <a:pt x="2908642" y="6300363"/>
                  </a:lnTo>
                  <a:lnTo>
                    <a:pt x="2808344" y="6311337"/>
                  </a:lnTo>
                  <a:lnTo>
                    <a:pt x="2708046" y="6323111"/>
                  </a:lnTo>
                  <a:lnTo>
                    <a:pt x="2607748" y="6333048"/>
                  </a:lnTo>
                  <a:lnTo>
                    <a:pt x="2507450" y="6344134"/>
                  </a:lnTo>
                  <a:lnTo>
                    <a:pt x="2407152" y="6354975"/>
                  </a:lnTo>
                  <a:lnTo>
                    <a:pt x="2306854" y="6365491"/>
                  </a:lnTo>
                  <a:lnTo>
                    <a:pt x="2206556" y="6375159"/>
                  </a:lnTo>
                  <a:lnTo>
                    <a:pt x="2106258" y="6385182"/>
                  </a:lnTo>
                  <a:lnTo>
                    <a:pt x="2005960" y="6395257"/>
                  </a:lnTo>
                  <a:lnTo>
                    <a:pt x="1905662" y="6405137"/>
                  </a:lnTo>
                  <a:lnTo>
                    <a:pt x="1805364" y="6415737"/>
                  </a:lnTo>
                  <a:lnTo>
                    <a:pt x="1705066" y="6425598"/>
                  </a:lnTo>
                  <a:lnTo>
                    <a:pt x="1604768" y="6436063"/>
                  </a:lnTo>
                  <a:lnTo>
                    <a:pt x="1504470" y="6445826"/>
                  </a:lnTo>
                  <a:lnTo>
                    <a:pt x="1404172" y="6455572"/>
                  </a:lnTo>
                  <a:lnTo>
                    <a:pt x="1303874" y="6465214"/>
                  </a:lnTo>
                  <a:lnTo>
                    <a:pt x="1203576" y="6474870"/>
                  </a:lnTo>
                  <a:lnTo>
                    <a:pt x="1103278" y="6484117"/>
                  </a:lnTo>
                  <a:lnTo>
                    <a:pt x="1002980" y="6494000"/>
                  </a:lnTo>
                  <a:lnTo>
                    <a:pt x="902682" y="6504753"/>
                  </a:lnTo>
                  <a:lnTo>
                    <a:pt x="802384" y="6515091"/>
                  </a:lnTo>
                  <a:lnTo>
                    <a:pt x="702086" y="6525735"/>
                  </a:lnTo>
                  <a:lnTo>
                    <a:pt x="601788" y="6534553"/>
                  </a:lnTo>
                  <a:lnTo>
                    <a:pt x="501490" y="6543391"/>
                  </a:lnTo>
                  <a:lnTo>
                    <a:pt x="401192" y="6553303"/>
                  </a:lnTo>
                  <a:lnTo>
                    <a:pt x="300894" y="6563273"/>
                  </a:lnTo>
                  <a:lnTo>
                    <a:pt x="200596" y="6573150"/>
                  </a:lnTo>
                  <a:lnTo>
                    <a:pt x="100298" y="6582946"/>
                  </a:lnTo>
                  <a:lnTo>
                    <a:pt x="0" y="6592713"/>
                  </a:lnTo>
                  <a:close/>
                </a:path>
              </a:pathLst>
            </a:custGeom>
            <a:solidFill>
              <a:srgbClr val="5B8067">
                <a:alpha val="50196"/>
              </a:srgbClr>
            </a:solidFill>
          </p:spPr>
          <p:txBody>
            <a:bodyPr/>
            <a:lstStyle/>
            <a:p/>
          </p:txBody>
        </p:sp>
        <p:sp>
          <p:nvSpPr>
            <p:cNvPr id="27" name="Polygon form 27"/>
            <p:cNvSpPr/>
            <p:nvPr/>
          </p:nvSpPr>
          <p:spPr>
            <a:xfrm>
              <a:off x="5085495" y="16683694"/>
              <a:ext cx="28986118" cy="0"/>
            </a:xfrm>
            <a:custGeom>
              <a:avLst/>
              <a:pathLst>
                <a:path w="28986118" h="0">
                  <a:moveTo>
                    <a:pt x="0" y="0"/>
                  </a:moveTo>
                  <a:lnTo>
                    <a:pt x="100298" y="0"/>
                  </a:lnTo>
                  <a:lnTo>
                    <a:pt x="200596" y="0"/>
                  </a:lnTo>
                  <a:lnTo>
                    <a:pt x="300894" y="0"/>
                  </a:lnTo>
                  <a:lnTo>
                    <a:pt x="401192" y="0"/>
                  </a:lnTo>
                  <a:lnTo>
                    <a:pt x="501490" y="0"/>
                  </a:lnTo>
                  <a:lnTo>
                    <a:pt x="601788" y="0"/>
                  </a:lnTo>
                  <a:lnTo>
                    <a:pt x="702086" y="0"/>
                  </a:lnTo>
                  <a:lnTo>
                    <a:pt x="802384" y="0"/>
                  </a:lnTo>
                  <a:lnTo>
                    <a:pt x="902682" y="0"/>
                  </a:lnTo>
                  <a:lnTo>
                    <a:pt x="1002980" y="0"/>
                  </a:lnTo>
                  <a:lnTo>
                    <a:pt x="1103278" y="0"/>
                  </a:lnTo>
                  <a:lnTo>
                    <a:pt x="1203576" y="0"/>
                  </a:lnTo>
                  <a:lnTo>
                    <a:pt x="1303874" y="0"/>
                  </a:lnTo>
                  <a:lnTo>
                    <a:pt x="1404172" y="0"/>
                  </a:lnTo>
                  <a:lnTo>
                    <a:pt x="1504470" y="0"/>
                  </a:lnTo>
                  <a:lnTo>
                    <a:pt x="1604768" y="0"/>
                  </a:lnTo>
                  <a:lnTo>
                    <a:pt x="1705066" y="0"/>
                  </a:lnTo>
                  <a:lnTo>
                    <a:pt x="1805364" y="0"/>
                  </a:lnTo>
                  <a:lnTo>
                    <a:pt x="1905662" y="0"/>
                  </a:lnTo>
                  <a:lnTo>
                    <a:pt x="2005960" y="0"/>
                  </a:lnTo>
                  <a:lnTo>
                    <a:pt x="2106258" y="0"/>
                  </a:lnTo>
                  <a:lnTo>
                    <a:pt x="2206556" y="0"/>
                  </a:lnTo>
                  <a:lnTo>
                    <a:pt x="2306854" y="0"/>
                  </a:lnTo>
                  <a:lnTo>
                    <a:pt x="2407152" y="0"/>
                  </a:lnTo>
                  <a:lnTo>
                    <a:pt x="2507450" y="0"/>
                  </a:lnTo>
                  <a:lnTo>
                    <a:pt x="2607748" y="0"/>
                  </a:lnTo>
                  <a:lnTo>
                    <a:pt x="2708046" y="0"/>
                  </a:lnTo>
                  <a:lnTo>
                    <a:pt x="2808344" y="0"/>
                  </a:lnTo>
                  <a:lnTo>
                    <a:pt x="2908642" y="0"/>
                  </a:lnTo>
                  <a:lnTo>
                    <a:pt x="3008940" y="0"/>
                  </a:lnTo>
                  <a:lnTo>
                    <a:pt x="3109238" y="0"/>
                  </a:lnTo>
                  <a:lnTo>
                    <a:pt x="3209536" y="0"/>
                  </a:lnTo>
                  <a:lnTo>
                    <a:pt x="3309834" y="0"/>
                  </a:lnTo>
                  <a:lnTo>
                    <a:pt x="3410132" y="0"/>
                  </a:lnTo>
                  <a:lnTo>
                    <a:pt x="3510430" y="0"/>
                  </a:lnTo>
                  <a:lnTo>
                    <a:pt x="3610727" y="0"/>
                  </a:lnTo>
                  <a:lnTo>
                    <a:pt x="3711025" y="0"/>
                  </a:lnTo>
                  <a:lnTo>
                    <a:pt x="3811323" y="0"/>
                  </a:lnTo>
                  <a:lnTo>
                    <a:pt x="3911621" y="0"/>
                  </a:lnTo>
                  <a:lnTo>
                    <a:pt x="4011919" y="0"/>
                  </a:lnTo>
                  <a:lnTo>
                    <a:pt x="4112217" y="0"/>
                  </a:lnTo>
                  <a:lnTo>
                    <a:pt x="4212515" y="0"/>
                  </a:lnTo>
                  <a:lnTo>
                    <a:pt x="4312813" y="0"/>
                  </a:lnTo>
                  <a:lnTo>
                    <a:pt x="4413111" y="0"/>
                  </a:lnTo>
                  <a:lnTo>
                    <a:pt x="4513409" y="0"/>
                  </a:lnTo>
                  <a:lnTo>
                    <a:pt x="4613707" y="0"/>
                  </a:lnTo>
                  <a:lnTo>
                    <a:pt x="4714005" y="0"/>
                  </a:lnTo>
                  <a:lnTo>
                    <a:pt x="4814303" y="0"/>
                  </a:lnTo>
                  <a:lnTo>
                    <a:pt x="4914601" y="0"/>
                  </a:lnTo>
                  <a:lnTo>
                    <a:pt x="5014899" y="0"/>
                  </a:lnTo>
                  <a:lnTo>
                    <a:pt x="5115197" y="0"/>
                  </a:lnTo>
                  <a:lnTo>
                    <a:pt x="5215495" y="0"/>
                  </a:lnTo>
                  <a:lnTo>
                    <a:pt x="5315793" y="0"/>
                  </a:lnTo>
                  <a:lnTo>
                    <a:pt x="5416091" y="0"/>
                  </a:lnTo>
                  <a:lnTo>
                    <a:pt x="5516389" y="0"/>
                  </a:lnTo>
                  <a:lnTo>
                    <a:pt x="5616687" y="0"/>
                  </a:lnTo>
                  <a:lnTo>
                    <a:pt x="5716985" y="0"/>
                  </a:lnTo>
                  <a:lnTo>
                    <a:pt x="5817283" y="0"/>
                  </a:lnTo>
                  <a:lnTo>
                    <a:pt x="5917581" y="0"/>
                  </a:lnTo>
                  <a:lnTo>
                    <a:pt x="6017879" y="0"/>
                  </a:lnTo>
                  <a:lnTo>
                    <a:pt x="6118177" y="0"/>
                  </a:lnTo>
                  <a:lnTo>
                    <a:pt x="6218475" y="0"/>
                  </a:lnTo>
                  <a:lnTo>
                    <a:pt x="6318773" y="0"/>
                  </a:lnTo>
                  <a:lnTo>
                    <a:pt x="6419071" y="0"/>
                  </a:lnTo>
                  <a:lnTo>
                    <a:pt x="6519369" y="0"/>
                  </a:lnTo>
                  <a:lnTo>
                    <a:pt x="6619667" y="0"/>
                  </a:lnTo>
                  <a:lnTo>
                    <a:pt x="6719965" y="0"/>
                  </a:lnTo>
                  <a:lnTo>
                    <a:pt x="6820263" y="0"/>
                  </a:lnTo>
                  <a:lnTo>
                    <a:pt x="6920561" y="0"/>
                  </a:lnTo>
                  <a:lnTo>
                    <a:pt x="7020859" y="0"/>
                  </a:lnTo>
                  <a:lnTo>
                    <a:pt x="7121157" y="0"/>
                  </a:lnTo>
                  <a:lnTo>
                    <a:pt x="7221455" y="0"/>
                  </a:lnTo>
                  <a:lnTo>
                    <a:pt x="7321753" y="0"/>
                  </a:lnTo>
                  <a:lnTo>
                    <a:pt x="7422051" y="0"/>
                  </a:lnTo>
                  <a:lnTo>
                    <a:pt x="7522349" y="0"/>
                  </a:lnTo>
                  <a:lnTo>
                    <a:pt x="7622647" y="0"/>
                  </a:lnTo>
                  <a:lnTo>
                    <a:pt x="7722945" y="0"/>
                  </a:lnTo>
                  <a:lnTo>
                    <a:pt x="7823243" y="0"/>
                  </a:lnTo>
                  <a:lnTo>
                    <a:pt x="7923541" y="0"/>
                  </a:lnTo>
                  <a:lnTo>
                    <a:pt x="8023839" y="0"/>
                  </a:lnTo>
                  <a:lnTo>
                    <a:pt x="8124137" y="0"/>
                  </a:lnTo>
                  <a:lnTo>
                    <a:pt x="8224435" y="0"/>
                  </a:lnTo>
                  <a:lnTo>
                    <a:pt x="8324733" y="0"/>
                  </a:lnTo>
                  <a:lnTo>
                    <a:pt x="8425031" y="0"/>
                  </a:lnTo>
                  <a:lnTo>
                    <a:pt x="8525329" y="0"/>
                  </a:lnTo>
                  <a:lnTo>
                    <a:pt x="8625627" y="0"/>
                  </a:lnTo>
                  <a:lnTo>
                    <a:pt x="8725925" y="0"/>
                  </a:lnTo>
                  <a:lnTo>
                    <a:pt x="8826223" y="0"/>
                  </a:lnTo>
                  <a:lnTo>
                    <a:pt x="8926521" y="0"/>
                  </a:lnTo>
                  <a:lnTo>
                    <a:pt x="9026819" y="0"/>
                  </a:lnTo>
                  <a:lnTo>
                    <a:pt x="9127117" y="0"/>
                  </a:lnTo>
                  <a:lnTo>
                    <a:pt x="9227415" y="0"/>
                  </a:lnTo>
                  <a:lnTo>
                    <a:pt x="9327713" y="0"/>
                  </a:lnTo>
                  <a:lnTo>
                    <a:pt x="9428011" y="0"/>
                  </a:lnTo>
                  <a:lnTo>
                    <a:pt x="9528309" y="0"/>
                  </a:lnTo>
                  <a:lnTo>
                    <a:pt x="9628607" y="0"/>
                  </a:lnTo>
                  <a:lnTo>
                    <a:pt x="9728905" y="0"/>
                  </a:lnTo>
                  <a:lnTo>
                    <a:pt x="9829203" y="0"/>
                  </a:lnTo>
                  <a:lnTo>
                    <a:pt x="9929501" y="0"/>
                  </a:lnTo>
                  <a:lnTo>
                    <a:pt x="10029799" y="0"/>
                  </a:lnTo>
                  <a:lnTo>
                    <a:pt x="10130097" y="0"/>
                  </a:lnTo>
                  <a:lnTo>
                    <a:pt x="10230395" y="0"/>
                  </a:lnTo>
                  <a:lnTo>
                    <a:pt x="10330693" y="0"/>
                  </a:lnTo>
                  <a:lnTo>
                    <a:pt x="10430991" y="0"/>
                  </a:lnTo>
                  <a:lnTo>
                    <a:pt x="10531289" y="0"/>
                  </a:lnTo>
                  <a:lnTo>
                    <a:pt x="10631587" y="0"/>
                  </a:lnTo>
                  <a:lnTo>
                    <a:pt x="10731885" y="0"/>
                  </a:lnTo>
                  <a:lnTo>
                    <a:pt x="10832182" y="0"/>
                  </a:lnTo>
                  <a:lnTo>
                    <a:pt x="10932480" y="0"/>
                  </a:lnTo>
                  <a:lnTo>
                    <a:pt x="11032778" y="0"/>
                  </a:lnTo>
                  <a:lnTo>
                    <a:pt x="11133076" y="0"/>
                  </a:lnTo>
                  <a:lnTo>
                    <a:pt x="11233374" y="0"/>
                  </a:lnTo>
                  <a:lnTo>
                    <a:pt x="11333672" y="0"/>
                  </a:lnTo>
                  <a:lnTo>
                    <a:pt x="11433970" y="0"/>
                  </a:lnTo>
                  <a:lnTo>
                    <a:pt x="11534268" y="0"/>
                  </a:lnTo>
                  <a:lnTo>
                    <a:pt x="11634566" y="0"/>
                  </a:lnTo>
                  <a:lnTo>
                    <a:pt x="11734864" y="0"/>
                  </a:lnTo>
                  <a:lnTo>
                    <a:pt x="11835162" y="0"/>
                  </a:lnTo>
                  <a:lnTo>
                    <a:pt x="11935460" y="0"/>
                  </a:lnTo>
                  <a:lnTo>
                    <a:pt x="12035758" y="0"/>
                  </a:lnTo>
                  <a:lnTo>
                    <a:pt x="12136056" y="0"/>
                  </a:lnTo>
                  <a:lnTo>
                    <a:pt x="12236354" y="0"/>
                  </a:lnTo>
                  <a:lnTo>
                    <a:pt x="12336652" y="0"/>
                  </a:lnTo>
                  <a:lnTo>
                    <a:pt x="12436950" y="0"/>
                  </a:lnTo>
                  <a:lnTo>
                    <a:pt x="12537248" y="0"/>
                  </a:lnTo>
                  <a:lnTo>
                    <a:pt x="12637546" y="0"/>
                  </a:lnTo>
                  <a:lnTo>
                    <a:pt x="12737844" y="0"/>
                  </a:lnTo>
                  <a:lnTo>
                    <a:pt x="12838142" y="0"/>
                  </a:lnTo>
                  <a:lnTo>
                    <a:pt x="12938440" y="0"/>
                  </a:lnTo>
                  <a:lnTo>
                    <a:pt x="13038738" y="0"/>
                  </a:lnTo>
                  <a:lnTo>
                    <a:pt x="13139036" y="0"/>
                  </a:lnTo>
                  <a:lnTo>
                    <a:pt x="13239334" y="0"/>
                  </a:lnTo>
                  <a:lnTo>
                    <a:pt x="13339632" y="0"/>
                  </a:lnTo>
                  <a:lnTo>
                    <a:pt x="13439930" y="0"/>
                  </a:lnTo>
                  <a:lnTo>
                    <a:pt x="13540228" y="0"/>
                  </a:lnTo>
                  <a:lnTo>
                    <a:pt x="13640526" y="0"/>
                  </a:lnTo>
                  <a:lnTo>
                    <a:pt x="13740824" y="0"/>
                  </a:lnTo>
                  <a:lnTo>
                    <a:pt x="13841122" y="0"/>
                  </a:lnTo>
                  <a:lnTo>
                    <a:pt x="13941420" y="0"/>
                  </a:lnTo>
                  <a:lnTo>
                    <a:pt x="14041718" y="0"/>
                  </a:lnTo>
                  <a:lnTo>
                    <a:pt x="14142016" y="0"/>
                  </a:lnTo>
                  <a:lnTo>
                    <a:pt x="14242314" y="0"/>
                  </a:lnTo>
                  <a:lnTo>
                    <a:pt x="14342612" y="0"/>
                  </a:lnTo>
                  <a:lnTo>
                    <a:pt x="14442910" y="0"/>
                  </a:lnTo>
                  <a:lnTo>
                    <a:pt x="14543208" y="0"/>
                  </a:lnTo>
                  <a:lnTo>
                    <a:pt x="14643506" y="0"/>
                  </a:lnTo>
                  <a:lnTo>
                    <a:pt x="14743804" y="0"/>
                  </a:lnTo>
                  <a:lnTo>
                    <a:pt x="14844102" y="0"/>
                  </a:lnTo>
                  <a:lnTo>
                    <a:pt x="14944400" y="0"/>
                  </a:lnTo>
                  <a:lnTo>
                    <a:pt x="15044698" y="0"/>
                  </a:lnTo>
                  <a:lnTo>
                    <a:pt x="15144996" y="0"/>
                  </a:lnTo>
                  <a:lnTo>
                    <a:pt x="15245294" y="0"/>
                  </a:lnTo>
                  <a:lnTo>
                    <a:pt x="15345592" y="0"/>
                  </a:lnTo>
                  <a:lnTo>
                    <a:pt x="15445890" y="0"/>
                  </a:lnTo>
                  <a:lnTo>
                    <a:pt x="15546188" y="0"/>
                  </a:lnTo>
                  <a:lnTo>
                    <a:pt x="15646486" y="0"/>
                  </a:lnTo>
                  <a:lnTo>
                    <a:pt x="15746784" y="0"/>
                  </a:lnTo>
                  <a:lnTo>
                    <a:pt x="15847082" y="0"/>
                  </a:lnTo>
                  <a:lnTo>
                    <a:pt x="15947380" y="0"/>
                  </a:lnTo>
                  <a:lnTo>
                    <a:pt x="16047678" y="0"/>
                  </a:lnTo>
                  <a:lnTo>
                    <a:pt x="16147976" y="0"/>
                  </a:lnTo>
                  <a:lnTo>
                    <a:pt x="16248274" y="0"/>
                  </a:lnTo>
                  <a:lnTo>
                    <a:pt x="16348572" y="0"/>
                  </a:lnTo>
                  <a:lnTo>
                    <a:pt x="16448870" y="0"/>
                  </a:lnTo>
                  <a:lnTo>
                    <a:pt x="16549168" y="0"/>
                  </a:lnTo>
                  <a:lnTo>
                    <a:pt x="16649466" y="0"/>
                  </a:lnTo>
                  <a:lnTo>
                    <a:pt x="16749764" y="0"/>
                  </a:lnTo>
                  <a:lnTo>
                    <a:pt x="16850062" y="0"/>
                  </a:lnTo>
                  <a:lnTo>
                    <a:pt x="16950360" y="0"/>
                  </a:lnTo>
                  <a:lnTo>
                    <a:pt x="17050658" y="0"/>
                  </a:lnTo>
                  <a:lnTo>
                    <a:pt x="17150956" y="0"/>
                  </a:lnTo>
                  <a:lnTo>
                    <a:pt x="17251254" y="0"/>
                  </a:lnTo>
                  <a:lnTo>
                    <a:pt x="17351552" y="0"/>
                  </a:lnTo>
                  <a:lnTo>
                    <a:pt x="17451850" y="0"/>
                  </a:lnTo>
                  <a:lnTo>
                    <a:pt x="17552148" y="0"/>
                  </a:lnTo>
                  <a:lnTo>
                    <a:pt x="17652446" y="0"/>
                  </a:lnTo>
                  <a:lnTo>
                    <a:pt x="17752744" y="0"/>
                  </a:lnTo>
                  <a:lnTo>
                    <a:pt x="17853042" y="0"/>
                  </a:lnTo>
                  <a:lnTo>
                    <a:pt x="17953339" y="0"/>
                  </a:lnTo>
                  <a:lnTo>
                    <a:pt x="18053637" y="0"/>
                  </a:lnTo>
                  <a:lnTo>
                    <a:pt x="18153935" y="0"/>
                  </a:lnTo>
                  <a:lnTo>
                    <a:pt x="18254233" y="0"/>
                  </a:lnTo>
                  <a:lnTo>
                    <a:pt x="18354531" y="0"/>
                  </a:lnTo>
                  <a:lnTo>
                    <a:pt x="18454829" y="0"/>
                  </a:lnTo>
                  <a:lnTo>
                    <a:pt x="18555127" y="0"/>
                  </a:lnTo>
                  <a:lnTo>
                    <a:pt x="18655425" y="0"/>
                  </a:lnTo>
                  <a:lnTo>
                    <a:pt x="18755723" y="0"/>
                  </a:lnTo>
                  <a:lnTo>
                    <a:pt x="18856021" y="0"/>
                  </a:lnTo>
                  <a:lnTo>
                    <a:pt x="18956319" y="0"/>
                  </a:lnTo>
                  <a:lnTo>
                    <a:pt x="19056617" y="0"/>
                  </a:lnTo>
                  <a:lnTo>
                    <a:pt x="19156915" y="0"/>
                  </a:lnTo>
                  <a:lnTo>
                    <a:pt x="19257213" y="0"/>
                  </a:lnTo>
                  <a:lnTo>
                    <a:pt x="19357511" y="0"/>
                  </a:lnTo>
                  <a:lnTo>
                    <a:pt x="19457809" y="0"/>
                  </a:lnTo>
                  <a:lnTo>
                    <a:pt x="19558107" y="0"/>
                  </a:lnTo>
                  <a:lnTo>
                    <a:pt x="19658405" y="0"/>
                  </a:lnTo>
                  <a:lnTo>
                    <a:pt x="19758703" y="0"/>
                  </a:lnTo>
                  <a:lnTo>
                    <a:pt x="19859001" y="0"/>
                  </a:lnTo>
                  <a:lnTo>
                    <a:pt x="19959299" y="0"/>
                  </a:lnTo>
                  <a:lnTo>
                    <a:pt x="20059597" y="0"/>
                  </a:lnTo>
                  <a:lnTo>
                    <a:pt x="20159895" y="0"/>
                  </a:lnTo>
                  <a:lnTo>
                    <a:pt x="20260193" y="0"/>
                  </a:lnTo>
                  <a:lnTo>
                    <a:pt x="20360491" y="0"/>
                  </a:lnTo>
                  <a:lnTo>
                    <a:pt x="20460789" y="0"/>
                  </a:lnTo>
                  <a:lnTo>
                    <a:pt x="20561087" y="0"/>
                  </a:lnTo>
                  <a:lnTo>
                    <a:pt x="20661385" y="0"/>
                  </a:lnTo>
                  <a:lnTo>
                    <a:pt x="20761683" y="0"/>
                  </a:lnTo>
                  <a:lnTo>
                    <a:pt x="20861981" y="0"/>
                  </a:lnTo>
                  <a:lnTo>
                    <a:pt x="20962279" y="0"/>
                  </a:lnTo>
                  <a:lnTo>
                    <a:pt x="21062577" y="0"/>
                  </a:lnTo>
                  <a:lnTo>
                    <a:pt x="21162875" y="0"/>
                  </a:lnTo>
                  <a:lnTo>
                    <a:pt x="21263173" y="0"/>
                  </a:lnTo>
                  <a:lnTo>
                    <a:pt x="21363471" y="0"/>
                  </a:lnTo>
                  <a:lnTo>
                    <a:pt x="21463769" y="0"/>
                  </a:lnTo>
                  <a:lnTo>
                    <a:pt x="21564067" y="0"/>
                  </a:lnTo>
                  <a:lnTo>
                    <a:pt x="21664365" y="0"/>
                  </a:lnTo>
                  <a:lnTo>
                    <a:pt x="21764663" y="0"/>
                  </a:lnTo>
                  <a:lnTo>
                    <a:pt x="21864961" y="0"/>
                  </a:lnTo>
                  <a:lnTo>
                    <a:pt x="21965259" y="0"/>
                  </a:lnTo>
                  <a:lnTo>
                    <a:pt x="22065557" y="0"/>
                  </a:lnTo>
                  <a:lnTo>
                    <a:pt x="22165855" y="0"/>
                  </a:lnTo>
                  <a:lnTo>
                    <a:pt x="22266153" y="0"/>
                  </a:lnTo>
                  <a:lnTo>
                    <a:pt x="22366451" y="0"/>
                  </a:lnTo>
                  <a:lnTo>
                    <a:pt x="22466749" y="0"/>
                  </a:lnTo>
                  <a:lnTo>
                    <a:pt x="22567047" y="0"/>
                  </a:lnTo>
                  <a:lnTo>
                    <a:pt x="22667345" y="0"/>
                  </a:lnTo>
                  <a:lnTo>
                    <a:pt x="22767643" y="0"/>
                  </a:lnTo>
                  <a:lnTo>
                    <a:pt x="22867941" y="0"/>
                  </a:lnTo>
                  <a:lnTo>
                    <a:pt x="22968239" y="0"/>
                  </a:lnTo>
                  <a:lnTo>
                    <a:pt x="23068537" y="0"/>
                  </a:lnTo>
                  <a:lnTo>
                    <a:pt x="23168835" y="0"/>
                  </a:lnTo>
                  <a:lnTo>
                    <a:pt x="23269133" y="0"/>
                  </a:lnTo>
                  <a:lnTo>
                    <a:pt x="23369431" y="0"/>
                  </a:lnTo>
                  <a:lnTo>
                    <a:pt x="23469729" y="0"/>
                  </a:lnTo>
                  <a:lnTo>
                    <a:pt x="23570027" y="0"/>
                  </a:lnTo>
                  <a:lnTo>
                    <a:pt x="23670325" y="0"/>
                  </a:lnTo>
                  <a:lnTo>
                    <a:pt x="23770623" y="0"/>
                  </a:lnTo>
                  <a:lnTo>
                    <a:pt x="23870921" y="0"/>
                  </a:lnTo>
                  <a:lnTo>
                    <a:pt x="23971219" y="0"/>
                  </a:lnTo>
                  <a:lnTo>
                    <a:pt x="24071517" y="0"/>
                  </a:lnTo>
                  <a:lnTo>
                    <a:pt x="24171815" y="0"/>
                  </a:lnTo>
                  <a:lnTo>
                    <a:pt x="24272113" y="0"/>
                  </a:lnTo>
                  <a:lnTo>
                    <a:pt x="24372411" y="0"/>
                  </a:lnTo>
                  <a:lnTo>
                    <a:pt x="24472709" y="0"/>
                  </a:lnTo>
                  <a:lnTo>
                    <a:pt x="24573007" y="0"/>
                  </a:lnTo>
                  <a:lnTo>
                    <a:pt x="24673305" y="0"/>
                  </a:lnTo>
                  <a:lnTo>
                    <a:pt x="24773603" y="0"/>
                  </a:lnTo>
                  <a:lnTo>
                    <a:pt x="24873901" y="0"/>
                  </a:lnTo>
                  <a:lnTo>
                    <a:pt x="24974199" y="0"/>
                  </a:lnTo>
                  <a:lnTo>
                    <a:pt x="25074497" y="0"/>
                  </a:lnTo>
                  <a:lnTo>
                    <a:pt x="25174794" y="0"/>
                  </a:lnTo>
                  <a:lnTo>
                    <a:pt x="25275092" y="0"/>
                  </a:lnTo>
                  <a:lnTo>
                    <a:pt x="25375390" y="0"/>
                  </a:lnTo>
                  <a:lnTo>
                    <a:pt x="25475688" y="0"/>
                  </a:lnTo>
                  <a:lnTo>
                    <a:pt x="25575986" y="0"/>
                  </a:lnTo>
                  <a:lnTo>
                    <a:pt x="25676284" y="0"/>
                  </a:lnTo>
                  <a:lnTo>
                    <a:pt x="25776582" y="0"/>
                  </a:lnTo>
                  <a:lnTo>
                    <a:pt x="25876880" y="0"/>
                  </a:lnTo>
                  <a:lnTo>
                    <a:pt x="25977178" y="0"/>
                  </a:lnTo>
                  <a:lnTo>
                    <a:pt x="26077476" y="0"/>
                  </a:lnTo>
                  <a:lnTo>
                    <a:pt x="26177774" y="0"/>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lnTo>
                    <a:pt x="28986118" y="0"/>
                  </a:lnTo>
                  <a:lnTo>
                    <a:pt x="28885820" y="0"/>
                  </a:lnTo>
                  <a:lnTo>
                    <a:pt x="28785522" y="0"/>
                  </a:lnTo>
                  <a:lnTo>
                    <a:pt x="28685224" y="0"/>
                  </a:lnTo>
                  <a:lnTo>
                    <a:pt x="28584926" y="0"/>
                  </a:lnTo>
                  <a:lnTo>
                    <a:pt x="28484628" y="0"/>
                  </a:lnTo>
                  <a:lnTo>
                    <a:pt x="28384330" y="0"/>
                  </a:lnTo>
                  <a:lnTo>
                    <a:pt x="28284032" y="0"/>
                  </a:lnTo>
                  <a:lnTo>
                    <a:pt x="28183734" y="0"/>
                  </a:lnTo>
                  <a:lnTo>
                    <a:pt x="28083436" y="0"/>
                  </a:lnTo>
                  <a:lnTo>
                    <a:pt x="27983138" y="0"/>
                  </a:lnTo>
                  <a:lnTo>
                    <a:pt x="27882840" y="0"/>
                  </a:lnTo>
                  <a:lnTo>
                    <a:pt x="27782542" y="0"/>
                  </a:lnTo>
                  <a:lnTo>
                    <a:pt x="27682244" y="0"/>
                  </a:lnTo>
                  <a:lnTo>
                    <a:pt x="27581946" y="0"/>
                  </a:lnTo>
                  <a:lnTo>
                    <a:pt x="27481648" y="0"/>
                  </a:lnTo>
                  <a:lnTo>
                    <a:pt x="27381350" y="0"/>
                  </a:lnTo>
                  <a:lnTo>
                    <a:pt x="27281052" y="0"/>
                  </a:lnTo>
                  <a:lnTo>
                    <a:pt x="27180754" y="0"/>
                  </a:lnTo>
                  <a:lnTo>
                    <a:pt x="27080456" y="0"/>
                  </a:lnTo>
                  <a:lnTo>
                    <a:pt x="26980158" y="0"/>
                  </a:lnTo>
                  <a:lnTo>
                    <a:pt x="26879860" y="0"/>
                  </a:lnTo>
                  <a:lnTo>
                    <a:pt x="26779562" y="0"/>
                  </a:lnTo>
                  <a:lnTo>
                    <a:pt x="26679264" y="0"/>
                  </a:lnTo>
                  <a:lnTo>
                    <a:pt x="26578966" y="0"/>
                  </a:lnTo>
                  <a:lnTo>
                    <a:pt x="26478668" y="0"/>
                  </a:lnTo>
                  <a:lnTo>
                    <a:pt x="26378370" y="0"/>
                  </a:lnTo>
                  <a:lnTo>
                    <a:pt x="26278072" y="0"/>
                  </a:lnTo>
                  <a:lnTo>
                    <a:pt x="26177774" y="0"/>
                  </a:lnTo>
                  <a:lnTo>
                    <a:pt x="26077476" y="0"/>
                  </a:lnTo>
                  <a:lnTo>
                    <a:pt x="25977178" y="0"/>
                  </a:lnTo>
                  <a:lnTo>
                    <a:pt x="25876880" y="0"/>
                  </a:lnTo>
                  <a:lnTo>
                    <a:pt x="25776582" y="0"/>
                  </a:lnTo>
                  <a:lnTo>
                    <a:pt x="25676284" y="0"/>
                  </a:lnTo>
                  <a:lnTo>
                    <a:pt x="25575986" y="0"/>
                  </a:lnTo>
                  <a:lnTo>
                    <a:pt x="25475688" y="0"/>
                  </a:lnTo>
                  <a:lnTo>
                    <a:pt x="25375390" y="0"/>
                  </a:lnTo>
                  <a:lnTo>
                    <a:pt x="25275092" y="0"/>
                  </a:lnTo>
                  <a:lnTo>
                    <a:pt x="25174794" y="0"/>
                  </a:lnTo>
                  <a:lnTo>
                    <a:pt x="25074497" y="0"/>
                  </a:lnTo>
                  <a:lnTo>
                    <a:pt x="24974199" y="0"/>
                  </a:lnTo>
                  <a:lnTo>
                    <a:pt x="24873901" y="0"/>
                  </a:lnTo>
                  <a:lnTo>
                    <a:pt x="24773603" y="0"/>
                  </a:lnTo>
                  <a:lnTo>
                    <a:pt x="24673305" y="0"/>
                  </a:lnTo>
                  <a:lnTo>
                    <a:pt x="24573007" y="0"/>
                  </a:lnTo>
                  <a:lnTo>
                    <a:pt x="24472709" y="0"/>
                  </a:lnTo>
                  <a:lnTo>
                    <a:pt x="24372411" y="0"/>
                  </a:lnTo>
                  <a:lnTo>
                    <a:pt x="24272113" y="0"/>
                  </a:lnTo>
                  <a:lnTo>
                    <a:pt x="24171815" y="0"/>
                  </a:lnTo>
                  <a:lnTo>
                    <a:pt x="24071517" y="0"/>
                  </a:lnTo>
                  <a:lnTo>
                    <a:pt x="23971219" y="0"/>
                  </a:lnTo>
                  <a:lnTo>
                    <a:pt x="23870921" y="0"/>
                  </a:lnTo>
                  <a:lnTo>
                    <a:pt x="23770623" y="0"/>
                  </a:lnTo>
                  <a:lnTo>
                    <a:pt x="23670325" y="0"/>
                  </a:lnTo>
                  <a:lnTo>
                    <a:pt x="23570027" y="0"/>
                  </a:lnTo>
                  <a:lnTo>
                    <a:pt x="23469729" y="0"/>
                  </a:lnTo>
                  <a:lnTo>
                    <a:pt x="23369431" y="0"/>
                  </a:lnTo>
                  <a:lnTo>
                    <a:pt x="23269133" y="0"/>
                  </a:lnTo>
                  <a:lnTo>
                    <a:pt x="23168835" y="0"/>
                  </a:lnTo>
                  <a:lnTo>
                    <a:pt x="23068537" y="0"/>
                  </a:lnTo>
                  <a:lnTo>
                    <a:pt x="22968239" y="0"/>
                  </a:lnTo>
                  <a:lnTo>
                    <a:pt x="22867941" y="0"/>
                  </a:lnTo>
                  <a:lnTo>
                    <a:pt x="22767643" y="0"/>
                  </a:lnTo>
                  <a:lnTo>
                    <a:pt x="22667345" y="0"/>
                  </a:lnTo>
                  <a:lnTo>
                    <a:pt x="22567047" y="0"/>
                  </a:lnTo>
                  <a:lnTo>
                    <a:pt x="22466749" y="0"/>
                  </a:lnTo>
                  <a:lnTo>
                    <a:pt x="22366451" y="0"/>
                  </a:lnTo>
                  <a:lnTo>
                    <a:pt x="22266153" y="0"/>
                  </a:lnTo>
                  <a:lnTo>
                    <a:pt x="22165855" y="0"/>
                  </a:lnTo>
                  <a:lnTo>
                    <a:pt x="22065557" y="0"/>
                  </a:lnTo>
                  <a:lnTo>
                    <a:pt x="21965259" y="0"/>
                  </a:lnTo>
                  <a:lnTo>
                    <a:pt x="21864961" y="0"/>
                  </a:lnTo>
                  <a:lnTo>
                    <a:pt x="21764663" y="0"/>
                  </a:lnTo>
                  <a:lnTo>
                    <a:pt x="21664365" y="0"/>
                  </a:lnTo>
                  <a:lnTo>
                    <a:pt x="21564067" y="0"/>
                  </a:lnTo>
                  <a:lnTo>
                    <a:pt x="21463769" y="0"/>
                  </a:lnTo>
                  <a:lnTo>
                    <a:pt x="21363471" y="0"/>
                  </a:lnTo>
                  <a:lnTo>
                    <a:pt x="21263173" y="0"/>
                  </a:lnTo>
                  <a:lnTo>
                    <a:pt x="21162875" y="0"/>
                  </a:lnTo>
                  <a:lnTo>
                    <a:pt x="21062577" y="0"/>
                  </a:lnTo>
                  <a:lnTo>
                    <a:pt x="20962279" y="0"/>
                  </a:lnTo>
                  <a:lnTo>
                    <a:pt x="20861981" y="0"/>
                  </a:lnTo>
                  <a:lnTo>
                    <a:pt x="20761683" y="0"/>
                  </a:lnTo>
                  <a:lnTo>
                    <a:pt x="20661385" y="0"/>
                  </a:lnTo>
                  <a:lnTo>
                    <a:pt x="20561087" y="0"/>
                  </a:lnTo>
                  <a:lnTo>
                    <a:pt x="20460789" y="0"/>
                  </a:lnTo>
                  <a:lnTo>
                    <a:pt x="20360491" y="0"/>
                  </a:lnTo>
                  <a:lnTo>
                    <a:pt x="20260193" y="0"/>
                  </a:lnTo>
                  <a:lnTo>
                    <a:pt x="20159895" y="0"/>
                  </a:lnTo>
                  <a:lnTo>
                    <a:pt x="20059597" y="0"/>
                  </a:lnTo>
                  <a:lnTo>
                    <a:pt x="19959299" y="0"/>
                  </a:lnTo>
                  <a:lnTo>
                    <a:pt x="19859001" y="0"/>
                  </a:lnTo>
                  <a:lnTo>
                    <a:pt x="19758703" y="0"/>
                  </a:lnTo>
                  <a:lnTo>
                    <a:pt x="19658405" y="0"/>
                  </a:lnTo>
                  <a:lnTo>
                    <a:pt x="19558107" y="0"/>
                  </a:lnTo>
                  <a:lnTo>
                    <a:pt x="19457809" y="0"/>
                  </a:lnTo>
                  <a:lnTo>
                    <a:pt x="19357511" y="0"/>
                  </a:lnTo>
                  <a:lnTo>
                    <a:pt x="19257213" y="0"/>
                  </a:lnTo>
                  <a:lnTo>
                    <a:pt x="19156915" y="0"/>
                  </a:lnTo>
                  <a:lnTo>
                    <a:pt x="19056617" y="0"/>
                  </a:lnTo>
                  <a:lnTo>
                    <a:pt x="18956319" y="0"/>
                  </a:lnTo>
                  <a:lnTo>
                    <a:pt x="18856021" y="0"/>
                  </a:lnTo>
                  <a:lnTo>
                    <a:pt x="18755723" y="0"/>
                  </a:lnTo>
                  <a:lnTo>
                    <a:pt x="18655425" y="0"/>
                  </a:lnTo>
                  <a:lnTo>
                    <a:pt x="18555127" y="0"/>
                  </a:lnTo>
                  <a:lnTo>
                    <a:pt x="18454829" y="0"/>
                  </a:lnTo>
                  <a:lnTo>
                    <a:pt x="18354531" y="0"/>
                  </a:lnTo>
                  <a:lnTo>
                    <a:pt x="18254233" y="0"/>
                  </a:lnTo>
                  <a:lnTo>
                    <a:pt x="18153935" y="0"/>
                  </a:lnTo>
                  <a:lnTo>
                    <a:pt x="18053637" y="0"/>
                  </a:lnTo>
                  <a:lnTo>
                    <a:pt x="17953339" y="0"/>
                  </a:lnTo>
                  <a:lnTo>
                    <a:pt x="17853042" y="0"/>
                  </a:lnTo>
                  <a:lnTo>
                    <a:pt x="17752744" y="0"/>
                  </a:lnTo>
                  <a:lnTo>
                    <a:pt x="17652446" y="0"/>
                  </a:lnTo>
                  <a:lnTo>
                    <a:pt x="17552148" y="0"/>
                  </a:lnTo>
                  <a:lnTo>
                    <a:pt x="17451850" y="0"/>
                  </a:lnTo>
                  <a:lnTo>
                    <a:pt x="17351552" y="0"/>
                  </a:lnTo>
                  <a:lnTo>
                    <a:pt x="17251254" y="0"/>
                  </a:lnTo>
                  <a:lnTo>
                    <a:pt x="17150956" y="0"/>
                  </a:lnTo>
                  <a:lnTo>
                    <a:pt x="17050658" y="0"/>
                  </a:lnTo>
                  <a:lnTo>
                    <a:pt x="16950360" y="0"/>
                  </a:lnTo>
                  <a:lnTo>
                    <a:pt x="16850062" y="0"/>
                  </a:lnTo>
                  <a:lnTo>
                    <a:pt x="16749764" y="0"/>
                  </a:lnTo>
                  <a:lnTo>
                    <a:pt x="16649466" y="0"/>
                  </a:lnTo>
                  <a:lnTo>
                    <a:pt x="16549168" y="0"/>
                  </a:lnTo>
                  <a:lnTo>
                    <a:pt x="16448870" y="0"/>
                  </a:lnTo>
                  <a:lnTo>
                    <a:pt x="16348572" y="0"/>
                  </a:lnTo>
                  <a:lnTo>
                    <a:pt x="16248274" y="0"/>
                  </a:lnTo>
                  <a:lnTo>
                    <a:pt x="16147976" y="0"/>
                  </a:lnTo>
                  <a:lnTo>
                    <a:pt x="16047678" y="0"/>
                  </a:lnTo>
                  <a:lnTo>
                    <a:pt x="15947380" y="0"/>
                  </a:lnTo>
                  <a:lnTo>
                    <a:pt x="15847082" y="0"/>
                  </a:lnTo>
                  <a:lnTo>
                    <a:pt x="15746784" y="0"/>
                  </a:lnTo>
                  <a:lnTo>
                    <a:pt x="15646486" y="0"/>
                  </a:lnTo>
                  <a:lnTo>
                    <a:pt x="15546188" y="0"/>
                  </a:lnTo>
                  <a:lnTo>
                    <a:pt x="15445890" y="0"/>
                  </a:lnTo>
                  <a:lnTo>
                    <a:pt x="15345592" y="0"/>
                  </a:lnTo>
                  <a:lnTo>
                    <a:pt x="15245294" y="0"/>
                  </a:lnTo>
                  <a:lnTo>
                    <a:pt x="15144996" y="0"/>
                  </a:lnTo>
                  <a:lnTo>
                    <a:pt x="15044698" y="0"/>
                  </a:lnTo>
                  <a:lnTo>
                    <a:pt x="14944400" y="0"/>
                  </a:lnTo>
                  <a:lnTo>
                    <a:pt x="14844102" y="0"/>
                  </a:lnTo>
                  <a:lnTo>
                    <a:pt x="14743804" y="0"/>
                  </a:lnTo>
                  <a:lnTo>
                    <a:pt x="14643506" y="0"/>
                  </a:lnTo>
                  <a:lnTo>
                    <a:pt x="14543208" y="0"/>
                  </a:lnTo>
                  <a:lnTo>
                    <a:pt x="14442910" y="0"/>
                  </a:lnTo>
                  <a:lnTo>
                    <a:pt x="14342612" y="0"/>
                  </a:lnTo>
                  <a:lnTo>
                    <a:pt x="14242314" y="0"/>
                  </a:lnTo>
                  <a:lnTo>
                    <a:pt x="14142016" y="0"/>
                  </a:lnTo>
                  <a:lnTo>
                    <a:pt x="14041718" y="0"/>
                  </a:lnTo>
                  <a:lnTo>
                    <a:pt x="13941420" y="0"/>
                  </a:lnTo>
                  <a:lnTo>
                    <a:pt x="13841122" y="0"/>
                  </a:lnTo>
                  <a:lnTo>
                    <a:pt x="13740824" y="0"/>
                  </a:lnTo>
                  <a:lnTo>
                    <a:pt x="13640526" y="0"/>
                  </a:lnTo>
                  <a:lnTo>
                    <a:pt x="13540228" y="0"/>
                  </a:lnTo>
                  <a:lnTo>
                    <a:pt x="13439930" y="0"/>
                  </a:lnTo>
                  <a:lnTo>
                    <a:pt x="13339632" y="0"/>
                  </a:lnTo>
                  <a:lnTo>
                    <a:pt x="13239334" y="0"/>
                  </a:lnTo>
                  <a:lnTo>
                    <a:pt x="13139036" y="0"/>
                  </a:lnTo>
                  <a:lnTo>
                    <a:pt x="13038738" y="0"/>
                  </a:lnTo>
                  <a:lnTo>
                    <a:pt x="12938440" y="0"/>
                  </a:lnTo>
                  <a:lnTo>
                    <a:pt x="12838142" y="0"/>
                  </a:lnTo>
                  <a:lnTo>
                    <a:pt x="12737844" y="0"/>
                  </a:lnTo>
                  <a:lnTo>
                    <a:pt x="12637546" y="0"/>
                  </a:lnTo>
                  <a:lnTo>
                    <a:pt x="12537248" y="0"/>
                  </a:lnTo>
                  <a:lnTo>
                    <a:pt x="12436950" y="0"/>
                  </a:lnTo>
                  <a:lnTo>
                    <a:pt x="12336652" y="0"/>
                  </a:lnTo>
                  <a:lnTo>
                    <a:pt x="12236354" y="0"/>
                  </a:lnTo>
                  <a:lnTo>
                    <a:pt x="12136056" y="0"/>
                  </a:lnTo>
                  <a:lnTo>
                    <a:pt x="12035758" y="0"/>
                  </a:lnTo>
                  <a:lnTo>
                    <a:pt x="11935460" y="0"/>
                  </a:lnTo>
                  <a:lnTo>
                    <a:pt x="11835162" y="0"/>
                  </a:lnTo>
                  <a:lnTo>
                    <a:pt x="11734864" y="0"/>
                  </a:lnTo>
                  <a:lnTo>
                    <a:pt x="11634566" y="0"/>
                  </a:lnTo>
                  <a:lnTo>
                    <a:pt x="11534268" y="0"/>
                  </a:lnTo>
                  <a:lnTo>
                    <a:pt x="11433970" y="0"/>
                  </a:lnTo>
                  <a:lnTo>
                    <a:pt x="11333672" y="0"/>
                  </a:lnTo>
                  <a:lnTo>
                    <a:pt x="11233374" y="0"/>
                  </a:lnTo>
                  <a:lnTo>
                    <a:pt x="11133076" y="0"/>
                  </a:lnTo>
                  <a:lnTo>
                    <a:pt x="11032778" y="0"/>
                  </a:lnTo>
                  <a:lnTo>
                    <a:pt x="10932480" y="0"/>
                  </a:lnTo>
                  <a:lnTo>
                    <a:pt x="10832182" y="0"/>
                  </a:lnTo>
                  <a:lnTo>
                    <a:pt x="10731885" y="0"/>
                  </a:lnTo>
                  <a:lnTo>
                    <a:pt x="10631587" y="0"/>
                  </a:lnTo>
                  <a:lnTo>
                    <a:pt x="10531289" y="0"/>
                  </a:lnTo>
                  <a:lnTo>
                    <a:pt x="10430991" y="0"/>
                  </a:lnTo>
                  <a:lnTo>
                    <a:pt x="10330693" y="0"/>
                  </a:lnTo>
                  <a:lnTo>
                    <a:pt x="10230395" y="0"/>
                  </a:lnTo>
                  <a:lnTo>
                    <a:pt x="10130097" y="0"/>
                  </a:lnTo>
                  <a:lnTo>
                    <a:pt x="10029799" y="0"/>
                  </a:lnTo>
                  <a:lnTo>
                    <a:pt x="9929501" y="0"/>
                  </a:lnTo>
                  <a:lnTo>
                    <a:pt x="9829203" y="0"/>
                  </a:lnTo>
                  <a:lnTo>
                    <a:pt x="9728905" y="0"/>
                  </a:lnTo>
                  <a:lnTo>
                    <a:pt x="9628607" y="0"/>
                  </a:lnTo>
                  <a:lnTo>
                    <a:pt x="9528309" y="0"/>
                  </a:lnTo>
                  <a:lnTo>
                    <a:pt x="9428011" y="0"/>
                  </a:lnTo>
                  <a:lnTo>
                    <a:pt x="9327713" y="0"/>
                  </a:lnTo>
                  <a:lnTo>
                    <a:pt x="9227415" y="0"/>
                  </a:lnTo>
                  <a:lnTo>
                    <a:pt x="9127117" y="0"/>
                  </a:lnTo>
                  <a:lnTo>
                    <a:pt x="9026819" y="0"/>
                  </a:lnTo>
                  <a:lnTo>
                    <a:pt x="8926521" y="0"/>
                  </a:lnTo>
                  <a:lnTo>
                    <a:pt x="8826223" y="0"/>
                  </a:lnTo>
                  <a:lnTo>
                    <a:pt x="8725925" y="0"/>
                  </a:lnTo>
                  <a:lnTo>
                    <a:pt x="8625627" y="0"/>
                  </a:lnTo>
                  <a:lnTo>
                    <a:pt x="8525329" y="0"/>
                  </a:lnTo>
                  <a:lnTo>
                    <a:pt x="8425031" y="0"/>
                  </a:lnTo>
                  <a:lnTo>
                    <a:pt x="8324733" y="0"/>
                  </a:lnTo>
                  <a:lnTo>
                    <a:pt x="8224435" y="0"/>
                  </a:lnTo>
                  <a:lnTo>
                    <a:pt x="8124137" y="0"/>
                  </a:lnTo>
                  <a:lnTo>
                    <a:pt x="8023839" y="0"/>
                  </a:lnTo>
                  <a:lnTo>
                    <a:pt x="7923541" y="0"/>
                  </a:lnTo>
                  <a:lnTo>
                    <a:pt x="7823243" y="0"/>
                  </a:lnTo>
                  <a:lnTo>
                    <a:pt x="7722945" y="0"/>
                  </a:lnTo>
                  <a:lnTo>
                    <a:pt x="7622647" y="0"/>
                  </a:lnTo>
                  <a:lnTo>
                    <a:pt x="7522349" y="0"/>
                  </a:lnTo>
                  <a:lnTo>
                    <a:pt x="7422051" y="0"/>
                  </a:lnTo>
                  <a:lnTo>
                    <a:pt x="7321753" y="0"/>
                  </a:lnTo>
                  <a:lnTo>
                    <a:pt x="7221455" y="0"/>
                  </a:lnTo>
                  <a:lnTo>
                    <a:pt x="7121157" y="0"/>
                  </a:lnTo>
                  <a:lnTo>
                    <a:pt x="7020859" y="0"/>
                  </a:lnTo>
                  <a:lnTo>
                    <a:pt x="6920561" y="0"/>
                  </a:lnTo>
                  <a:lnTo>
                    <a:pt x="6820263" y="0"/>
                  </a:lnTo>
                  <a:lnTo>
                    <a:pt x="6719965" y="0"/>
                  </a:lnTo>
                  <a:lnTo>
                    <a:pt x="6619667" y="0"/>
                  </a:lnTo>
                  <a:lnTo>
                    <a:pt x="6519369" y="0"/>
                  </a:lnTo>
                  <a:lnTo>
                    <a:pt x="6419071" y="0"/>
                  </a:lnTo>
                  <a:lnTo>
                    <a:pt x="6318773" y="0"/>
                  </a:lnTo>
                  <a:lnTo>
                    <a:pt x="6218475" y="0"/>
                  </a:lnTo>
                  <a:lnTo>
                    <a:pt x="6118177" y="0"/>
                  </a:lnTo>
                  <a:lnTo>
                    <a:pt x="6017879" y="0"/>
                  </a:lnTo>
                  <a:lnTo>
                    <a:pt x="5917581" y="0"/>
                  </a:lnTo>
                  <a:lnTo>
                    <a:pt x="5817283" y="0"/>
                  </a:lnTo>
                  <a:lnTo>
                    <a:pt x="5716985" y="0"/>
                  </a:lnTo>
                  <a:lnTo>
                    <a:pt x="5616687" y="0"/>
                  </a:lnTo>
                  <a:lnTo>
                    <a:pt x="5516389" y="0"/>
                  </a:lnTo>
                  <a:lnTo>
                    <a:pt x="5416091" y="0"/>
                  </a:lnTo>
                  <a:lnTo>
                    <a:pt x="5315793" y="0"/>
                  </a:lnTo>
                  <a:lnTo>
                    <a:pt x="5215495" y="0"/>
                  </a:lnTo>
                  <a:lnTo>
                    <a:pt x="5115197" y="0"/>
                  </a:lnTo>
                  <a:lnTo>
                    <a:pt x="5014899" y="0"/>
                  </a:lnTo>
                  <a:lnTo>
                    <a:pt x="4914601" y="0"/>
                  </a:lnTo>
                  <a:lnTo>
                    <a:pt x="4814303" y="0"/>
                  </a:lnTo>
                  <a:lnTo>
                    <a:pt x="4714005" y="0"/>
                  </a:lnTo>
                  <a:lnTo>
                    <a:pt x="4613707" y="0"/>
                  </a:lnTo>
                  <a:lnTo>
                    <a:pt x="4513409" y="0"/>
                  </a:lnTo>
                  <a:lnTo>
                    <a:pt x="4413111" y="0"/>
                  </a:lnTo>
                  <a:lnTo>
                    <a:pt x="4312813" y="0"/>
                  </a:lnTo>
                  <a:lnTo>
                    <a:pt x="4212515" y="0"/>
                  </a:lnTo>
                  <a:lnTo>
                    <a:pt x="4112217" y="0"/>
                  </a:lnTo>
                  <a:lnTo>
                    <a:pt x="4011919" y="0"/>
                  </a:lnTo>
                  <a:lnTo>
                    <a:pt x="3911621" y="0"/>
                  </a:lnTo>
                  <a:lnTo>
                    <a:pt x="3811323" y="0"/>
                  </a:lnTo>
                  <a:lnTo>
                    <a:pt x="3711025" y="0"/>
                  </a:lnTo>
                  <a:lnTo>
                    <a:pt x="3610727" y="0"/>
                  </a:lnTo>
                  <a:lnTo>
                    <a:pt x="3510430" y="0"/>
                  </a:lnTo>
                  <a:lnTo>
                    <a:pt x="3410132" y="0"/>
                  </a:lnTo>
                  <a:lnTo>
                    <a:pt x="3309834" y="0"/>
                  </a:lnTo>
                  <a:lnTo>
                    <a:pt x="3209536" y="0"/>
                  </a:lnTo>
                  <a:lnTo>
                    <a:pt x="3109238" y="0"/>
                  </a:lnTo>
                  <a:lnTo>
                    <a:pt x="3008940" y="0"/>
                  </a:lnTo>
                  <a:lnTo>
                    <a:pt x="2908642" y="0"/>
                  </a:lnTo>
                  <a:lnTo>
                    <a:pt x="2808344" y="0"/>
                  </a:lnTo>
                  <a:lnTo>
                    <a:pt x="2708046" y="0"/>
                  </a:lnTo>
                  <a:lnTo>
                    <a:pt x="2607748" y="0"/>
                  </a:lnTo>
                  <a:lnTo>
                    <a:pt x="2507450" y="0"/>
                  </a:lnTo>
                  <a:lnTo>
                    <a:pt x="2407152" y="0"/>
                  </a:lnTo>
                  <a:lnTo>
                    <a:pt x="2306854" y="0"/>
                  </a:lnTo>
                  <a:lnTo>
                    <a:pt x="2206556" y="0"/>
                  </a:lnTo>
                  <a:lnTo>
                    <a:pt x="2106258" y="0"/>
                  </a:lnTo>
                  <a:lnTo>
                    <a:pt x="2005960" y="0"/>
                  </a:lnTo>
                  <a:lnTo>
                    <a:pt x="1905662" y="0"/>
                  </a:lnTo>
                  <a:lnTo>
                    <a:pt x="1805364" y="0"/>
                  </a:lnTo>
                  <a:lnTo>
                    <a:pt x="1705066" y="0"/>
                  </a:lnTo>
                  <a:lnTo>
                    <a:pt x="1604768" y="0"/>
                  </a:lnTo>
                  <a:lnTo>
                    <a:pt x="1504470" y="0"/>
                  </a:lnTo>
                  <a:lnTo>
                    <a:pt x="1404172" y="0"/>
                  </a:lnTo>
                  <a:lnTo>
                    <a:pt x="1303874" y="0"/>
                  </a:lnTo>
                  <a:lnTo>
                    <a:pt x="1203576" y="0"/>
                  </a:lnTo>
                  <a:lnTo>
                    <a:pt x="1103278" y="0"/>
                  </a:lnTo>
                  <a:lnTo>
                    <a:pt x="1002980" y="0"/>
                  </a:lnTo>
                  <a:lnTo>
                    <a:pt x="902682" y="0"/>
                  </a:lnTo>
                  <a:lnTo>
                    <a:pt x="802384" y="0"/>
                  </a:lnTo>
                  <a:lnTo>
                    <a:pt x="702086" y="0"/>
                  </a:lnTo>
                  <a:lnTo>
                    <a:pt x="601788" y="0"/>
                  </a:lnTo>
                  <a:lnTo>
                    <a:pt x="501490" y="0"/>
                  </a:lnTo>
                  <a:lnTo>
                    <a:pt x="401192" y="0"/>
                  </a:lnTo>
                  <a:lnTo>
                    <a:pt x="300894" y="0"/>
                  </a:lnTo>
                  <a:lnTo>
                    <a:pt x="200596" y="0"/>
                  </a:lnTo>
                  <a:lnTo>
                    <a:pt x="100298" y="0"/>
                  </a:lnTo>
                  <a:lnTo>
                    <a:pt x="0" y="0"/>
                  </a:lnTo>
                  <a:close/>
                </a:path>
              </a:pathLst>
            </a:custGeom>
            <a:solidFill>
              <a:srgbClr val="444D3E">
                <a:alpha val="50196"/>
              </a:srgbClr>
            </a:solidFill>
          </p:spPr>
          <p:txBody>
            <a:bodyPr/>
            <a:lstStyle/>
            <a:p/>
          </p:txBody>
        </p:sp>
        <p:sp>
          <p:nvSpPr>
            <p:cNvPr id="28" name="Polygon form 28"/>
            <p:cNvSpPr/>
            <p:nvPr/>
          </p:nvSpPr>
          <p:spPr>
            <a:xfrm>
              <a:off x="5085495" y="13973032"/>
              <a:ext cx="28986118" cy="2138013"/>
            </a:xfrm>
            <a:custGeom>
              <a:avLst/>
              <a:pathLst>
                <a:path w="28986118" h="2138013">
                  <a:moveTo>
                    <a:pt x="0" y="0"/>
                  </a:moveTo>
                  <a:lnTo>
                    <a:pt x="100298" y="9312"/>
                  </a:lnTo>
                  <a:lnTo>
                    <a:pt x="200596" y="21640"/>
                  </a:lnTo>
                  <a:lnTo>
                    <a:pt x="300894" y="33939"/>
                  </a:lnTo>
                  <a:lnTo>
                    <a:pt x="401192" y="41241"/>
                  </a:lnTo>
                  <a:lnTo>
                    <a:pt x="501490" y="47038"/>
                  </a:lnTo>
                  <a:lnTo>
                    <a:pt x="601788" y="52866"/>
                  </a:lnTo>
                  <a:lnTo>
                    <a:pt x="702086" y="63269"/>
                  </a:lnTo>
                  <a:lnTo>
                    <a:pt x="802384" y="74067"/>
                  </a:lnTo>
                  <a:lnTo>
                    <a:pt x="902682" y="82206"/>
                  </a:lnTo>
                  <a:lnTo>
                    <a:pt x="1002980" y="92019"/>
                  </a:lnTo>
                  <a:lnTo>
                    <a:pt x="1103278" y="99666"/>
                  </a:lnTo>
                  <a:lnTo>
                    <a:pt x="1203576" y="111710"/>
                  </a:lnTo>
                  <a:lnTo>
                    <a:pt x="1303874" y="118099"/>
                  </a:lnTo>
                  <a:lnTo>
                    <a:pt x="1404172" y="125622"/>
                  </a:lnTo>
                  <a:lnTo>
                    <a:pt x="1504470" y="133838"/>
                  </a:lnTo>
                  <a:lnTo>
                    <a:pt x="1604768" y="143958"/>
                  </a:lnTo>
                  <a:lnTo>
                    <a:pt x="1705066" y="151214"/>
                  </a:lnTo>
                  <a:lnTo>
                    <a:pt x="1805364" y="159581"/>
                  </a:lnTo>
                  <a:lnTo>
                    <a:pt x="1905662" y="166995"/>
                  </a:lnTo>
                  <a:lnTo>
                    <a:pt x="2005960" y="171138"/>
                  </a:lnTo>
                  <a:lnTo>
                    <a:pt x="2106258" y="180027"/>
                  </a:lnTo>
                  <a:lnTo>
                    <a:pt x="2206556" y="186299"/>
                  </a:lnTo>
                  <a:lnTo>
                    <a:pt x="2306854" y="191108"/>
                  </a:lnTo>
                  <a:lnTo>
                    <a:pt x="2407152" y="197587"/>
                  </a:lnTo>
                  <a:lnTo>
                    <a:pt x="2507450" y="204988"/>
                  </a:lnTo>
                  <a:lnTo>
                    <a:pt x="2607748" y="211867"/>
                  </a:lnTo>
                  <a:lnTo>
                    <a:pt x="2708046" y="217382"/>
                  </a:lnTo>
                  <a:lnTo>
                    <a:pt x="2808344" y="223949"/>
                  </a:lnTo>
                  <a:lnTo>
                    <a:pt x="2908642" y="231219"/>
                  </a:lnTo>
                  <a:lnTo>
                    <a:pt x="3008940" y="239808"/>
                  </a:lnTo>
                  <a:lnTo>
                    <a:pt x="3109238" y="244650"/>
                  </a:lnTo>
                  <a:lnTo>
                    <a:pt x="3209536" y="250530"/>
                  </a:lnTo>
                  <a:lnTo>
                    <a:pt x="3309834" y="259865"/>
                  </a:lnTo>
                  <a:lnTo>
                    <a:pt x="3410132" y="267863"/>
                  </a:lnTo>
                  <a:lnTo>
                    <a:pt x="3510430" y="277517"/>
                  </a:lnTo>
                  <a:lnTo>
                    <a:pt x="3610727" y="284049"/>
                  </a:lnTo>
                  <a:lnTo>
                    <a:pt x="3711025" y="291596"/>
                  </a:lnTo>
                  <a:lnTo>
                    <a:pt x="3811323" y="297546"/>
                  </a:lnTo>
                  <a:lnTo>
                    <a:pt x="3911621" y="304935"/>
                  </a:lnTo>
                  <a:lnTo>
                    <a:pt x="4011919" y="313516"/>
                  </a:lnTo>
                  <a:lnTo>
                    <a:pt x="4112217" y="319148"/>
                  </a:lnTo>
                  <a:lnTo>
                    <a:pt x="4212515" y="324731"/>
                  </a:lnTo>
                  <a:lnTo>
                    <a:pt x="4312813" y="330415"/>
                  </a:lnTo>
                  <a:lnTo>
                    <a:pt x="4413111" y="337541"/>
                  </a:lnTo>
                  <a:lnTo>
                    <a:pt x="4513409" y="342388"/>
                  </a:lnTo>
                  <a:lnTo>
                    <a:pt x="4613707" y="350155"/>
                  </a:lnTo>
                  <a:lnTo>
                    <a:pt x="4714005" y="359501"/>
                  </a:lnTo>
                  <a:lnTo>
                    <a:pt x="4814303" y="365857"/>
                  </a:lnTo>
                  <a:lnTo>
                    <a:pt x="4914601" y="373083"/>
                  </a:lnTo>
                  <a:lnTo>
                    <a:pt x="5014899" y="383423"/>
                  </a:lnTo>
                  <a:lnTo>
                    <a:pt x="5115197" y="389431"/>
                  </a:lnTo>
                  <a:lnTo>
                    <a:pt x="5215495" y="396932"/>
                  </a:lnTo>
                  <a:lnTo>
                    <a:pt x="5315793" y="406109"/>
                  </a:lnTo>
                  <a:lnTo>
                    <a:pt x="5416091" y="413333"/>
                  </a:lnTo>
                  <a:lnTo>
                    <a:pt x="5516389" y="419217"/>
                  </a:lnTo>
                  <a:lnTo>
                    <a:pt x="5616687" y="424404"/>
                  </a:lnTo>
                  <a:lnTo>
                    <a:pt x="5716985" y="429782"/>
                  </a:lnTo>
                  <a:lnTo>
                    <a:pt x="5817283" y="437479"/>
                  </a:lnTo>
                  <a:lnTo>
                    <a:pt x="5917581" y="446457"/>
                  </a:lnTo>
                  <a:lnTo>
                    <a:pt x="6017879" y="452745"/>
                  </a:lnTo>
                  <a:lnTo>
                    <a:pt x="6118177" y="459066"/>
                  </a:lnTo>
                  <a:lnTo>
                    <a:pt x="6218475" y="464693"/>
                  </a:lnTo>
                  <a:lnTo>
                    <a:pt x="6318773" y="473873"/>
                  </a:lnTo>
                  <a:lnTo>
                    <a:pt x="6419071" y="479032"/>
                  </a:lnTo>
                  <a:lnTo>
                    <a:pt x="6519369" y="484201"/>
                  </a:lnTo>
                  <a:lnTo>
                    <a:pt x="6619667" y="491115"/>
                  </a:lnTo>
                  <a:lnTo>
                    <a:pt x="6719965" y="498865"/>
                  </a:lnTo>
                  <a:lnTo>
                    <a:pt x="6820263" y="503601"/>
                  </a:lnTo>
                  <a:lnTo>
                    <a:pt x="6920561" y="510442"/>
                  </a:lnTo>
                  <a:lnTo>
                    <a:pt x="7020859" y="516883"/>
                  </a:lnTo>
                  <a:lnTo>
                    <a:pt x="7121157" y="523217"/>
                  </a:lnTo>
                  <a:lnTo>
                    <a:pt x="7221455" y="531269"/>
                  </a:lnTo>
                  <a:lnTo>
                    <a:pt x="7321753" y="538888"/>
                  </a:lnTo>
                  <a:lnTo>
                    <a:pt x="7422051" y="547261"/>
                  </a:lnTo>
                  <a:lnTo>
                    <a:pt x="7522349" y="553178"/>
                  </a:lnTo>
                  <a:lnTo>
                    <a:pt x="7622647" y="558360"/>
                  </a:lnTo>
                  <a:lnTo>
                    <a:pt x="7722945" y="564098"/>
                  </a:lnTo>
                  <a:lnTo>
                    <a:pt x="7823243" y="570204"/>
                  </a:lnTo>
                  <a:lnTo>
                    <a:pt x="7923541" y="577570"/>
                  </a:lnTo>
                  <a:lnTo>
                    <a:pt x="8023839" y="583634"/>
                  </a:lnTo>
                  <a:lnTo>
                    <a:pt x="8124137" y="588926"/>
                  </a:lnTo>
                  <a:lnTo>
                    <a:pt x="8224435" y="593736"/>
                  </a:lnTo>
                  <a:lnTo>
                    <a:pt x="8324733" y="599196"/>
                  </a:lnTo>
                  <a:lnTo>
                    <a:pt x="8425031" y="604789"/>
                  </a:lnTo>
                  <a:lnTo>
                    <a:pt x="8525329" y="611032"/>
                  </a:lnTo>
                  <a:lnTo>
                    <a:pt x="8625627" y="616162"/>
                  </a:lnTo>
                  <a:lnTo>
                    <a:pt x="8725925" y="621880"/>
                  </a:lnTo>
                  <a:lnTo>
                    <a:pt x="8826223" y="627203"/>
                  </a:lnTo>
                  <a:lnTo>
                    <a:pt x="8926521" y="632087"/>
                  </a:lnTo>
                  <a:lnTo>
                    <a:pt x="9026819" y="637954"/>
                  </a:lnTo>
                  <a:lnTo>
                    <a:pt x="9127117" y="642189"/>
                  </a:lnTo>
                  <a:lnTo>
                    <a:pt x="9227415" y="648127"/>
                  </a:lnTo>
                  <a:lnTo>
                    <a:pt x="9327713" y="655224"/>
                  </a:lnTo>
                  <a:lnTo>
                    <a:pt x="9428011" y="659467"/>
                  </a:lnTo>
                  <a:lnTo>
                    <a:pt x="9528309" y="664148"/>
                  </a:lnTo>
                  <a:lnTo>
                    <a:pt x="9628607" y="668694"/>
                  </a:lnTo>
                  <a:lnTo>
                    <a:pt x="9728905" y="671486"/>
                  </a:lnTo>
                  <a:lnTo>
                    <a:pt x="9829203" y="675025"/>
                  </a:lnTo>
                  <a:lnTo>
                    <a:pt x="9929501" y="679808"/>
                  </a:lnTo>
                  <a:lnTo>
                    <a:pt x="10029799" y="681666"/>
                  </a:lnTo>
                  <a:lnTo>
                    <a:pt x="10130097" y="687355"/>
                  </a:lnTo>
                  <a:lnTo>
                    <a:pt x="10230395" y="691357"/>
                  </a:lnTo>
                  <a:lnTo>
                    <a:pt x="10330693" y="697197"/>
                  </a:lnTo>
                  <a:lnTo>
                    <a:pt x="10430991" y="702915"/>
                  </a:lnTo>
                  <a:lnTo>
                    <a:pt x="10531289" y="708952"/>
                  </a:lnTo>
                  <a:lnTo>
                    <a:pt x="10631587" y="714056"/>
                  </a:lnTo>
                  <a:lnTo>
                    <a:pt x="10731885" y="716650"/>
                  </a:lnTo>
                  <a:lnTo>
                    <a:pt x="10832182" y="720275"/>
                  </a:lnTo>
                  <a:lnTo>
                    <a:pt x="10932480" y="726319"/>
                  </a:lnTo>
                  <a:lnTo>
                    <a:pt x="11032778" y="727190"/>
                  </a:lnTo>
                  <a:lnTo>
                    <a:pt x="11133076" y="733337"/>
                  </a:lnTo>
                  <a:lnTo>
                    <a:pt x="11233374" y="738541"/>
                  </a:lnTo>
                  <a:lnTo>
                    <a:pt x="11333672" y="743130"/>
                  </a:lnTo>
                  <a:lnTo>
                    <a:pt x="11433970" y="748629"/>
                  </a:lnTo>
                  <a:lnTo>
                    <a:pt x="11534268" y="752533"/>
                  </a:lnTo>
                  <a:lnTo>
                    <a:pt x="11634566" y="757559"/>
                  </a:lnTo>
                  <a:lnTo>
                    <a:pt x="11734864" y="759632"/>
                  </a:lnTo>
                  <a:lnTo>
                    <a:pt x="11835162" y="762916"/>
                  </a:lnTo>
                  <a:lnTo>
                    <a:pt x="11935460" y="766428"/>
                  </a:lnTo>
                  <a:lnTo>
                    <a:pt x="12035758" y="769693"/>
                  </a:lnTo>
                  <a:lnTo>
                    <a:pt x="12136056" y="773950"/>
                  </a:lnTo>
                  <a:lnTo>
                    <a:pt x="12236354" y="776988"/>
                  </a:lnTo>
                  <a:lnTo>
                    <a:pt x="12336652" y="781648"/>
                  </a:lnTo>
                  <a:lnTo>
                    <a:pt x="12436950" y="783794"/>
                  </a:lnTo>
                  <a:lnTo>
                    <a:pt x="12537248" y="788538"/>
                  </a:lnTo>
                  <a:lnTo>
                    <a:pt x="12637546" y="792436"/>
                  </a:lnTo>
                  <a:lnTo>
                    <a:pt x="12737844" y="796242"/>
                  </a:lnTo>
                  <a:lnTo>
                    <a:pt x="12838142" y="799098"/>
                  </a:lnTo>
                  <a:lnTo>
                    <a:pt x="12938440" y="801724"/>
                  </a:lnTo>
                  <a:lnTo>
                    <a:pt x="13038738" y="806062"/>
                  </a:lnTo>
                  <a:lnTo>
                    <a:pt x="13139036" y="808286"/>
                  </a:lnTo>
                  <a:lnTo>
                    <a:pt x="13239334" y="810030"/>
                  </a:lnTo>
                  <a:lnTo>
                    <a:pt x="13339632" y="812418"/>
                  </a:lnTo>
                  <a:lnTo>
                    <a:pt x="13439930" y="817783"/>
                  </a:lnTo>
                  <a:lnTo>
                    <a:pt x="13540228" y="820297"/>
                  </a:lnTo>
                  <a:lnTo>
                    <a:pt x="13640526" y="821395"/>
                  </a:lnTo>
                  <a:lnTo>
                    <a:pt x="13740824" y="823689"/>
                  </a:lnTo>
                  <a:lnTo>
                    <a:pt x="13841122" y="827777"/>
                  </a:lnTo>
                  <a:lnTo>
                    <a:pt x="13941420" y="829295"/>
                  </a:lnTo>
                  <a:lnTo>
                    <a:pt x="14041718" y="831080"/>
                  </a:lnTo>
                  <a:lnTo>
                    <a:pt x="14142016" y="832701"/>
                  </a:lnTo>
                  <a:lnTo>
                    <a:pt x="14242314" y="836386"/>
                  </a:lnTo>
                  <a:lnTo>
                    <a:pt x="14342612" y="837575"/>
                  </a:lnTo>
                  <a:lnTo>
                    <a:pt x="14442910" y="840424"/>
                  </a:lnTo>
                  <a:lnTo>
                    <a:pt x="14543208" y="842019"/>
                  </a:lnTo>
                  <a:lnTo>
                    <a:pt x="14643506" y="844499"/>
                  </a:lnTo>
                  <a:lnTo>
                    <a:pt x="14743804" y="847713"/>
                  </a:lnTo>
                  <a:lnTo>
                    <a:pt x="14844102" y="849614"/>
                  </a:lnTo>
                  <a:lnTo>
                    <a:pt x="14944400" y="851745"/>
                  </a:lnTo>
                  <a:lnTo>
                    <a:pt x="15044698" y="854578"/>
                  </a:lnTo>
                  <a:lnTo>
                    <a:pt x="15144996" y="856928"/>
                  </a:lnTo>
                  <a:lnTo>
                    <a:pt x="15245294" y="859055"/>
                  </a:lnTo>
                  <a:lnTo>
                    <a:pt x="15345592" y="861177"/>
                  </a:lnTo>
                  <a:lnTo>
                    <a:pt x="15445890" y="863298"/>
                  </a:lnTo>
                  <a:lnTo>
                    <a:pt x="15546188" y="863914"/>
                  </a:lnTo>
                  <a:lnTo>
                    <a:pt x="15646486" y="864372"/>
                  </a:lnTo>
                  <a:lnTo>
                    <a:pt x="15746784" y="867200"/>
                  </a:lnTo>
                  <a:lnTo>
                    <a:pt x="15847082" y="869126"/>
                  </a:lnTo>
                  <a:lnTo>
                    <a:pt x="15947380" y="870637"/>
                  </a:lnTo>
                  <a:lnTo>
                    <a:pt x="16047678" y="871924"/>
                  </a:lnTo>
                  <a:lnTo>
                    <a:pt x="16147976" y="873242"/>
                  </a:lnTo>
                  <a:lnTo>
                    <a:pt x="16248274" y="873721"/>
                  </a:lnTo>
                  <a:lnTo>
                    <a:pt x="16348572" y="875387"/>
                  </a:lnTo>
                  <a:lnTo>
                    <a:pt x="16448870" y="880266"/>
                  </a:lnTo>
                  <a:lnTo>
                    <a:pt x="16549168" y="879278"/>
                  </a:lnTo>
                  <a:lnTo>
                    <a:pt x="16649466" y="879035"/>
                  </a:lnTo>
                  <a:lnTo>
                    <a:pt x="16749764" y="880353"/>
                  </a:lnTo>
                  <a:lnTo>
                    <a:pt x="16850062" y="882355"/>
                  </a:lnTo>
                  <a:lnTo>
                    <a:pt x="16950360" y="882052"/>
                  </a:lnTo>
                  <a:lnTo>
                    <a:pt x="17050658" y="883866"/>
                  </a:lnTo>
                  <a:lnTo>
                    <a:pt x="17150956" y="883843"/>
                  </a:lnTo>
                  <a:lnTo>
                    <a:pt x="17251254" y="884886"/>
                  </a:lnTo>
                  <a:lnTo>
                    <a:pt x="17351552" y="884885"/>
                  </a:lnTo>
                  <a:lnTo>
                    <a:pt x="17451850" y="885600"/>
                  </a:lnTo>
                  <a:lnTo>
                    <a:pt x="17552148" y="885344"/>
                  </a:lnTo>
                  <a:lnTo>
                    <a:pt x="17652446" y="884853"/>
                  </a:lnTo>
                  <a:lnTo>
                    <a:pt x="17752744" y="883939"/>
                  </a:lnTo>
                  <a:lnTo>
                    <a:pt x="17853042" y="883358"/>
                  </a:lnTo>
                  <a:lnTo>
                    <a:pt x="17953339" y="884065"/>
                  </a:lnTo>
                  <a:lnTo>
                    <a:pt x="18053637" y="885651"/>
                  </a:lnTo>
                  <a:lnTo>
                    <a:pt x="18153935" y="884766"/>
                  </a:lnTo>
                  <a:lnTo>
                    <a:pt x="18254233" y="884889"/>
                  </a:lnTo>
                  <a:lnTo>
                    <a:pt x="18354531" y="884439"/>
                  </a:lnTo>
                  <a:lnTo>
                    <a:pt x="18454829" y="883317"/>
                  </a:lnTo>
                  <a:lnTo>
                    <a:pt x="18555127" y="883449"/>
                  </a:lnTo>
                  <a:lnTo>
                    <a:pt x="18655425" y="883838"/>
                  </a:lnTo>
                  <a:lnTo>
                    <a:pt x="18755723" y="883411"/>
                  </a:lnTo>
                  <a:lnTo>
                    <a:pt x="18856021" y="883748"/>
                  </a:lnTo>
                  <a:lnTo>
                    <a:pt x="18956319" y="883485"/>
                  </a:lnTo>
                  <a:lnTo>
                    <a:pt x="19056617" y="883203"/>
                  </a:lnTo>
                  <a:lnTo>
                    <a:pt x="19156915" y="882961"/>
                  </a:lnTo>
                  <a:lnTo>
                    <a:pt x="19257213" y="885519"/>
                  </a:lnTo>
                  <a:lnTo>
                    <a:pt x="19357511" y="886177"/>
                  </a:lnTo>
                  <a:lnTo>
                    <a:pt x="19457809" y="886380"/>
                  </a:lnTo>
                  <a:lnTo>
                    <a:pt x="19558107" y="887315"/>
                  </a:lnTo>
                  <a:lnTo>
                    <a:pt x="19658405" y="888499"/>
                  </a:lnTo>
                  <a:lnTo>
                    <a:pt x="19758703" y="885890"/>
                  </a:lnTo>
                  <a:lnTo>
                    <a:pt x="19859001" y="886562"/>
                  </a:lnTo>
                  <a:lnTo>
                    <a:pt x="19959299" y="884100"/>
                  </a:lnTo>
                  <a:lnTo>
                    <a:pt x="20059597" y="886334"/>
                  </a:lnTo>
                  <a:lnTo>
                    <a:pt x="20159895" y="885518"/>
                  </a:lnTo>
                  <a:lnTo>
                    <a:pt x="20260193" y="884772"/>
                  </a:lnTo>
                  <a:lnTo>
                    <a:pt x="20360491" y="883146"/>
                  </a:lnTo>
                  <a:lnTo>
                    <a:pt x="20460789" y="884192"/>
                  </a:lnTo>
                  <a:lnTo>
                    <a:pt x="20561087" y="883902"/>
                  </a:lnTo>
                  <a:lnTo>
                    <a:pt x="20661385" y="881335"/>
                  </a:lnTo>
                  <a:lnTo>
                    <a:pt x="20761683" y="878791"/>
                  </a:lnTo>
                  <a:lnTo>
                    <a:pt x="20861981" y="880068"/>
                  </a:lnTo>
                  <a:lnTo>
                    <a:pt x="20962279" y="878128"/>
                  </a:lnTo>
                  <a:lnTo>
                    <a:pt x="21062577" y="877156"/>
                  </a:lnTo>
                  <a:lnTo>
                    <a:pt x="21162875" y="875976"/>
                  </a:lnTo>
                  <a:lnTo>
                    <a:pt x="21263173" y="875259"/>
                  </a:lnTo>
                  <a:lnTo>
                    <a:pt x="21363471" y="874623"/>
                  </a:lnTo>
                  <a:lnTo>
                    <a:pt x="21463769" y="873170"/>
                  </a:lnTo>
                  <a:lnTo>
                    <a:pt x="21564067" y="875168"/>
                  </a:lnTo>
                  <a:lnTo>
                    <a:pt x="21664365" y="874715"/>
                  </a:lnTo>
                  <a:lnTo>
                    <a:pt x="21764663" y="873598"/>
                  </a:lnTo>
                  <a:lnTo>
                    <a:pt x="21864961" y="871306"/>
                  </a:lnTo>
                  <a:lnTo>
                    <a:pt x="21965259" y="869634"/>
                  </a:lnTo>
                  <a:lnTo>
                    <a:pt x="22065557" y="867838"/>
                  </a:lnTo>
                  <a:lnTo>
                    <a:pt x="22165855" y="867046"/>
                  </a:lnTo>
                  <a:lnTo>
                    <a:pt x="22266153" y="866006"/>
                  </a:lnTo>
                  <a:lnTo>
                    <a:pt x="22366451" y="867490"/>
                  </a:lnTo>
                  <a:lnTo>
                    <a:pt x="22466749" y="865350"/>
                  </a:lnTo>
                  <a:lnTo>
                    <a:pt x="22567047" y="862001"/>
                  </a:lnTo>
                  <a:lnTo>
                    <a:pt x="22667345" y="862162"/>
                  </a:lnTo>
                  <a:lnTo>
                    <a:pt x="22767643" y="862461"/>
                  </a:lnTo>
                  <a:lnTo>
                    <a:pt x="22867941" y="860570"/>
                  </a:lnTo>
                  <a:lnTo>
                    <a:pt x="22968239" y="859908"/>
                  </a:lnTo>
                  <a:lnTo>
                    <a:pt x="23068537" y="861234"/>
                  </a:lnTo>
                  <a:lnTo>
                    <a:pt x="23168835" y="858991"/>
                  </a:lnTo>
                  <a:lnTo>
                    <a:pt x="23269133" y="858466"/>
                  </a:lnTo>
                  <a:lnTo>
                    <a:pt x="23369431" y="857607"/>
                  </a:lnTo>
                  <a:lnTo>
                    <a:pt x="23469729" y="857001"/>
                  </a:lnTo>
                  <a:lnTo>
                    <a:pt x="23570027" y="855253"/>
                  </a:lnTo>
                  <a:lnTo>
                    <a:pt x="23670325" y="857269"/>
                  </a:lnTo>
                  <a:lnTo>
                    <a:pt x="23770623" y="855824"/>
                  </a:lnTo>
                  <a:lnTo>
                    <a:pt x="23870921" y="854247"/>
                  </a:lnTo>
                  <a:lnTo>
                    <a:pt x="23971219" y="854053"/>
                  </a:lnTo>
                  <a:lnTo>
                    <a:pt x="24071517" y="853169"/>
                  </a:lnTo>
                  <a:lnTo>
                    <a:pt x="24171815" y="851214"/>
                  </a:lnTo>
                  <a:lnTo>
                    <a:pt x="24272113" y="850208"/>
                  </a:lnTo>
                  <a:lnTo>
                    <a:pt x="24372411" y="848666"/>
                  </a:lnTo>
                  <a:lnTo>
                    <a:pt x="24472709" y="849041"/>
                  </a:lnTo>
                  <a:lnTo>
                    <a:pt x="24573007" y="844335"/>
                  </a:lnTo>
                  <a:lnTo>
                    <a:pt x="24673305" y="842789"/>
                  </a:lnTo>
                  <a:lnTo>
                    <a:pt x="24773603" y="841406"/>
                  </a:lnTo>
                  <a:lnTo>
                    <a:pt x="24873901" y="841533"/>
                  </a:lnTo>
                  <a:lnTo>
                    <a:pt x="24974199" y="839757"/>
                  </a:lnTo>
                  <a:lnTo>
                    <a:pt x="25074497" y="837597"/>
                  </a:lnTo>
                  <a:lnTo>
                    <a:pt x="25174794" y="835083"/>
                  </a:lnTo>
                  <a:lnTo>
                    <a:pt x="25275092" y="835740"/>
                  </a:lnTo>
                  <a:lnTo>
                    <a:pt x="25375390" y="834980"/>
                  </a:lnTo>
                  <a:lnTo>
                    <a:pt x="25475688" y="833016"/>
                  </a:lnTo>
                  <a:lnTo>
                    <a:pt x="25575986" y="834945"/>
                  </a:lnTo>
                  <a:lnTo>
                    <a:pt x="25676284" y="832766"/>
                  </a:lnTo>
                  <a:lnTo>
                    <a:pt x="25776582" y="830539"/>
                  </a:lnTo>
                  <a:lnTo>
                    <a:pt x="25876880" y="827818"/>
                  </a:lnTo>
                  <a:lnTo>
                    <a:pt x="25977178" y="825619"/>
                  </a:lnTo>
                  <a:lnTo>
                    <a:pt x="26077476" y="823855"/>
                  </a:lnTo>
                  <a:lnTo>
                    <a:pt x="26177774" y="819665"/>
                  </a:lnTo>
                  <a:lnTo>
                    <a:pt x="26278072" y="817043"/>
                  </a:lnTo>
                  <a:lnTo>
                    <a:pt x="26378370" y="815797"/>
                  </a:lnTo>
                  <a:lnTo>
                    <a:pt x="26478668" y="815983"/>
                  </a:lnTo>
                  <a:lnTo>
                    <a:pt x="26578966" y="813601"/>
                  </a:lnTo>
                  <a:lnTo>
                    <a:pt x="26679264" y="813040"/>
                  </a:lnTo>
                  <a:lnTo>
                    <a:pt x="26779562" y="809953"/>
                  </a:lnTo>
                  <a:lnTo>
                    <a:pt x="26879860" y="809042"/>
                  </a:lnTo>
                  <a:lnTo>
                    <a:pt x="26980158" y="807010"/>
                  </a:lnTo>
                  <a:lnTo>
                    <a:pt x="27080456" y="806976"/>
                  </a:lnTo>
                  <a:lnTo>
                    <a:pt x="27180754" y="807578"/>
                  </a:lnTo>
                  <a:lnTo>
                    <a:pt x="27281052" y="808179"/>
                  </a:lnTo>
                  <a:lnTo>
                    <a:pt x="27381350" y="807663"/>
                  </a:lnTo>
                  <a:lnTo>
                    <a:pt x="27481648" y="805573"/>
                  </a:lnTo>
                  <a:lnTo>
                    <a:pt x="27581946" y="803394"/>
                  </a:lnTo>
                  <a:lnTo>
                    <a:pt x="27682244" y="801249"/>
                  </a:lnTo>
                  <a:lnTo>
                    <a:pt x="27782542" y="798835"/>
                  </a:lnTo>
                  <a:lnTo>
                    <a:pt x="27882840" y="795800"/>
                  </a:lnTo>
                  <a:lnTo>
                    <a:pt x="27983138" y="792851"/>
                  </a:lnTo>
                  <a:lnTo>
                    <a:pt x="28083436" y="790036"/>
                  </a:lnTo>
                  <a:lnTo>
                    <a:pt x="28183734" y="787413"/>
                  </a:lnTo>
                  <a:lnTo>
                    <a:pt x="28284032" y="788164"/>
                  </a:lnTo>
                  <a:lnTo>
                    <a:pt x="28384330" y="785986"/>
                  </a:lnTo>
                  <a:lnTo>
                    <a:pt x="28484628" y="784255"/>
                  </a:lnTo>
                  <a:lnTo>
                    <a:pt x="28584926" y="781682"/>
                  </a:lnTo>
                  <a:lnTo>
                    <a:pt x="28685224" y="778088"/>
                  </a:lnTo>
                  <a:lnTo>
                    <a:pt x="28785522" y="777596"/>
                  </a:lnTo>
                  <a:lnTo>
                    <a:pt x="28885820" y="774764"/>
                  </a:lnTo>
                  <a:lnTo>
                    <a:pt x="28986118" y="771979"/>
                  </a:lnTo>
                  <a:lnTo>
                    <a:pt x="28986118" y="2138013"/>
                  </a:lnTo>
                  <a:lnTo>
                    <a:pt x="28885820" y="2135600"/>
                  </a:lnTo>
                  <a:lnTo>
                    <a:pt x="28785522" y="2132496"/>
                  </a:lnTo>
                  <a:lnTo>
                    <a:pt x="28685224" y="2129934"/>
                  </a:lnTo>
                  <a:lnTo>
                    <a:pt x="28584926" y="2127151"/>
                  </a:lnTo>
                  <a:lnTo>
                    <a:pt x="28484628" y="2124520"/>
                  </a:lnTo>
                  <a:lnTo>
                    <a:pt x="28384330" y="2121442"/>
                  </a:lnTo>
                  <a:lnTo>
                    <a:pt x="28284032" y="2119158"/>
                  </a:lnTo>
                  <a:lnTo>
                    <a:pt x="28183734" y="2117078"/>
                  </a:lnTo>
                  <a:lnTo>
                    <a:pt x="28083436" y="2114583"/>
                  </a:lnTo>
                  <a:lnTo>
                    <a:pt x="27983138" y="2111973"/>
                  </a:lnTo>
                  <a:lnTo>
                    <a:pt x="27882840" y="2109048"/>
                  </a:lnTo>
                  <a:lnTo>
                    <a:pt x="27782542" y="2105713"/>
                  </a:lnTo>
                  <a:lnTo>
                    <a:pt x="27682244" y="2102495"/>
                  </a:lnTo>
                  <a:lnTo>
                    <a:pt x="27581946" y="2099119"/>
                  </a:lnTo>
                  <a:lnTo>
                    <a:pt x="27481648" y="2096299"/>
                  </a:lnTo>
                  <a:lnTo>
                    <a:pt x="27381350" y="2093888"/>
                  </a:lnTo>
                  <a:lnTo>
                    <a:pt x="27281052" y="2091251"/>
                  </a:lnTo>
                  <a:lnTo>
                    <a:pt x="27180754" y="2088779"/>
                  </a:lnTo>
                  <a:lnTo>
                    <a:pt x="27080456" y="2086046"/>
                  </a:lnTo>
                  <a:lnTo>
                    <a:pt x="26980158" y="2083044"/>
                  </a:lnTo>
                  <a:lnTo>
                    <a:pt x="26879860" y="2080251"/>
                  </a:lnTo>
                  <a:lnTo>
                    <a:pt x="26779562" y="2077603"/>
                  </a:lnTo>
                  <a:lnTo>
                    <a:pt x="26679264" y="2075805"/>
                  </a:lnTo>
                  <a:lnTo>
                    <a:pt x="26578966" y="2073540"/>
                  </a:lnTo>
                  <a:lnTo>
                    <a:pt x="26478668" y="2070456"/>
                  </a:lnTo>
                  <a:lnTo>
                    <a:pt x="26378370" y="2067787"/>
                  </a:lnTo>
                  <a:lnTo>
                    <a:pt x="26278072" y="2065191"/>
                  </a:lnTo>
                  <a:lnTo>
                    <a:pt x="26177774" y="2061967"/>
                  </a:lnTo>
                  <a:lnTo>
                    <a:pt x="26077476" y="2059115"/>
                  </a:lnTo>
                  <a:lnTo>
                    <a:pt x="25977178" y="2055569"/>
                  </a:lnTo>
                  <a:lnTo>
                    <a:pt x="25876880" y="2052471"/>
                  </a:lnTo>
                  <a:lnTo>
                    <a:pt x="25776582" y="2049501"/>
                  </a:lnTo>
                  <a:lnTo>
                    <a:pt x="25676284" y="2047354"/>
                  </a:lnTo>
                  <a:lnTo>
                    <a:pt x="25575986" y="2043681"/>
                  </a:lnTo>
                  <a:lnTo>
                    <a:pt x="25475688" y="2040771"/>
                  </a:lnTo>
                  <a:lnTo>
                    <a:pt x="25375390" y="2038513"/>
                  </a:lnTo>
                  <a:lnTo>
                    <a:pt x="25275092" y="2035664"/>
                  </a:lnTo>
                  <a:lnTo>
                    <a:pt x="25174794" y="2033209"/>
                  </a:lnTo>
                  <a:lnTo>
                    <a:pt x="25074497" y="2030618"/>
                  </a:lnTo>
                  <a:lnTo>
                    <a:pt x="24974199" y="2027986"/>
                  </a:lnTo>
                  <a:lnTo>
                    <a:pt x="24873901" y="2024657"/>
                  </a:lnTo>
                  <a:lnTo>
                    <a:pt x="24773603" y="2021871"/>
                  </a:lnTo>
                  <a:lnTo>
                    <a:pt x="24673305" y="2018280"/>
                  </a:lnTo>
                  <a:lnTo>
                    <a:pt x="24573007" y="2014529"/>
                  </a:lnTo>
                  <a:lnTo>
                    <a:pt x="24472709" y="2011334"/>
                  </a:lnTo>
                  <a:lnTo>
                    <a:pt x="24372411" y="2008382"/>
                  </a:lnTo>
                  <a:lnTo>
                    <a:pt x="24272113" y="2005461"/>
                  </a:lnTo>
                  <a:lnTo>
                    <a:pt x="24171815" y="2002615"/>
                  </a:lnTo>
                  <a:lnTo>
                    <a:pt x="24071517" y="2000277"/>
                  </a:lnTo>
                  <a:lnTo>
                    <a:pt x="23971219" y="1998656"/>
                  </a:lnTo>
                  <a:lnTo>
                    <a:pt x="23870921" y="1997221"/>
                  </a:lnTo>
                  <a:lnTo>
                    <a:pt x="23770623" y="1995285"/>
                  </a:lnTo>
                  <a:lnTo>
                    <a:pt x="23670325" y="1992503"/>
                  </a:lnTo>
                  <a:lnTo>
                    <a:pt x="23570027" y="1990742"/>
                  </a:lnTo>
                  <a:lnTo>
                    <a:pt x="23469729" y="1987907"/>
                  </a:lnTo>
                  <a:lnTo>
                    <a:pt x="23369431" y="1985194"/>
                  </a:lnTo>
                  <a:lnTo>
                    <a:pt x="23269133" y="1982157"/>
                  </a:lnTo>
                  <a:lnTo>
                    <a:pt x="23168835" y="1979420"/>
                  </a:lnTo>
                  <a:lnTo>
                    <a:pt x="23068537" y="1976299"/>
                  </a:lnTo>
                  <a:lnTo>
                    <a:pt x="22968239" y="1974258"/>
                  </a:lnTo>
                  <a:lnTo>
                    <a:pt x="22867941" y="1972131"/>
                  </a:lnTo>
                  <a:lnTo>
                    <a:pt x="22767643" y="1969465"/>
                  </a:lnTo>
                  <a:lnTo>
                    <a:pt x="22667345" y="1966450"/>
                  </a:lnTo>
                  <a:lnTo>
                    <a:pt x="22567047" y="1964183"/>
                  </a:lnTo>
                  <a:lnTo>
                    <a:pt x="22466749" y="1961484"/>
                  </a:lnTo>
                  <a:lnTo>
                    <a:pt x="22366451" y="1958897"/>
                  </a:lnTo>
                  <a:lnTo>
                    <a:pt x="22266153" y="1954815"/>
                  </a:lnTo>
                  <a:lnTo>
                    <a:pt x="22165855" y="1952628"/>
                  </a:lnTo>
                  <a:lnTo>
                    <a:pt x="22065557" y="1950499"/>
                  </a:lnTo>
                  <a:lnTo>
                    <a:pt x="21965259" y="1948078"/>
                  </a:lnTo>
                  <a:lnTo>
                    <a:pt x="21864961" y="1945627"/>
                  </a:lnTo>
                  <a:lnTo>
                    <a:pt x="21764663" y="1942969"/>
                  </a:lnTo>
                  <a:lnTo>
                    <a:pt x="21664365" y="1941220"/>
                  </a:lnTo>
                  <a:lnTo>
                    <a:pt x="21564067" y="1938917"/>
                  </a:lnTo>
                  <a:lnTo>
                    <a:pt x="21463769" y="1936762"/>
                  </a:lnTo>
                  <a:lnTo>
                    <a:pt x="21363471" y="1934508"/>
                  </a:lnTo>
                  <a:lnTo>
                    <a:pt x="21263173" y="1932057"/>
                  </a:lnTo>
                  <a:lnTo>
                    <a:pt x="21162875" y="1928745"/>
                  </a:lnTo>
                  <a:lnTo>
                    <a:pt x="21062577" y="1926249"/>
                  </a:lnTo>
                  <a:lnTo>
                    <a:pt x="20962279" y="1924208"/>
                  </a:lnTo>
                  <a:lnTo>
                    <a:pt x="20861981" y="1922235"/>
                  </a:lnTo>
                  <a:lnTo>
                    <a:pt x="20761683" y="1919291"/>
                  </a:lnTo>
                  <a:lnTo>
                    <a:pt x="20661385" y="1917285"/>
                  </a:lnTo>
                  <a:lnTo>
                    <a:pt x="20561087" y="1914939"/>
                  </a:lnTo>
                  <a:lnTo>
                    <a:pt x="20460789" y="1912211"/>
                  </a:lnTo>
                  <a:lnTo>
                    <a:pt x="20360491" y="1909676"/>
                  </a:lnTo>
                  <a:lnTo>
                    <a:pt x="20260193" y="1907659"/>
                  </a:lnTo>
                  <a:lnTo>
                    <a:pt x="20159895" y="1904870"/>
                  </a:lnTo>
                  <a:lnTo>
                    <a:pt x="20059597" y="1902061"/>
                  </a:lnTo>
                  <a:lnTo>
                    <a:pt x="19959299" y="1899534"/>
                  </a:lnTo>
                  <a:lnTo>
                    <a:pt x="19859001" y="1896586"/>
                  </a:lnTo>
                  <a:lnTo>
                    <a:pt x="19758703" y="1894847"/>
                  </a:lnTo>
                  <a:lnTo>
                    <a:pt x="19658405" y="1891351"/>
                  </a:lnTo>
                  <a:lnTo>
                    <a:pt x="19558107" y="1889087"/>
                  </a:lnTo>
                  <a:lnTo>
                    <a:pt x="19457809" y="1886005"/>
                  </a:lnTo>
                  <a:lnTo>
                    <a:pt x="19357511" y="1883428"/>
                  </a:lnTo>
                  <a:lnTo>
                    <a:pt x="19257213" y="1880755"/>
                  </a:lnTo>
                  <a:lnTo>
                    <a:pt x="19156915" y="1880200"/>
                  </a:lnTo>
                  <a:lnTo>
                    <a:pt x="19056617" y="1878087"/>
                  </a:lnTo>
                  <a:lnTo>
                    <a:pt x="18956319" y="1875571"/>
                  </a:lnTo>
                  <a:lnTo>
                    <a:pt x="18856021" y="1874960"/>
                  </a:lnTo>
                  <a:lnTo>
                    <a:pt x="18755723" y="1871806"/>
                  </a:lnTo>
                  <a:lnTo>
                    <a:pt x="18655425" y="1870494"/>
                  </a:lnTo>
                  <a:lnTo>
                    <a:pt x="18555127" y="1868793"/>
                  </a:lnTo>
                  <a:lnTo>
                    <a:pt x="18454829" y="1866683"/>
                  </a:lnTo>
                  <a:lnTo>
                    <a:pt x="18354531" y="1865734"/>
                  </a:lnTo>
                  <a:lnTo>
                    <a:pt x="18254233" y="1863667"/>
                  </a:lnTo>
                  <a:lnTo>
                    <a:pt x="18153935" y="1861437"/>
                  </a:lnTo>
                  <a:lnTo>
                    <a:pt x="18053637" y="1859622"/>
                  </a:lnTo>
                  <a:lnTo>
                    <a:pt x="17953339" y="1857781"/>
                  </a:lnTo>
                  <a:lnTo>
                    <a:pt x="17853042" y="1855935"/>
                  </a:lnTo>
                  <a:lnTo>
                    <a:pt x="17752744" y="1853892"/>
                  </a:lnTo>
                  <a:lnTo>
                    <a:pt x="17652446" y="1852363"/>
                  </a:lnTo>
                  <a:lnTo>
                    <a:pt x="17552148" y="1851158"/>
                  </a:lnTo>
                  <a:lnTo>
                    <a:pt x="17451850" y="1849551"/>
                  </a:lnTo>
                  <a:lnTo>
                    <a:pt x="17351552" y="1847577"/>
                  </a:lnTo>
                  <a:lnTo>
                    <a:pt x="17251254" y="1845559"/>
                  </a:lnTo>
                  <a:lnTo>
                    <a:pt x="17150956" y="1844111"/>
                  </a:lnTo>
                  <a:lnTo>
                    <a:pt x="17050658" y="1842975"/>
                  </a:lnTo>
                  <a:lnTo>
                    <a:pt x="16950360" y="1841450"/>
                  </a:lnTo>
                  <a:lnTo>
                    <a:pt x="16850062" y="1839247"/>
                  </a:lnTo>
                  <a:lnTo>
                    <a:pt x="16749764" y="1836505"/>
                  </a:lnTo>
                  <a:lnTo>
                    <a:pt x="16649466" y="1834446"/>
                  </a:lnTo>
                  <a:lnTo>
                    <a:pt x="16549168" y="1832910"/>
                  </a:lnTo>
                  <a:lnTo>
                    <a:pt x="16448870" y="1831155"/>
                  </a:lnTo>
                  <a:lnTo>
                    <a:pt x="16348572" y="1828910"/>
                  </a:lnTo>
                  <a:lnTo>
                    <a:pt x="16248274" y="1826762"/>
                  </a:lnTo>
                  <a:lnTo>
                    <a:pt x="16147976" y="1825486"/>
                  </a:lnTo>
                  <a:lnTo>
                    <a:pt x="16047678" y="1823696"/>
                  </a:lnTo>
                  <a:lnTo>
                    <a:pt x="15947380" y="1822460"/>
                  </a:lnTo>
                  <a:lnTo>
                    <a:pt x="15847082" y="1820963"/>
                  </a:lnTo>
                  <a:lnTo>
                    <a:pt x="15746784" y="1820381"/>
                  </a:lnTo>
                  <a:lnTo>
                    <a:pt x="15646486" y="1819019"/>
                  </a:lnTo>
                  <a:lnTo>
                    <a:pt x="15546188" y="1818602"/>
                  </a:lnTo>
                  <a:lnTo>
                    <a:pt x="15445890" y="1817727"/>
                  </a:lnTo>
                  <a:lnTo>
                    <a:pt x="15345592" y="1817032"/>
                  </a:lnTo>
                  <a:lnTo>
                    <a:pt x="15245294" y="1815345"/>
                  </a:lnTo>
                  <a:lnTo>
                    <a:pt x="15144996" y="1814029"/>
                  </a:lnTo>
                  <a:lnTo>
                    <a:pt x="15044698" y="1813277"/>
                  </a:lnTo>
                  <a:lnTo>
                    <a:pt x="14944400" y="1812666"/>
                  </a:lnTo>
                  <a:lnTo>
                    <a:pt x="14844102" y="1811796"/>
                  </a:lnTo>
                  <a:lnTo>
                    <a:pt x="14743804" y="1810660"/>
                  </a:lnTo>
                  <a:lnTo>
                    <a:pt x="14643506" y="1809639"/>
                  </a:lnTo>
                  <a:lnTo>
                    <a:pt x="14543208" y="1809267"/>
                  </a:lnTo>
                  <a:lnTo>
                    <a:pt x="14442910" y="1808560"/>
                  </a:lnTo>
                  <a:lnTo>
                    <a:pt x="14342612" y="1806952"/>
                  </a:lnTo>
                  <a:lnTo>
                    <a:pt x="14242314" y="1807320"/>
                  </a:lnTo>
                  <a:lnTo>
                    <a:pt x="14142016" y="1806483"/>
                  </a:lnTo>
                  <a:lnTo>
                    <a:pt x="14041718" y="1805836"/>
                  </a:lnTo>
                  <a:lnTo>
                    <a:pt x="13941420" y="1805354"/>
                  </a:lnTo>
                  <a:lnTo>
                    <a:pt x="13841122" y="1805369"/>
                  </a:lnTo>
                  <a:lnTo>
                    <a:pt x="13740824" y="1805219"/>
                  </a:lnTo>
                  <a:lnTo>
                    <a:pt x="13640526" y="1804422"/>
                  </a:lnTo>
                  <a:lnTo>
                    <a:pt x="13540228" y="1804329"/>
                  </a:lnTo>
                  <a:lnTo>
                    <a:pt x="13439930" y="1803762"/>
                  </a:lnTo>
                  <a:lnTo>
                    <a:pt x="13339632" y="1803494"/>
                  </a:lnTo>
                  <a:lnTo>
                    <a:pt x="13239334" y="1803368"/>
                  </a:lnTo>
                  <a:lnTo>
                    <a:pt x="13139036" y="1802975"/>
                  </a:lnTo>
                  <a:lnTo>
                    <a:pt x="13038738" y="1802887"/>
                  </a:lnTo>
                  <a:lnTo>
                    <a:pt x="12938440" y="1802690"/>
                  </a:lnTo>
                  <a:lnTo>
                    <a:pt x="12838142" y="1802268"/>
                  </a:lnTo>
                  <a:lnTo>
                    <a:pt x="12737844" y="1801402"/>
                  </a:lnTo>
                  <a:lnTo>
                    <a:pt x="12637546" y="1801586"/>
                  </a:lnTo>
                  <a:lnTo>
                    <a:pt x="12537248" y="1801457"/>
                  </a:lnTo>
                  <a:lnTo>
                    <a:pt x="12436950" y="1801834"/>
                  </a:lnTo>
                  <a:lnTo>
                    <a:pt x="12336652" y="1801521"/>
                  </a:lnTo>
                  <a:lnTo>
                    <a:pt x="12236354" y="1802332"/>
                  </a:lnTo>
                  <a:lnTo>
                    <a:pt x="12136056" y="1802976"/>
                  </a:lnTo>
                  <a:lnTo>
                    <a:pt x="12035758" y="1802792"/>
                  </a:lnTo>
                  <a:lnTo>
                    <a:pt x="11935460" y="1802638"/>
                  </a:lnTo>
                  <a:lnTo>
                    <a:pt x="11835162" y="1803294"/>
                  </a:lnTo>
                  <a:lnTo>
                    <a:pt x="11734864" y="1803276"/>
                  </a:lnTo>
                  <a:lnTo>
                    <a:pt x="11634566" y="1803816"/>
                  </a:lnTo>
                  <a:lnTo>
                    <a:pt x="11534268" y="1804142"/>
                  </a:lnTo>
                  <a:lnTo>
                    <a:pt x="11433970" y="1804102"/>
                  </a:lnTo>
                  <a:lnTo>
                    <a:pt x="11333672" y="1803689"/>
                  </a:lnTo>
                  <a:lnTo>
                    <a:pt x="11233374" y="1803804"/>
                  </a:lnTo>
                  <a:lnTo>
                    <a:pt x="11133076" y="1804330"/>
                  </a:lnTo>
                  <a:lnTo>
                    <a:pt x="11032778" y="1804793"/>
                  </a:lnTo>
                  <a:lnTo>
                    <a:pt x="10932480" y="1806494"/>
                  </a:lnTo>
                  <a:lnTo>
                    <a:pt x="10832182" y="1807891"/>
                  </a:lnTo>
                  <a:lnTo>
                    <a:pt x="10731885" y="1807903"/>
                  </a:lnTo>
                  <a:lnTo>
                    <a:pt x="10631587" y="1809039"/>
                  </a:lnTo>
                  <a:lnTo>
                    <a:pt x="10531289" y="1807966"/>
                  </a:lnTo>
                  <a:lnTo>
                    <a:pt x="10430991" y="1808881"/>
                  </a:lnTo>
                  <a:lnTo>
                    <a:pt x="10330693" y="1809627"/>
                  </a:lnTo>
                  <a:lnTo>
                    <a:pt x="10230395" y="1810159"/>
                  </a:lnTo>
                  <a:lnTo>
                    <a:pt x="10130097" y="1810041"/>
                  </a:lnTo>
                  <a:lnTo>
                    <a:pt x="10029799" y="1810485"/>
                  </a:lnTo>
                  <a:lnTo>
                    <a:pt x="9929501" y="1811149"/>
                  </a:lnTo>
                  <a:lnTo>
                    <a:pt x="9829203" y="1812555"/>
                  </a:lnTo>
                  <a:lnTo>
                    <a:pt x="9728905" y="1813252"/>
                  </a:lnTo>
                  <a:lnTo>
                    <a:pt x="9628607" y="1813020"/>
                  </a:lnTo>
                  <a:lnTo>
                    <a:pt x="9528309" y="1812994"/>
                  </a:lnTo>
                  <a:lnTo>
                    <a:pt x="9428011" y="1813831"/>
                  </a:lnTo>
                  <a:lnTo>
                    <a:pt x="9327713" y="1814657"/>
                  </a:lnTo>
                  <a:lnTo>
                    <a:pt x="9227415" y="1816540"/>
                  </a:lnTo>
                  <a:lnTo>
                    <a:pt x="9127117" y="1817314"/>
                  </a:lnTo>
                  <a:lnTo>
                    <a:pt x="9026819" y="1817949"/>
                  </a:lnTo>
                  <a:lnTo>
                    <a:pt x="8926521" y="1818528"/>
                  </a:lnTo>
                  <a:lnTo>
                    <a:pt x="8826223" y="1819848"/>
                  </a:lnTo>
                  <a:lnTo>
                    <a:pt x="8725925" y="1821159"/>
                  </a:lnTo>
                  <a:lnTo>
                    <a:pt x="8625627" y="1822670"/>
                  </a:lnTo>
                  <a:lnTo>
                    <a:pt x="8525329" y="1824557"/>
                  </a:lnTo>
                  <a:lnTo>
                    <a:pt x="8425031" y="1826290"/>
                  </a:lnTo>
                  <a:lnTo>
                    <a:pt x="8324733" y="1827050"/>
                  </a:lnTo>
                  <a:lnTo>
                    <a:pt x="8224435" y="1828250"/>
                  </a:lnTo>
                  <a:lnTo>
                    <a:pt x="8124137" y="1828986"/>
                  </a:lnTo>
                  <a:lnTo>
                    <a:pt x="8023839" y="1829082"/>
                  </a:lnTo>
                  <a:lnTo>
                    <a:pt x="7923541" y="1829745"/>
                  </a:lnTo>
                  <a:lnTo>
                    <a:pt x="7823243" y="1830165"/>
                  </a:lnTo>
                  <a:lnTo>
                    <a:pt x="7722945" y="1830524"/>
                  </a:lnTo>
                  <a:lnTo>
                    <a:pt x="7622647" y="1831132"/>
                  </a:lnTo>
                  <a:lnTo>
                    <a:pt x="7522349" y="1832583"/>
                  </a:lnTo>
                  <a:lnTo>
                    <a:pt x="7422051" y="1835010"/>
                  </a:lnTo>
                  <a:lnTo>
                    <a:pt x="7321753" y="1835416"/>
                  </a:lnTo>
                  <a:lnTo>
                    <a:pt x="7221455" y="1836316"/>
                  </a:lnTo>
                  <a:lnTo>
                    <a:pt x="7121157" y="1837549"/>
                  </a:lnTo>
                  <a:lnTo>
                    <a:pt x="7020859" y="1839399"/>
                  </a:lnTo>
                  <a:lnTo>
                    <a:pt x="6920561" y="1841194"/>
                  </a:lnTo>
                  <a:lnTo>
                    <a:pt x="6820263" y="1843012"/>
                  </a:lnTo>
                  <a:lnTo>
                    <a:pt x="6719965" y="1843525"/>
                  </a:lnTo>
                  <a:lnTo>
                    <a:pt x="6619667" y="1844338"/>
                  </a:lnTo>
                  <a:lnTo>
                    <a:pt x="6519369" y="1847021"/>
                  </a:lnTo>
                  <a:lnTo>
                    <a:pt x="6419071" y="1847842"/>
                  </a:lnTo>
                  <a:lnTo>
                    <a:pt x="6318773" y="1848911"/>
                  </a:lnTo>
                  <a:lnTo>
                    <a:pt x="6218475" y="1850896"/>
                  </a:lnTo>
                  <a:lnTo>
                    <a:pt x="6118177" y="1851493"/>
                  </a:lnTo>
                  <a:lnTo>
                    <a:pt x="6017879" y="1851823"/>
                  </a:lnTo>
                  <a:lnTo>
                    <a:pt x="5917581" y="1853093"/>
                  </a:lnTo>
                  <a:lnTo>
                    <a:pt x="5817283" y="1854305"/>
                  </a:lnTo>
                  <a:lnTo>
                    <a:pt x="5716985" y="1854559"/>
                  </a:lnTo>
                  <a:lnTo>
                    <a:pt x="5616687" y="1856151"/>
                  </a:lnTo>
                  <a:lnTo>
                    <a:pt x="5516389" y="1857281"/>
                  </a:lnTo>
                  <a:lnTo>
                    <a:pt x="5416091" y="1858640"/>
                  </a:lnTo>
                  <a:lnTo>
                    <a:pt x="5315793" y="1860616"/>
                  </a:lnTo>
                  <a:lnTo>
                    <a:pt x="5215495" y="1862202"/>
                  </a:lnTo>
                  <a:lnTo>
                    <a:pt x="5115197" y="1863211"/>
                  </a:lnTo>
                  <a:lnTo>
                    <a:pt x="5014899" y="1864511"/>
                  </a:lnTo>
                  <a:lnTo>
                    <a:pt x="4914601" y="1865579"/>
                  </a:lnTo>
                  <a:lnTo>
                    <a:pt x="4814303" y="1867564"/>
                  </a:lnTo>
                  <a:lnTo>
                    <a:pt x="4714005" y="1869684"/>
                  </a:lnTo>
                  <a:lnTo>
                    <a:pt x="4613707" y="1871467"/>
                  </a:lnTo>
                  <a:lnTo>
                    <a:pt x="4513409" y="1873329"/>
                  </a:lnTo>
                  <a:lnTo>
                    <a:pt x="4413111" y="1875546"/>
                  </a:lnTo>
                  <a:lnTo>
                    <a:pt x="4312813" y="1877436"/>
                  </a:lnTo>
                  <a:lnTo>
                    <a:pt x="4212515" y="1879616"/>
                  </a:lnTo>
                  <a:lnTo>
                    <a:pt x="4112217" y="1880953"/>
                  </a:lnTo>
                  <a:lnTo>
                    <a:pt x="4011919" y="1881661"/>
                  </a:lnTo>
                  <a:lnTo>
                    <a:pt x="3911621" y="1883575"/>
                  </a:lnTo>
                  <a:lnTo>
                    <a:pt x="3811323" y="1885964"/>
                  </a:lnTo>
                  <a:lnTo>
                    <a:pt x="3711025" y="1886320"/>
                  </a:lnTo>
                  <a:lnTo>
                    <a:pt x="3610727" y="1886454"/>
                  </a:lnTo>
                  <a:lnTo>
                    <a:pt x="3510430" y="1888915"/>
                  </a:lnTo>
                  <a:lnTo>
                    <a:pt x="3410132" y="1890270"/>
                  </a:lnTo>
                  <a:lnTo>
                    <a:pt x="3309834" y="1890816"/>
                  </a:lnTo>
                  <a:lnTo>
                    <a:pt x="3209536" y="1891319"/>
                  </a:lnTo>
                  <a:lnTo>
                    <a:pt x="3109238" y="1893376"/>
                  </a:lnTo>
                  <a:lnTo>
                    <a:pt x="3008940" y="1895718"/>
                  </a:lnTo>
                  <a:lnTo>
                    <a:pt x="2908642" y="1897457"/>
                  </a:lnTo>
                  <a:lnTo>
                    <a:pt x="2808344" y="1898933"/>
                  </a:lnTo>
                  <a:lnTo>
                    <a:pt x="2708046" y="1900741"/>
                  </a:lnTo>
                  <a:lnTo>
                    <a:pt x="2607748" y="1901870"/>
                  </a:lnTo>
                  <a:lnTo>
                    <a:pt x="2507450" y="1903601"/>
                  </a:lnTo>
                  <a:lnTo>
                    <a:pt x="2407152" y="1905232"/>
                  </a:lnTo>
                  <a:lnTo>
                    <a:pt x="2306854" y="1906760"/>
                  </a:lnTo>
                  <a:lnTo>
                    <a:pt x="2206556" y="1908480"/>
                  </a:lnTo>
                  <a:lnTo>
                    <a:pt x="2106258" y="1909609"/>
                  </a:lnTo>
                  <a:lnTo>
                    <a:pt x="2005960" y="1911375"/>
                  </a:lnTo>
                  <a:lnTo>
                    <a:pt x="1905662" y="1912566"/>
                  </a:lnTo>
                  <a:lnTo>
                    <a:pt x="1805364" y="1914434"/>
                  </a:lnTo>
                  <a:lnTo>
                    <a:pt x="1705066" y="1916404"/>
                  </a:lnTo>
                  <a:lnTo>
                    <a:pt x="1604768" y="1918129"/>
                  </a:lnTo>
                  <a:lnTo>
                    <a:pt x="1504470" y="1919825"/>
                  </a:lnTo>
                  <a:lnTo>
                    <a:pt x="1404172" y="1921567"/>
                  </a:lnTo>
                  <a:lnTo>
                    <a:pt x="1303874" y="1923462"/>
                  </a:lnTo>
                  <a:lnTo>
                    <a:pt x="1203576" y="1925523"/>
                  </a:lnTo>
                  <a:lnTo>
                    <a:pt x="1103278" y="1927282"/>
                  </a:lnTo>
                  <a:lnTo>
                    <a:pt x="1002980" y="1928220"/>
                  </a:lnTo>
                  <a:lnTo>
                    <a:pt x="902682" y="1929912"/>
                  </a:lnTo>
                  <a:lnTo>
                    <a:pt x="802384" y="1931051"/>
                  </a:lnTo>
                  <a:lnTo>
                    <a:pt x="702086" y="1932192"/>
                  </a:lnTo>
                  <a:lnTo>
                    <a:pt x="601788" y="1933765"/>
                  </a:lnTo>
                  <a:lnTo>
                    <a:pt x="501490" y="1935965"/>
                  </a:lnTo>
                  <a:lnTo>
                    <a:pt x="401192" y="1938333"/>
                  </a:lnTo>
                  <a:lnTo>
                    <a:pt x="300894" y="1940013"/>
                  </a:lnTo>
                  <a:lnTo>
                    <a:pt x="200596" y="1941923"/>
                  </a:lnTo>
                  <a:lnTo>
                    <a:pt x="100298" y="1943773"/>
                  </a:lnTo>
                  <a:lnTo>
                    <a:pt x="0" y="1945739"/>
                  </a:lnTo>
                  <a:close/>
                </a:path>
              </a:pathLst>
            </a:custGeom>
            <a:solidFill>
              <a:srgbClr val="994D3E">
                <a:alpha val="50196"/>
              </a:srgbClr>
            </a:solidFill>
          </p:spPr>
          <p:txBody>
            <a:bodyPr/>
            <a:lstStyle/>
            <a:p/>
          </p:txBody>
        </p:sp>
        <p:sp>
          <p:nvSpPr>
            <p:cNvPr id="29" name="Polygon form 29"/>
            <p:cNvSpPr/>
            <p:nvPr/>
          </p:nvSpPr>
          <p:spPr>
            <a:xfrm>
              <a:off x="5085495" y="2082544"/>
              <a:ext cx="28986118" cy="6506105"/>
            </a:xfrm>
            <a:custGeom>
              <a:avLst/>
              <a:pathLst>
                <a:path w="28986118" h="6506105">
                  <a:moveTo>
                    <a:pt x="0" y="0"/>
                  </a:moveTo>
                  <a:lnTo>
                    <a:pt x="100298" y="12471"/>
                  </a:lnTo>
                  <a:lnTo>
                    <a:pt x="200596" y="21334"/>
                  </a:lnTo>
                  <a:lnTo>
                    <a:pt x="300894" y="32142"/>
                  </a:lnTo>
                  <a:lnTo>
                    <a:pt x="401192" y="43759"/>
                  </a:lnTo>
                  <a:lnTo>
                    <a:pt x="501490" y="54646"/>
                  </a:lnTo>
                  <a:lnTo>
                    <a:pt x="601788" y="67479"/>
                  </a:lnTo>
                  <a:lnTo>
                    <a:pt x="702086" y="79610"/>
                  </a:lnTo>
                  <a:lnTo>
                    <a:pt x="802384" y="90099"/>
                  </a:lnTo>
                  <a:lnTo>
                    <a:pt x="902682" y="101279"/>
                  </a:lnTo>
                  <a:lnTo>
                    <a:pt x="1002980" y="113886"/>
                  </a:lnTo>
                  <a:lnTo>
                    <a:pt x="1103278" y="125287"/>
                  </a:lnTo>
                  <a:lnTo>
                    <a:pt x="1203576" y="137888"/>
                  </a:lnTo>
                  <a:lnTo>
                    <a:pt x="1303874" y="150243"/>
                  </a:lnTo>
                  <a:lnTo>
                    <a:pt x="1404172" y="163361"/>
                  </a:lnTo>
                  <a:lnTo>
                    <a:pt x="1504470" y="176241"/>
                  </a:lnTo>
                  <a:lnTo>
                    <a:pt x="1604768" y="188789"/>
                  </a:lnTo>
                  <a:lnTo>
                    <a:pt x="1705066" y="200730"/>
                  </a:lnTo>
                  <a:lnTo>
                    <a:pt x="1805364" y="213403"/>
                  </a:lnTo>
                  <a:lnTo>
                    <a:pt x="1905662" y="226293"/>
                  </a:lnTo>
                  <a:lnTo>
                    <a:pt x="2005960" y="238655"/>
                  </a:lnTo>
                  <a:lnTo>
                    <a:pt x="2106258" y="250011"/>
                  </a:lnTo>
                  <a:lnTo>
                    <a:pt x="2206556" y="262449"/>
                  </a:lnTo>
                  <a:lnTo>
                    <a:pt x="2306854" y="274108"/>
                  </a:lnTo>
                  <a:lnTo>
                    <a:pt x="2407152" y="285007"/>
                  </a:lnTo>
                  <a:lnTo>
                    <a:pt x="2507450" y="297883"/>
                  </a:lnTo>
                  <a:lnTo>
                    <a:pt x="2607748" y="309806"/>
                  </a:lnTo>
                  <a:lnTo>
                    <a:pt x="2708046" y="322471"/>
                  </a:lnTo>
                  <a:lnTo>
                    <a:pt x="2808344" y="334481"/>
                  </a:lnTo>
                  <a:lnTo>
                    <a:pt x="2908642" y="346082"/>
                  </a:lnTo>
                  <a:lnTo>
                    <a:pt x="3008940" y="359613"/>
                  </a:lnTo>
                  <a:lnTo>
                    <a:pt x="3109238" y="371756"/>
                  </a:lnTo>
                  <a:lnTo>
                    <a:pt x="3209536" y="383675"/>
                  </a:lnTo>
                  <a:lnTo>
                    <a:pt x="3309834" y="395358"/>
                  </a:lnTo>
                  <a:lnTo>
                    <a:pt x="3410132" y="407735"/>
                  </a:lnTo>
                  <a:lnTo>
                    <a:pt x="3510430" y="421837"/>
                  </a:lnTo>
                  <a:lnTo>
                    <a:pt x="3610727" y="432440"/>
                  </a:lnTo>
                  <a:lnTo>
                    <a:pt x="3711025" y="445633"/>
                  </a:lnTo>
                  <a:lnTo>
                    <a:pt x="3811323" y="457526"/>
                  </a:lnTo>
                  <a:lnTo>
                    <a:pt x="3911621" y="470256"/>
                  </a:lnTo>
                  <a:lnTo>
                    <a:pt x="4011919" y="483156"/>
                  </a:lnTo>
                  <a:lnTo>
                    <a:pt x="4112217" y="495542"/>
                  </a:lnTo>
                  <a:lnTo>
                    <a:pt x="4212515" y="506399"/>
                  </a:lnTo>
                  <a:lnTo>
                    <a:pt x="4312813" y="518804"/>
                  </a:lnTo>
                  <a:lnTo>
                    <a:pt x="4413111" y="531633"/>
                  </a:lnTo>
                  <a:lnTo>
                    <a:pt x="4513409" y="543890"/>
                  </a:lnTo>
                  <a:lnTo>
                    <a:pt x="4613707" y="557940"/>
                  </a:lnTo>
                  <a:lnTo>
                    <a:pt x="4714005" y="570442"/>
                  </a:lnTo>
                  <a:lnTo>
                    <a:pt x="4814303" y="583924"/>
                  </a:lnTo>
                  <a:lnTo>
                    <a:pt x="4914601" y="595632"/>
                  </a:lnTo>
                  <a:lnTo>
                    <a:pt x="5014899" y="609141"/>
                  </a:lnTo>
                  <a:lnTo>
                    <a:pt x="5115197" y="621281"/>
                  </a:lnTo>
                  <a:lnTo>
                    <a:pt x="5215495" y="634469"/>
                  </a:lnTo>
                  <a:lnTo>
                    <a:pt x="5315793" y="647448"/>
                  </a:lnTo>
                  <a:lnTo>
                    <a:pt x="5416091" y="662133"/>
                  </a:lnTo>
                  <a:lnTo>
                    <a:pt x="5516389" y="675092"/>
                  </a:lnTo>
                  <a:lnTo>
                    <a:pt x="5616687" y="687279"/>
                  </a:lnTo>
                  <a:lnTo>
                    <a:pt x="5716985" y="700683"/>
                  </a:lnTo>
                  <a:lnTo>
                    <a:pt x="5817283" y="714183"/>
                  </a:lnTo>
                  <a:lnTo>
                    <a:pt x="5917581" y="728094"/>
                  </a:lnTo>
                  <a:lnTo>
                    <a:pt x="6017879" y="740709"/>
                  </a:lnTo>
                  <a:lnTo>
                    <a:pt x="6118177" y="753544"/>
                  </a:lnTo>
                  <a:lnTo>
                    <a:pt x="6218475" y="766433"/>
                  </a:lnTo>
                  <a:lnTo>
                    <a:pt x="6318773" y="779934"/>
                  </a:lnTo>
                  <a:lnTo>
                    <a:pt x="6419071" y="793747"/>
                  </a:lnTo>
                  <a:lnTo>
                    <a:pt x="6519369" y="806903"/>
                  </a:lnTo>
                  <a:lnTo>
                    <a:pt x="6619667" y="821604"/>
                  </a:lnTo>
                  <a:lnTo>
                    <a:pt x="6719965" y="835626"/>
                  </a:lnTo>
                  <a:lnTo>
                    <a:pt x="6820263" y="849038"/>
                  </a:lnTo>
                  <a:lnTo>
                    <a:pt x="6920561" y="863281"/>
                  </a:lnTo>
                  <a:lnTo>
                    <a:pt x="7020859" y="877274"/>
                  </a:lnTo>
                  <a:lnTo>
                    <a:pt x="7121157" y="891849"/>
                  </a:lnTo>
                  <a:lnTo>
                    <a:pt x="7221455" y="905566"/>
                  </a:lnTo>
                  <a:lnTo>
                    <a:pt x="7321753" y="919741"/>
                  </a:lnTo>
                  <a:lnTo>
                    <a:pt x="7422051" y="933983"/>
                  </a:lnTo>
                  <a:lnTo>
                    <a:pt x="7522349" y="948526"/>
                  </a:lnTo>
                  <a:lnTo>
                    <a:pt x="7622647" y="962352"/>
                  </a:lnTo>
                  <a:lnTo>
                    <a:pt x="7722945" y="976181"/>
                  </a:lnTo>
                  <a:lnTo>
                    <a:pt x="7823243" y="989289"/>
                  </a:lnTo>
                  <a:lnTo>
                    <a:pt x="7923541" y="1002809"/>
                  </a:lnTo>
                  <a:lnTo>
                    <a:pt x="8023839" y="1016501"/>
                  </a:lnTo>
                  <a:lnTo>
                    <a:pt x="8124137" y="1029552"/>
                  </a:lnTo>
                  <a:lnTo>
                    <a:pt x="8224435" y="1043840"/>
                  </a:lnTo>
                  <a:lnTo>
                    <a:pt x="8324733" y="1056931"/>
                  </a:lnTo>
                  <a:lnTo>
                    <a:pt x="8425031" y="1070380"/>
                  </a:lnTo>
                  <a:lnTo>
                    <a:pt x="8525329" y="1084043"/>
                  </a:lnTo>
                  <a:lnTo>
                    <a:pt x="8625627" y="1097578"/>
                  </a:lnTo>
                  <a:lnTo>
                    <a:pt x="8725925" y="1109053"/>
                  </a:lnTo>
                  <a:lnTo>
                    <a:pt x="8826223" y="1121978"/>
                  </a:lnTo>
                  <a:lnTo>
                    <a:pt x="8926521" y="1136215"/>
                  </a:lnTo>
                  <a:lnTo>
                    <a:pt x="9026819" y="1151856"/>
                  </a:lnTo>
                  <a:lnTo>
                    <a:pt x="9127117" y="1165635"/>
                  </a:lnTo>
                  <a:lnTo>
                    <a:pt x="9227415" y="1180505"/>
                  </a:lnTo>
                  <a:lnTo>
                    <a:pt x="9327713" y="1194037"/>
                  </a:lnTo>
                  <a:lnTo>
                    <a:pt x="9428011" y="1207635"/>
                  </a:lnTo>
                  <a:lnTo>
                    <a:pt x="9528309" y="1222029"/>
                  </a:lnTo>
                  <a:lnTo>
                    <a:pt x="9628607" y="1235331"/>
                  </a:lnTo>
                  <a:lnTo>
                    <a:pt x="9728905" y="1249353"/>
                  </a:lnTo>
                  <a:lnTo>
                    <a:pt x="9829203" y="1265696"/>
                  </a:lnTo>
                  <a:lnTo>
                    <a:pt x="9929501" y="1280304"/>
                  </a:lnTo>
                  <a:lnTo>
                    <a:pt x="10029799" y="1295242"/>
                  </a:lnTo>
                  <a:lnTo>
                    <a:pt x="10130097" y="1310015"/>
                  </a:lnTo>
                  <a:lnTo>
                    <a:pt x="10230395" y="1324133"/>
                  </a:lnTo>
                  <a:lnTo>
                    <a:pt x="10330693" y="1338550"/>
                  </a:lnTo>
                  <a:lnTo>
                    <a:pt x="10430991" y="1352715"/>
                  </a:lnTo>
                  <a:lnTo>
                    <a:pt x="10531289" y="1367926"/>
                  </a:lnTo>
                  <a:lnTo>
                    <a:pt x="10631587" y="1382766"/>
                  </a:lnTo>
                  <a:lnTo>
                    <a:pt x="10731885" y="1397557"/>
                  </a:lnTo>
                  <a:lnTo>
                    <a:pt x="10832182" y="1412315"/>
                  </a:lnTo>
                  <a:lnTo>
                    <a:pt x="10932480" y="1425351"/>
                  </a:lnTo>
                  <a:lnTo>
                    <a:pt x="11032778" y="1439399"/>
                  </a:lnTo>
                  <a:lnTo>
                    <a:pt x="11133076" y="1451037"/>
                  </a:lnTo>
                  <a:lnTo>
                    <a:pt x="11233374" y="1464886"/>
                  </a:lnTo>
                  <a:lnTo>
                    <a:pt x="11333672" y="1478497"/>
                  </a:lnTo>
                  <a:lnTo>
                    <a:pt x="11433970" y="1493187"/>
                  </a:lnTo>
                  <a:lnTo>
                    <a:pt x="11534268" y="1508196"/>
                  </a:lnTo>
                  <a:lnTo>
                    <a:pt x="11634566" y="1523357"/>
                  </a:lnTo>
                  <a:lnTo>
                    <a:pt x="11734864" y="1537904"/>
                  </a:lnTo>
                  <a:lnTo>
                    <a:pt x="11835162" y="1553963"/>
                  </a:lnTo>
                  <a:lnTo>
                    <a:pt x="11935460" y="1567333"/>
                  </a:lnTo>
                  <a:lnTo>
                    <a:pt x="12035758" y="1584813"/>
                  </a:lnTo>
                  <a:lnTo>
                    <a:pt x="12136056" y="1598649"/>
                  </a:lnTo>
                  <a:lnTo>
                    <a:pt x="12236354" y="1613445"/>
                  </a:lnTo>
                  <a:lnTo>
                    <a:pt x="12336652" y="1627386"/>
                  </a:lnTo>
                  <a:lnTo>
                    <a:pt x="12436950" y="1642431"/>
                  </a:lnTo>
                  <a:lnTo>
                    <a:pt x="12537248" y="1655848"/>
                  </a:lnTo>
                  <a:lnTo>
                    <a:pt x="12637546" y="1668538"/>
                  </a:lnTo>
                  <a:lnTo>
                    <a:pt x="12737844" y="1682373"/>
                  </a:lnTo>
                  <a:lnTo>
                    <a:pt x="12838142" y="1695572"/>
                  </a:lnTo>
                  <a:lnTo>
                    <a:pt x="12938440" y="1709999"/>
                  </a:lnTo>
                  <a:lnTo>
                    <a:pt x="13038738" y="1724013"/>
                  </a:lnTo>
                  <a:lnTo>
                    <a:pt x="13139036" y="1738224"/>
                  </a:lnTo>
                  <a:lnTo>
                    <a:pt x="13239334" y="1753522"/>
                  </a:lnTo>
                  <a:lnTo>
                    <a:pt x="13339632" y="1766483"/>
                  </a:lnTo>
                  <a:lnTo>
                    <a:pt x="13439930" y="1780553"/>
                  </a:lnTo>
                  <a:lnTo>
                    <a:pt x="13540228" y="1794769"/>
                  </a:lnTo>
                  <a:lnTo>
                    <a:pt x="13640526" y="1809005"/>
                  </a:lnTo>
                  <a:lnTo>
                    <a:pt x="13740824" y="1823305"/>
                  </a:lnTo>
                  <a:lnTo>
                    <a:pt x="13841122" y="1835939"/>
                  </a:lnTo>
                  <a:lnTo>
                    <a:pt x="13941420" y="1847114"/>
                  </a:lnTo>
                  <a:lnTo>
                    <a:pt x="14041718" y="1860985"/>
                  </a:lnTo>
                  <a:lnTo>
                    <a:pt x="14142016" y="1875678"/>
                  </a:lnTo>
                  <a:lnTo>
                    <a:pt x="14242314" y="1889640"/>
                  </a:lnTo>
                  <a:lnTo>
                    <a:pt x="14342612" y="1902777"/>
                  </a:lnTo>
                  <a:lnTo>
                    <a:pt x="14442910" y="1917263"/>
                  </a:lnTo>
                  <a:lnTo>
                    <a:pt x="14543208" y="1930692"/>
                  </a:lnTo>
                  <a:lnTo>
                    <a:pt x="14643506" y="1943780"/>
                  </a:lnTo>
                  <a:lnTo>
                    <a:pt x="14743804" y="1958645"/>
                  </a:lnTo>
                  <a:lnTo>
                    <a:pt x="14844102" y="1974635"/>
                  </a:lnTo>
                  <a:lnTo>
                    <a:pt x="14944400" y="1990665"/>
                  </a:lnTo>
                  <a:lnTo>
                    <a:pt x="15044698" y="2004670"/>
                  </a:lnTo>
                  <a:lnTo>
                    <a:pt x="15144996" y="2019487"/>
                  </a:lnTo>
                  <a:lnTo>
                    <a:pt x="15245294" y="2032672"/>
                  </a:lnTo>
                  <a:lnTo>
                    <a:pt x="15345592" y="2044611"/>
                  </a:lnTo>
                  <a:lnTo>
                    <a:pt x="15445890" y="2059045"/>
                  </a:lnTo>
                  <a:lnTo>
                    <a:pt x="15546188" y="2073409"/>
                  </a:lnTo>
                  <a:lnTo>
                    <a:pt x="15646486" y="2086914"/>
                  </a:lnTo>
                  <a:lnTo>
                    <a:pt x="15746784" y="2099158"/>
                  </a:lnTo>
                  <a:lnTo>
                    <a:pt x="15847082" y="2111322"/>
                  </a:lnTo>
                  <a:lnTo>
                    <a:pt x="15947380" y="2125228"/>
                  </a:lnTo>
                  <a:lnTo>
                    <a:pt x="16047678" y="2137598"/>
                  </a:lnTo>
                  <a:lnTo>
                    <a:pt x="16147976" y="2149959"/>
                  </a:lnTo>
                  <a:lnTo>
                    <a:pt x="16248274" y="2160975"/>
                  </a:lnTo>
                  <a:lnTo>
                    <a:pt x="16348572" y="2172282"/>
                  </a:lnTo>
                  <a:lnTo>
                    <a:pt x="16448870" y="2186491"/>
                  </a:lnTo>
                  <a:lnTo>
                    <a:pt x="16549168" y="2198883"/>
                  </a:lnTo>
                  <a:lnTo>
                    <a:pt x="16649466" y="2212656"/>
                  </a:lnTo>
                  <a:lnTo>
                    <a:pt x="16749764" y="2222937"/>
                  </a:lnTo>
                  <a:lnTo>
                    <a:pt x="16850062" y="2234909"/>
                  </a:lnTo>
                  <a:lnTo>
                    <a:pt x="16950360" y="2247413"/>
                  </a:lnTo>
                  <a:lnTo>
                    <a:pt x="17050658" y="2258217"/>
                  </a:lnTo>
                  <a:lnTo>
                    <a:pt x="17150956" y="2271020"/>
                  </a:lnTo>
                  <a:lnTo>
                    <a:pt x="17251254" y="2285828"/>
                  </a:lnTo>
                  <a:lnTo>
                    <a:pt x="17351552" y="2300966"/>
                  </a:lnTo>
                  <a:lnTo>
                    <a:pt x="17451850" y="2313484"/>
                  </a:lnTo>
                  <a:lnTo>
                    <a:pt x="17552148" y="2325497"/>
                  </a:lnTo>
                  <a:lnTo>
                    <a:pt x="17652446" y="2338444"/>
                  </a:lnTo>
                  <a:lnTo>
                    <a:pt x="17752744" y="2350004"/>
                  </a:lnTo>
                  <a:lnTo>
                    <a:pt x="17853042" y="2360529"/>
                  </a:lnTo>
                  <a:lnTo>
                    <a:pt x="17953339" y="2372583"/>
                  </a:lnTo>
                  <a:lnTo>
                    <a:pt x="18053637" y="2386440"/>
                  </a:lnTo>
                  <a:lnTo>
                    <a:pt x="18153935" y="2396833"/>
                  </a:lnTo>
                  <a:lnTo>
                    <a:pt x="18254233" y="2408971"/>
                  </a:lnTo>
                  <a:lnTo>
                    <a:pt x="18354531" y="2421428"/>
                  </a:lnTo>
                  <a:lnTo>
                    <a:pt x="18454829" y="2433844"/>
                  </a:lnTo>
                  <a:lnTo>
                    <a:pt x="18555127" y="2448347"/>
                  </a:lnTo>
                  <a:lnTo>
                    <a:pt x="18655425" y="2458789"/>
                  </a:lnTo>
                  <a:lnTo>
                    <a:pt x="18755723" y="2472141"/>
                  </a:lnTo>
                  <a:lnTo>
                    <a:pt x="18856021" y="2483109"/>
                  </a:lnTo>
                  <a:lnTo>
                    <a:pt x="18956319" y="2498861"/>
                  </a:lnTo>
                  <a:lnTo>
                    <a:pt x="19056617" y="2510744"/>
                  </a:lnTo>
                  <a:lnTo>
                    <a:pt x="19156915" y="2519577"/>
                  </a:lnTo>
                  <a:lnTo>
                    <a:pt x="19257213" y="2533005"/>
                  </a:lnTo>
                  <a:lnTo>
                    <a:pt x="19357511" y="2546544"/>
                  </a:lnTo>
                  <a:lnTo>
                    <a:pt x="19457809" y="2557137"/>
                  </a:lnTo>
                  <a:lnTo>
                    <a:pt x="19558107" y="2568005"/>
                  </a:lnTo>
                  <a:lnTo>
                    <a:pt x="19658405" y="2578731"/>
                  </a:lnTo>
                  <a:lnTo>
                    <a:pt x="19758703" y="2588169"/>
                  </a:lnTo>
                  <a:lnTo>
                    <a:pt x="19859001" y="2598371"/>
                  </a:lnTo>
                  <a:lnTo>
                    <a:pt x="19959299" y="2606780"/>
                  </a:lnTo>
                  <a:lnTo>
                    <a:pt x="20059597" y="2615455"/>
                  </a:lnTo>
                  <a:lnTo>
                    <a:pt x="20159895" y="2626196"/>
                  </a:lnTo>
                  <a:lnTo>
                    <a:pt x="20260193" y="2635857"/>
                  </a:lnTo>
                  <a:lnTo>
                    <a:pt x="20360491" y="2647757"/>
                  </a:lnTo>
                  <a:lnTo>
                    <a:pt x="20460789" y="2660080"/>
                  </a:lnTo>
                  <a:lnTo>
                    <a:pt x="20561087" y="2674490"/>
                  </a:lnTo>
                  <a:lnTo>
                    <a:pt x="20661385" y="2687747"/>
                  </a:lnTo>
                  <a:lnTo>
                    <a:pt x="20761683" y="2699816"/>
                  </a:lnTo>
                  <a:lnTo>
                    <a:pt x="20861981" y="2710774"/>
                  </a:lnTo>
                  <a:lnTo>
                    <a:pt x="20962279" y="2723471"/>
                  </a:lnTo>
                  <a:lnTo>
                    <a:pt x="21062577" y="2734731"/>
                  </a:lnTo>
                  <a:lnTo>
                    <a:pt x="21162875" y="2744856"/>
                  </a:lnTo>
                  <a:lnTo>
                    <a:pt x="21263173" y="2755433"/>
                  </a:lnTo>
                  <a:lnTo>
                    <a:pt x="21363471" y="2763551"/>
                  </a:lnTo>
                  <a:lnTo>
                    <a:pt x="21463769" y="2773027"/>
                  </a:lnTo>
                  <a:lnTo>
                    <a:pt x="21564067" y="2781164"/>
                  </a:lnTo>
                  <a:lnTo>
                    <a:pt x="21664365" y="2792786"/>
                  </a:lnTo>
                  <a:lnTo>
                    <a:pt x="21764663" y="2801730"/>
                  </a:lnTo>
                  <a:lnTo>
                    <a:pt x="21864961" y="2813196"/>
                  </a:lnTo>
                  <a:lnTo>
                    <a:pt x="21965259" y="2823509"/>
                  </a:lnTo>
                  <a:lnTo>
                    <a:pt x="22065557" y="2833301"/>
                  </a:lnTo>
                  <a:lnTo>
                    <a:pt x="22165855" y="2843675"/>
                  </a:lnTo>
                  <a:lnTo>
                    <a:pt x="22266153" y="2853837"/>
                  </a:lnTo>
                  <a:lnTo>
                    <a:pt x="22366451" y="2863500"/>
                  </a:lnTo>
                  <a:lnTo>
                    <a:pt x="22466749" y="2873043"/>
                  </a:lnTo>
                  <a:lnTo>
                    <a:pt x="22567047" y="2881161"/>
                  </a:lnTo>
                  <a:lnTo>
                    <a:pt x="22667345" y="2892089"/>
                  </a:lnTo>
                  <a:lnTo>
                    <a:pt x="22767643" y="2900585"/>
                  </a:lnTo>
                  <a:lnTo>
                    <a:pt x="22867941" y="2911122"/>
                  </a:lnTo>
                  <a:lnTo>
                    <a:pt x="22968239" y="2918854"/>
                  </a:lnTo>
                  <a:lnTo>
                    <a:pt x="23068537" y="2929258"/>
                  </a:lnTo>
                  <a:lnTo>
                    <a:pt x="23168835" y="2937863"/>
                  </a:lnTo>
                  <a:lnTo>
                    <a:pt x="23269133" y="2949649"/>
                  </a:lnTo>
                  <a:lnTo>
                    <a:pt x="23369431" y="2959177"/>
                  </a:lnTo>
                  <a:lnTo>
                    <a:pt x="23469729" y="2970029"/>
                  </a:lnTo>
                  <a:lnTo>
                    <a:pt x="23570027" y="2976790"/>
                  </a:lnTo>
                  <a:lnTo>
                    <a:pt x="23670325" y="2986562"/>
                  </a:lnTo>
                  <a:lnTo>
                    <a:pt x="23770623" y="2996396"/>
                  </a:lnTo>
                  <a:lnTo>
                    <a:pt x="23870921" y="3006646"/>
                  </a:lnTo>
                  <a:lnTo>
                    <a:pt x="23971219" y="3017239"/>
                  </a:lnTo>
                  <a:lnTo>
                    <a:pt x="24071517" y="3025932"/>
                  </a:lnTo>
                  <a:lnTo>
                    <a:pt x="24171815" y="3036531"/>
                  </a:lnTo>
                  <a:lnTo>
                    <a:pt x="24272113" y="3047373"/>
                  </a:lnTo>
                  <a:lnTo>
                    <a:pt x="24372411" y="3055691"/>
                  </a:lnTo>
                  <a:lnTo>
                    <a:pt x="24472709" y="3065558"/>
                  </a:lnTo>
                  <a:lnTo>
                    <a:pt x="24573007" y="3074248"/>
                  </a:lnTo>
                  <a:lnTo>
                    <a:pt x="24673305" y="3085665"/>
                  </a:lnTo>
                  <a:lnTo>
                    <a:pt x="24773603" y="3097795"/>
                  </a:lnTo>
                  <a:lnTo>
                    <a:pt x="24873901" y="3105799"/>
                  </a:lnTo>
                  <a:lnTo>
                    <a:pt x="24974199" y="3115658"/>
                  </a:lnTo>
                  <a:lnTo>
                    <a:pt x="25074497" y="3125918"/>
                  </a:lnTo>
                  <a:lnTo>
                    <a:pt x="25174794" y="3136296"/>
                  </a:lnTo>
                  <a:lnTo>
                    <a:pt x="25275092" y="3145535"/>
                  </a:lnTo>
                  <a:lnTo>
                    <a:pt x="25375390" y="3153509"/>
                  </a:lnTo>
                  <a:lnTo>
                    <a:pt x="25475688" y="3164565"/>
                  </a:lnTo>
                  <a:lnTo>
                    <a:pt x="25575986" y="3175362"/>
                  </a:lnTo>
                  <a:lnTo>
                    <a:pt x="25676284" y="3186806"/>
                  </a:lnTo>
                  <a:lnTo>
                    <a:pt x="25776582" y="3195764"/>
                  </a:lnTo>
                  <a:lnTo>
                    <a:pt x="25876880" y="3205247"/>
                  </a:lnTo>
                  <a:lnTo>
                    <a:pt x="25977178" y="3214795"/>
                  </a:lnTo>
                  <a:lnTo>
                    <a:pt x="26077476" y="3223574"/>
                  </a:lnTo>
                  <a:lnTo>
                    <a:pt x="26177774" y="3231781"/>
                  </a:lnTo>
                  <a:lnTo>
                    <a:pt x="26278072" y="3240724"/>
                  </a:lnTo>
                  <a:lnTo>
                    <a:pt x="26378370" y="3249091"/>
                  </a:lnTo>
                  <a:lnTo>
                    <a:pt x="26478668" y="3257260"/>
                  </a:lnTo>
                  <a:lnTo>
                    <a:pt x="26578966" y="3265679"/>
                  </a:lnTo>
                  <a:lnTo>
                    <a:pt x="26679264" y="3275030"/>
                  </a:lnTo>
                  <a:lnTo>
                    <a:pt x="26779562" y="3286056"/>
                  </a:lnTo>
                  <a:lnTo>
                    <a:pt x="26879860" y="3292942"/>
                  </a:lnTo>
                  <a:lnTo>
                    <a:pt x="26980158" y="3301956"/>
                  </a:lnTo>
                  <a:lnTo>
                    <a:pt x="27080456" y="3311249"/>
                  </a:lnTo>
                  <a:lnTo>
                    <a:pt x="27180754" y="3321231"/>
                  </a:lnTo>
                  <a:lnTo>
                    <a:pt x="27281052" y="3332312"/>
                  </a:lnTo>
                  <a:lnTo>
                    <a:pt x="27381350" y="3340762"/>
                  </a:lnTo>
                  <a:lnTo>
                    <a:pt x="27481648" y="3348093"/>
                  </a:lnTo>
                  <a:lnTo>
                    <a:pt x="27581946" y="3356986"/>
                  </a:lnTo>
                  <a:lnTo>
                    <a:pt x="27682244" y="3364348"/>
                  </a:lnTo>
                  <a:lnTo>
                    <a:pt x="27782542" y="3373011"/>
                  </a:lnTo>
                  <a:lnTo>
                    <a:pt x="27882840" y="3382077"/>
                  </a:lnTo>
                  <a:lnTo>
                    <a:pt x="27983138" y="3390922"/>
                  </a:lnTo>
                  <a:lnTo>
                    <a:pt x="28083436" y="3400576"/>
                  </a:lnTo>
                  <a:lnTo>
                    <a:pt x="28183734" y="3408288"/>
                  </a:lnTo>
                  <a:lnTo>
                    <a:pt x="28284032" y="3416555"/>
                  </a:lnTo>
                  <a:lnTo>
                    <a:pt x="28384330" y="3426539"/>
                  </a:lnTo>
                  <a:lnTo>
                    <a:pt x="28484628" y="3438347"/>
                  </a:lnTo>
                  <a:lnTo>
                    <a:pt x="28584926" y="3446049"/>
                  </a:lnTo>
                  <a:lnTo>
                    <a:pt x="28685224" y="3452744"/>
                  </a:lnTo>
                  <a:lnTo>
                    <a:pt x="28785522" y="3463330"/>
                  </a:lnTo>
                  <a:lnTo>
                    <a:pt x="28885820" y="3473946"/>
                  </a:lnTo>
                  <a:lnTo>
                    <a:pt x="28986118" y="3484590"/>
                  </a:lnTo>
                  <a:lnTo>
                    <a:pt x="28986118" y="6506105"/>
                  </a:lnTo>
                  <a:lnTo>
                    <a:pt x="28885820" y="6478774"/>
                  </a:lnTo>
                  <a:lnTo>
                    <a:pt x="28785522" y="6454962"/>
                  </a:lnTo>
                  <a:lnTo>
                    <a:pt x="28685224" y="6429881"/>
                  </a:lnTo>
                  <a:lnTo>
                    <a:pt x="28584926" y="6404280"/>
                  </a:lnTo>
                  <a:lnTo>
                    <a:pt x="28484628" y="6379672"/>
                  </a:lnTo>
                  <a:lnTo>
                    <a:pt x="28384330" y="6355309"/>
                  </a:lnTo>
                  <a:lnTo>
                    <a:pt x="28284032" y="6331524"/>
                  </a:lnTo>
                  <a:lnTo>
                    <a:pt x="28183734" y="6305964"/>
                  </a:lnTo>
                  <a:lnTo>
                    <a:pt x="28083436" y="6281495"/>
                  </a:lnTo>
                  <a:lnTo>
                    <a:pt x="27983138" y="6255081"/>
                  </a:lnTo>
                  <a:lnTo>
                    <a:pt x="27882840" y="6229262"/>
                  </a:lnTo>
                  <a:lnTo>
                    <a:pt x="27782542" y="6201491"/>
                  </a:lnTo>
                  <a:lnTo>
                    <a:pt x="27682244" y="6178016"/>
                  </a:lnTo>
                  <a:lnTo>
                    <a:pt x="27581946" y="6151109"/>
                  </a:lnTo>
                  <a:lnTo>
                    <a:pt x="27481648" y="6125371"/>
                  </a:lnTo>
                  <a:lnTo>
                    <a:pt x="27381350" y="6096921"/>
                  </a:lnTo>
                  <a:lnTo>
                    <a:pt x="27281052" y="6072784"/>
                  </a:lnTo>
                  <a:lnTo>
                    <a:pt x="27180754" y="6044687"/>
                  </a:lnTo>
                  <a:lnTo>
                    <a:pt x="27080456" y="6020593"/>
                  </a:lnTo>
                  <a:lnTo>
                    <a:pt x="26980158" y="5994719"/>
                  </a:lnTo>
                  <a:lnTo>
                    <a:pt x="26879860" y="5968407"/>
                  </a:lnTo>
                  <a:lnTo>
                    <a:pt x="26779562" y="5943577"/>
                  </a:lnTo>
                  <a:lnTo>
                    <a:pt x="26679264" y="5917346"/>
                  </a:lnTo>
                  <a:lnTo>
                    <a:pt x="26578966" y="5892033"/>
                  </a:lnTo>
                  <a:lnTo>
                    <a:pt x="26478668" y="5864906"/>
                  </a:lnTo>
                  <a:lnTo>
                    <a:pt x="26378370" y="5839173"/>
                  </a:lnTo>
                  <a:lnTo>
                    <a:pt x="26278072" y="5814742"/>
                  </a:lnTo>
                  <a:lnTo>
                    <a:pt x="26177774" y="5788356"/>
                  </a:lnTo>
                  <a:lnTo>
                    <a:pt x="26077476" y="5762709"/>
                  </a:lnTo>
                  <a:lnTo>
                    <a:pt x="25977178" y="5737981"/>
                  </a:lnTo>
                  <a:lnTo>
                    <a:pt x="25876880" y="5713716"/>
                  </a:lnTo>
                  <a:lnTo>
                    <a:pt x="25776582" y="5684771"/>
                  </a:lnTo>
                  <a:lnTo>
                    <a:pt x="25676284" y="5660432"/>
                  </a:lnTo>
                  <a:lnTo>
                    <a:pt x="25575986" y="5637691"/>
                  </a:lnTo>
                  <a:lnTo>
                    <a:pt x="25475688" y="5612172"/>
                  </a:lnTo>
                  <a:lnTo>
                    <a:pt x="25375390" y="5587522"/>
                  </a:lnTo>
                  <a:lnTo>
                    <a:pt x="25275092" y="5564892"/>
                  </a:lnTo>
                  <a:lnTo>
                    <a:pt x="25174794" y="5538249"/>
                  </a:lnTo>
                  <a:lnTo>
                    <a:pt x="25074497" y="5513144"/>
                  </a:lnTo>
                  <a:lnTo>
                    <a:pt x="24974199" y="5488985"/>
                  </a:lnTo>
                  <a:lnTo>
                    <a:pt x="24873901" y="5466417"/>
                  </a:lnTo>
                  <a:lnTo>
                    <a:pt x="24773603" y="5443089"/>
                  </a:lnTo>
                  <a:lnTo>
                    <a:pt x="24673305" y="5419676"/>
                  </a:lnTo>
                  <a:lnTo>
                    <a:pt x="24573007" y="5394023"/>
                  </a:lnTo>
                  <a:lnTo>
                    <a:pt x="24472709" y="5368814"/>
                  </a:lnTo>
                  <a:lnTo>
                    <a:pt x="24372411" y="5348342"/>
                  </a:lnTo>
                  <a:lnTo>
                    <a:pt x="24272113" y="5322679"/>
                  </a:lnTo>
                  <a:lnTo>
                    <a:pt x="24171815" y="5297638"/>
                  </a:lnTo>
                  <a:lnTo>
                    <a:pt x="24071517" y="5274648"/>
                  </a:lnTo>
                  <a:lnTo>
                    <a:pt x="23971219" y="5253149"/>
                  </a:lnTo>
                  <a:lnTo>
                    <a:pt x="23870921" y="5230742"/>
                  </a:lnTo>
                  <a:lnTo>
                    <a:pt x="23770623" y="5206506"/>
                  </a:lnTo>
                  <a:lnTo>
                    <a:pt x="23670325" y="5182316"/>
                  </a:lnTo>
                  <a:lnTo>
                    <a:pt x="23570027" y="5160170"/>
                  </a:lnTo>
                  <a:lnTo>
                    <a:pt x="23469729" y="5137821"/>
                  </a:lnTo>
                  <a:lnTo>
                    <a:pt x="23369431" y="5116971"/>
                  </a:lnTo>
                  <a:lnTo>
                    <a:pt x="23269133" y="5094675"/>
                  </a:lnTo>
                  <a:lnTo>
                    <a:pt x="23168835" y="5073021"/>
                  </a:lnTo>
                  <a:lnTo>
                    <a:pt x="23068537" y="5049154"/>
                  </a:lnTo>
                  <a:lnTo>
                    <a:pt x="22968239" y="5029064"/>
                  </a:lnTo>
                  <a:lnTo>
                    <a:pt x="22867941" y="5004389"/>
                  </a:lnTo>
                  <a:lnTo>
                    <a:pt x="22767643" y="4982467"/>
                  </a:lnTo>
                  <a:lnTo>
                    <a:pt x="22667345" y="4961952"/>
                  </a:lnTo>
                  <a:lnTo>
                    <a:pt x="22567047" y="4941680"/>
                  </a:lnTo>
                  <a:lnTo>
                    <a:pt x="22466749" y="4922371"/>
                  </a:lnTo>
                  <a:lnTo>
                    <a:pt x="22366451" y="4901361"/>
                  </a:lnTo>
                  <a:lnTo>
                    <a:pt x="22266153" y="4883508"/>
                  </a:lnTo>
                  <a:lnTo>
                    <a:pt x="22165855" y="4860950"/>
                  </a:lnTo>
                  <a:lnTo>
                    <a:pt x="22065557" y="4840300"/>
                  </a:lnTo>
                  <a:lnTo>
                    <a:pt x="21965259" y="4818608"/>
                  </a:lnTo>
                  <a:lnTo>
                    <a:pt x="21864961" y="4798584"/>
                  </a:lnTo>
                  <a:lnTo>
                    <a:pt x="21764663" y="4777601"/>
                  </a:lnTo>
                  <a:lnTo>
                    <a:pt x="21664365" y="4756389"/>
                  </a:lnTo>
                  <a:lnTo>
                    <a:pt x="21564067" y="4734561"/>
                  </a:lnTo>
                  <a:lnTo>
                    <a:pt x="21463769" y="4713481"/>
                  </a:lnTo>
                  <a:lnTo>
                    <a:pt x="21363471" y="4690562"/>
                  </a:lnTo>
                  <a:lnTo>
                    <a:pt x="21263173" y="4670669"/>
                  </a:lnTo>
                  <a:lnTo>
                    <a:pt x="21162875" y="4651400"/>
                  </a:lnTo>
                  <a:lnTo>
                    <a:pt x="21062577" y="4631479"/>
                  </a:lnTo>
                  <a:lnTo>
                    <a:pt x="20962279" y="4612486"/>
                  </a:lnTo>
                  <a:lnTo>
                    <a:pt x="20861981" y="4592995"/>
                  </a:lnTo>
                  <a:lnTo>
                    <a:pt x="20761683" y="4572053"/>
                  </a:lnTo>
                  <a:lnTo>
                    <a:pt x="20661385" y="4549579"/>
                  </a:lnTo>
                  <a:lnTo>
                    <a:pt x="20561087" y="4528337"/>
                  </a:lnTo>
                  <a:lnTo>
                    <a:pt x="20460789" y="4508040"/>
                  </a:lnTo>
                  <a:lnTo>
                    <a:pt x="20360491" y="4486736"/>
                  </a:lnTo>
                  <a:lnTo>
                    <a:pt x="20260193" y="4465434"/>
                  </a:lnTo>
                  <a:lnTo>
                    <a:pt x="20159895" y="4445320"/>
                  </a:lnTo>
                  <a:lnTo>
                    <a:pt x="20059597" y="4424738"/>
                  </a:lnTo>
                  <a:lnTo>
                    <a:pt x="19959299" y="4405208"/>
                  </a:lnTo>
                  <a:lnTo>
                    <a:pt x="19859001" y="4386365"/>
                  </a:lnTo>
                  <a:lnTo>
                    <a:pt x="19758703" y="4367846"/>
                  </a:lnTo>
                  <a:lnTo>
                    <a:pt x="19658405" y="4347409"/>
                  </a:lnTo>
                  <a:lnTo>
                    <a:pt x="19558107" y="4328959"/>
                  </a:lnTo>
                  <a:lnTo>
                    <a:pt x="19457809" y="4309770"/>
                  </a:lnTo>
                  <a:lnTo>
                    <a:pt x="19357511" y="4295721"/>
                  </a:lnTo>
                  <a:lnTo>
                    <a:pt x="19257213" y="4276023"/>
                  </a:lnTo>
                  <a:lnTo>
                    <a:pt x="19156915" y="4257060"/>
                  </a:lnTo>
                  <a:lnTo>
                    <a:pt x="19056617" y="4237757"/>
                  </a:lnTo>
                  <a:lnTo>
                    <a:pt x="18956319" y="4219945"/>
                  </a:lnTo>
                  <a:lnTo>
                    <a:pt x="18856021" y="4202043"/>
                  </a:lnTo>
                  <a:lnTo>
                    <a:pt x="18755723" y="4186401"/>
                  </a:lnTo>
                  <a:lnTo>
                    <a:pt x="18655425" y="4168541"/>
                  </a:lnTo>
                  <a:lnTo>
                    <a:pt x="18555127" y="4149413"/>
                  </a:lnTo>
                  <a:lnTo>
                    <a:pt x="18454829" y="4130759"/>
                  </a:lnTo>
                  <a:lnTo>
                    <a:pt x="18354531" y="4113273"/>
                  </a:lnTo>
                  <a:lnTo>
                    <a:pt x="18254233" y="4096304"/>
                  </a:lnTo>
                  <a:lnTo>
                    <a:pt x="18153935" y="4079192"/>
                  </a:lnTo>
                  <a:lnTo>
                    <a:pt x="18053637" y="4060371"/>
                  </a:lnTo>
                  <a:lnTo>
                    <a:pt x="17953339" y="4046568"/>
                  </a:lnTo>
                  <a:lnTo>
                    <a:pt x="17853042" y="4030926"/>
                  </a:lnTo>
                  <a:lnTo>
                    <a:pt x="17752744" y="4015231"/>
                  </a:lnTo>
                  <a:lnTo>
                    <a:pt x="17652446" y="3997923"/>
                  </a:lnTo>
                  <a:lnTo>
                    <a:pt x="17552148" y="3982089"/>
                  </a:lnTo>
                  <a:lnTo>
                    <a:pt x="17451850" y="3965045"/>
                  </a:lnTo>
                  <a:lnTo>
                    <a:pt x="17351552" y="3949951"/>
                  </a:lnTo>
                  <a:lnTo>
                    <a:pt x="17251254" y="3931101"/>
                  </a:lnTo>
                  <a:lnTo>
                    <a:pt x="17150956" y="3911982"/>
                  </a:lnTo>
                  <a:lnTo>
                    <a:pt x="17050658" y="3897586"/>
                  </a:lnTo>
                  <a:lnTo>
                    <a:pt x="16950360" y="3881020"/>
                  </a:lnTo>
                  <a:lnTo>
                    <a:pt x="16850062" y="3866170"/>
                  </a:lnTo>
                  <a:lnTo>
                    <a:pt x="16749764" y="3848252"/>
                  </a:lnTo>
                  <a:lnTo>
                    <a:pt x="16649466" y="3830408"/>
                  </a:lnTo>
                  <a:lnTo>
                    <a:pt x="16549168" y="3814201"/>
                  </a:lnTo>
                  <a:lnTo>
                    <a:pt x="16448870" y="3799672"/>
                  </a:lnTo>
                  <a:lnTo>
                    <a:pt x="16348572" y="3785224"/>
                  </a:lnTo>
                  <a:lnTo>
                    <a:pt x="16248274" y="3770963"/>
                  </a:lnTo>
                  <a:lnTo>
                    <a:pt x="16147976" y="3752394"/>
                  </a:lnTo>
                  <a:lnTo>
                    <a:pt x="16047678" y="3737386"/>
                  </a:lnTo>
                  <a:lnTo>
                    <a:pt x="15947380" y="3721639"/>
                  </a:lnTo>
                  <a:lnTo>
                    <a:pt x="15847082" y="3708285"/>
                  </a:lnTo>
                  <a:lnTo>
                    <a:pt x="15746784" y="3694554"/>
                  </a:lnTo>
                  <a:lnTo>
                    <a:pt x="15646486" y="3682190"/>
                  </a:lnTo>
                  <a:lnTo>
                    <a:pt x="15546188" y="3668041"/>
                  </a:lnTo>
                  <a:lnTo>
                    <a:pt x="15445890" y="3652959"/>
                  </a:lnTo>
                  <a:lnTo>
                    <a:pt x="15345592" y="3638517"/>
                  </a:lnTo>
                  <a:lnTo>
                    <a:pt x="15245294" y="3628372"/>
                  </a:lnTo>
                  <a:lnTo>
                    <a:pt x="15144996" y="3615391"/>
                  </a:lnTo>
                  <a:lnTo>
                    <a:pt x="15044698" y="3602249"/>
                  </a:lnTo>
                  <a:lnTo>
                    <a:pt x="14944400" y="3587020"/>
                  </a:lnTo>
                  <a:lnTo>
                    <a:pt x="14844102" y="3574996"/>
                  </a:lnTo>
                  <a:lnTo>
                    <a:pt x="14743804" y="3563359"/>
                  </a:lnTo>
                  <a:lnTo>
                    <a:pt x="14643506" y="3551499"/>
                  </a:lnTo>
                  <a:lnTo>
                    <a:pt x="14543208" y="3536424"/>
                  </a:lnTo>
                  <a:lnTo>
                    <a:pt x="14442910" y="3523802"/>
                  </a:lnTo>
                  <a:lnTo>
                    <a:pt x="14342612" y="3512608"/>
                  </a:lnTo>
                  <a:lnTo>
                    <a:pt x="14242314" y="3500739"/>
                  </a:lnTo>
                  <a:lnTo>
                    <a:pt x="14142016" y="3489221"/>
                  </a:lnTo>
                  <a:lnTo>
                    <a:pt x="14041718" y="3479445"/>
                  </a:lnTo>
                  <a:lnTo>
                    <a:pt x="13941420" y="3467211"/>
                  </a:lnTo>
                  <a:lnTo>
                    <a:pt x="13841122" y="3455669"/>
                  </a:lnTo>
                  <a:lnTo>
                    <a:pt x="13740824" y="3444287"/>
                  </a:lnTo>
                  <a:lnTo>
                    <a:pt x="13640526" y="3432456"/>
                  </a:lnTo>
                  <a:lnTo>
                    <a:pt x="13540228" y="3421628"/>
                  </a:lnTo>
                  <a:lnTo>
                    <a:pt x="13439930" y="3411715"/>
                  </a:lnTo>
                  <a:lnTo>
                    <a:pt x="13339632" y="3397512"/>
                  </a:lnTo>
                  <a:lnTo>
                    <a:pt x="13239334" y="3381869"/>
                  </a:lnTo>
                  <a:lnTo>
                    <a:pt x="13139036" y="3371261"/>
                  </a:lnTo>
                  <a:lnTo>
                    <a:pt x="13038738" y="3361882"/>
                  </a:lnTo>
                  <a:lnTo>
                    <a:pt x="12938440" y="3353199"/>
                  </a:lnTo>
                  <a:lnTo>
                    <a:pt x="12838142" y="3343557"/>
                  </a:lnTo>
                  <a:lnTo>
                    <a:pt x="12737844" y="3331741"/>
                  </a:lnTo>
                  <a:lnTo>
                    <a:pt x="12637546" y="3321381"/>
                  </a:lnTo>
                  <a:lnTo>
                    <a:pt x="12537248" y="3310938"/>
                  </a:lnTo>
                  <a:lnTo>
                    <a:pt x="12436950" y="3302482"/>
                  </a:lnTo>
                  <a:lnTo>
                    <a:pt x="12336652" y="3291934"/>
                  </a:lnTo>
                  <a:lnTo>
                    <a:pt x="12236354" y="3284431"/>
                  </a:lnTo>
                  <a:lnTo>
                    <a:pt x="12136056" y="3274362"/>
                  </a:lnTo>
                  <a:lnTo>
                    <a:pt x="12035758" y="3266441"/>
                  </a:lnTo>
                  <a:lnTo>
                    <a:pt x="11935460" y="3256535"/>
                  </a:lnTo>
                  <a:lnTo>
                    <a:pt x="11835162" y="3245781"/>
                  </a:lnTo>
                  <a:lnTo>
                    <a:pt x="11734864" y="3238190"/>
                  </a:lnTo>
                  <a:lnTo>
                    <a:pt x="11634566" y="3230352"/>
                  </a:lnTo>
                  <a:lnTo>
                    <a:pt x="11534268" y="3220525"/>
                  </a:lnTo>
                  <a:lnTo>
                    <a:pt x="11433970" y="3211594"/>
                  </a:lnTo>
                  <a:lnTo>
                    <a:pt x="11333672" y="3202947"/>
                  </a:lnTo>
                  <a:lnTo>
                    <a:pt x="11233374" y="3193363"/>
                  </a:lnTo>
                  <a:lnTo>
                    <a:pt x="11133076" y="3183494"/>
                  </a:lnTo>
                  <a:lnTo>
                    <a:pt x="11032778" y="3174988"/>
                  </a:lnTo>
                  <a:lnTo>
                    <a:pt x="10932480" y="3165832"/>
                  </a:lnTo>
                  <a:lnTo>
                    <a:pt x="10832182" y="3158713"/>
                  </a:lnTo>
                  <a:lnTo>
                    <a:pt x="10731885" y="3148065"/>
                  </a:lnTo>
                  <a:lnTo>
                    <a:pt x="10631587" y="3139583"/>
                  </a:lnTo>
                  <a:lnTo>
                    <a:pt x="10531289" y="3132089"/>
                  </a:lnTo>
                  <a:lnTo>
                    <a:pt x="10430991" y="3124513"/>
                  </a:lnTo>
                  <a:lnTo>
                    <a:pt x="10330693" y="3118593"/>
                  </a:lnTo>
                  <a:lnTo>
                    <a:pt x="10230395" y="3111662"/>
                  </a:lnTo>
                  <a:lnTo>
                    <a:pt x="10130097" y="3103829"/>
                  </a:lnTo>
                  <a:lnTo>
                    <a:pt x="10029799" y="3096103"/>
                  </a:lnTo>
                  <a:lnTo>
                    <a:pt x="9929501" y="3090300"/>
                  </a:lnTo>
                  <a:lnTo>
                    <a:pt x="9829203" y="3081321"/>
                  </a:lnTo>
                  <a:lnTo>
                    <a:pt x="9728905" y="3074220"/>
                  </a:lnTo>
                  <a:lnTo>
                    <a:pt x="9628607" y="3067362"/>
                  </a:lnTo>
                  <a:lnTo>
                    <a:pt x="9528309" y="3059376"/>
                  </a:lnTo>
                  <a:lnTo>
                    <a:pt x="9428011" y="3050434"/>
                  </a:lnTo>
                  <a:lnTo>
                    <a:pt x="9327713" y="3042504"/>
                  </a:lnTo>
                  <a:lnTo>
                    <a:pt x="9227415" y="3035058"/>
                  </a:lnTo>
                  <a:lnTo>
                    <a:pt x="9127117" y="3030228"/>
                  </a:lnTo>
                  <a:lnTo>
                    <a:pt x="9026819" y="3023608"/>
                  </a:lnTo>
                  <a:lnTo>
                    <a:pt x="8926521" y="3017321"/>
                  </a:lnTo>
                  <a:lnTo>
                    <a:pt x="8826223" y="3010861"/>
                  </a:lnTo>
                  <a:lnTo>
                    <a:pt x="8725925" y="3005447"/>
                  </a:lnTo>
                  <a:lnTo>
                    <a:pt x="8625627" y="2999897"/>
                  </a:lnTo>
                  <a:lnTo>
                    <a:pt x="8525329" y="2994786"/>
                  </a:lnTo>
                  <a:lnTo>
                    <a:pt x="8425031" y="2989007"/>
                  </a:lnTo>
                  <a:lnTo>
                    <a:pt x="8324733" y="2981382"/>
                  </a:lnTo>
                  <a:lnTo>
                    <a:pt x="8224435" y="2973800"/>
                  </a:lnTo>
                  <a:lnTo>
                    <a:pt x="8124137" y="2972169"/>
                  </a:lnTo>
                  <a:lnTo>
                    <a:pt x="8023839" y="2964827"/>
                  </a:lnTo>
                  <a:lnTo>
                    <a:pt x="7923541" y="2958512"/>
                  </a:lnTo>
                  <a:lnTo>
                    <a:pt x="7823243" y="2952038"/>
                  </a:lnTo>
                  <a:lnTo>
                    <a:pt x="7722945" y="2948120"/>
                  </a:lnTo>
                  <a:lnTo>
                    <a:pt x="7622647" y="2942813"/>
                  </a:lnTo>
                  <a:lnTo>
                    <a:pt x="7522349" y="2938031"/>
                  </a:lnTo>
                  <a:lnTo>
                    <a:pt x="7422051" y="2933865"/>
                  </a:lnTo>
                  <a:lnTo>
                    <a:pt x="7321753" y="2929672"/>
                  </a:lnTo>
                  <a:lnTo>
                    <a:pt x="7221455" y="2925401"/>
                  </a:lnTo>
                  <a:lnTo>
                    <a:pt x="7121157" y="2918452"/>
                  </a:lnTo>
                  <a:lnTo>
                    <a:pt x="7020859" y="2913790"/>
                  </a:lnTo>
                  <a:lnTo>
                    <a:pt x="6920561" y="2908849"/>
                  </a:lnTo>
                  <a:lnTo>
                    <a:pt x="6820263" y="2902768"/>
                  </a:lnTo>
                  <a:lnTo>
                    <a:pt x="6719965" y="2896586"/>
                  </a:lnTo>
                  <a:lnTo>
                    <a:pt x="6619667" y="2888992"/>
                  </a:lnTo>
                  <a:lnTo>
                    <a:pt x="6519369" y="2884093"/>
                  </a:lnTo>
                  <a:lnTo>
                    <a:pt x="6419071" y="2879601"/>
                  </a:lnTo>
                  <a:lnTo>
                    <a:pt x="6318773" y="2875210"/>
                  </a:lnTo>
                  <a:lnTo>
                    <a:pt x="6218475" y="2869970"/>
                  </a:lnTo>
                  <a:lnTo>
                    <a:pt x="6118177" y="2866494"/>
                  </a:lnTo>
                  <a:lnTo>
                    <a:pt x="6017879" y="2863912"/>
                  </a:lnTo>
                  <a:lnTo>
                    <a:pt x="5917581" y="2858770"/>
                  </a:lnTo>
                  <a:lnTo>
                    <a:pt x="5817283" y="2853734"/>
                  </a:lnTo>
                  <a:lnTo>
                    <a:pt x="5716985" y="2850320"/>
                  </a:lnTo>
                  <a:lnTo>
                    <a:pt x="5616687" y="2846333"/>
                  </a:lnTo>
                  <a:lnTo>
                    <a:pt x="5516389" y="2842519"/>
                  </a:lnTo>
                  <a:lnTo>
                    <a:pt x="5416091" y="2837528"/>
                  </a:lnTo>
                  <a:lnTo>
                    <a:pt x="5315793" y="2834200"/>
                  </a:lnTo>
                  <a:lnTo>
                    <a:pt x="5215495" y="2829088"/>
                  </a:lnTo>
                  <a:lnTo>
                    <a:pt x="5115197" y="2824423"/>
                  </a:lnTo>
                  <a:lnTo>
                    <a:pt x="5014899" y="2820236"/>
                  </a:lnTo>
                  <a:lnTo>
                    <a:pt x="4914601" y="2814570"/>
                  </a:lnTo>
                  <a:lnTo>
                    <a:pt x="4814303" y="2809729"/>
                  </a:lnTo>
                  <a:lnTo>
                    <a:pt x="4714005" y="2807460"/>
                  </a:lnTo>
                  <a:lnTo>
                    <a:pt x="4613707" y="2804643"/>
                  </a:lnTo>
                  <a:lnTo>
                    <a:pt x="4513409" y="2799140"/>
                  </a:lnTo>
                  <a:lnTo>
                    <a:pt x="4413111" y="2793685"/>
                  </a:lnTo>
                  <a:lnTo>
                    <a:pt x="4312813" y="2790547"/>
                  </a:lnTo>
                  <a:lnTo>
                    <a:pt x="4212515" y="2785597"/>
                  </a:lnTo>
                  <a:lnTo>
                    <a:pt x="4112217" y="2781152"/>
                  </a:lnTo>
                  <a:lnTo>
                    <a:pt x="4011919" y="2778274"/>
                  </a:lnTo>
                  <a:lnTo>
                    <a:pt x="3911621" y="2774412"/>
                  </a:lnTo>
                  <a:lnTo>
                    <a:pt x="3811323" y="2771527"/>
                  </a:lnTo>
                  <a:lnTo>
                    <a:pt x="3711025" y="2770417"/>
                  </a:lnTo>
                  <a:lnTo>
                    <a:pt x="3610727" y="2764613"/>
                  </a:lnTo>
                  <a:lnTo>
                    <a:pt x="3510430" y="2759001"/>
                  </a:lnTo>
                  <a:lnTo>
                    <a:pt x="3410132" y="2754825"/>
                  </a:lnTo>
                  <a:lnTo>
                    <a:pt x="3309834" y="2750794"/>
                  </a:lnTo>
                  <a:lnTo>
                    <a:pt x="3209536" y="2746926"/>
                  </a:lnTo>
                  <a:lnTo>
                    <a:pt x="3109238" y="2743069"/>
                  </a:lnTo>
                  <a:lnTo>
                    <a:pt x="3008940" y="2741921"/>
                  </a:lnTo>
                  <a:lnTo>
                    <a:pt x="2908642" y="2738895"/>
                  </a:lnTo>
                  <a:lnTo>
                    <a:pt x="2808344" y="2734033"/>
                  </a:lnTo>
                  <a:lnTo>
                    <a:pt x="2708046" y="2731367"/>
                  </a:lnTo>
                  <a:lnTo>
                    <a:pt x="2607748" y="2729684"/>
                  </a:lnTo>
                  <a:lnTo>
                    <a:pt x="2507450" y="2727993"/>
                  </a:lnTo>
                  <a:lnTo>
                    <a:pt x="2407152" y="2725827"/>
                  </a:lnTo>
                  <a:lnTo>
                    <a:pt x="2306854" y="2722371"/>
                  </a:lnTo>
                  <a:lnTo>
                    <a:pt x="2206556" y="2719219"/>
                  </a:lnTo>
                  <a:lnTo>
                    <a:pt x="2106258" y="2717726"/>
                  </a:lnTo>
                  <a:lnTo>
                    <a:pt x="2005960" y="2715763"/>
                  </a:lnTo>
                  <a:lnTo>
                    <a:pt x="1905662" y="2712969"/>
                  </a:lnTo>
                  <a:lnTo>
                    <a:pt x="1805364" y="2710192"/>
                  </a:lnTo>
                  <a:lnTo>
                    <a:pt x="1705066" y="2708715"/>
                  </a:lnTo>
                  <a:lnTo>
                    <a:pt x="1604768" y="2704671"/>
                  </a:lnTo>
                  <a:lnTo>
                    <a:pt x="1504470" y="2704661"/>
                  </a:lnTo>
                  <a:lnTo>
                    <a:pt x="1404172" y="2701386"/>
                  </a:lnTo>
                  <a:lnTo>
                    <a:pt x="1303874" y="2703176"/>
                  </a:lnTo>
                  <a:lnTo>
                    <a:pt x="1203576" y="2699467"/>
                  </a:lnTo>
                  <a:lnTo>
                    <a:pt x="1103278" y="2699878"/>
                  </a:lnTo>
                  <a:lnTo>
                    <a:pt x="1002980" y="2699608"/>
                  </a:lnTo>
                  <a:lnTo>
                    <a:pt x="902682" y="2697131"/>
                  </a:lnTo>
                  <a:lnTo>
                    <a:pt x="802384" y="2694263"/>
                  </a:lnTo>
                  <a:lnTo>
                    <a:pt x="702086" y="2693492"/>
                  </a:lnTo>
                  <a:lnTo>
                    <a:pt x="601788" y="2691019"/>
                  </a:lnTo>
                  <a:lnTo>
                    <a:pt x="501490" y="2687560"/>
                  </a:lnTo>
                  <a:lnTo>
                    <a:pt x="401192" y="2685434"/>
                  </a:lnTo>
                  <a:lnTo>
                    <a:pt x="300894" y="2683158"/>
                  </a:lnTo>
                  <a:lnTo>
                    <a:pt x="200596" y="2680986"/>
                  </a:lnTo>
                  <a:lnTo>
                    <a:pt x="100298" y="2678847"/>
                  </a:lnTo>
                  <a:lnTo>
                    <a:pt x="0" y="2675332"/>
                  </a:lnTo>
                  <a:close/>
                </a:path>
              </a:pathLst>
            </a:custGeom>
            <a:solidFill>
              <a:srgbClr val="10475B">
                <a:alpha val="50196"/>
              </a:srgbClr>
            </a:solidFill>
          </p:spPr>
          <p:txBody>
            <a:bodyPr/>
            <a:lstStyle/>
            <a:p/>
          </p:txBody>
        </p:sp>
        <p:sp>
          <p:nvSpPr>
            <p:cNvPr id="30" name="Text 30"/>
            <p:cNvSpPr/>
            <p:nvPr/>
          </p:nvSpPr>
          <p:spPr>
            <a:xfrm rot="0">
              <a:off x="24285084" y="344207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1" name="Text 31"/>
            <p:cNvSpPr/>
            <p:nvPr/>
          </p:nvSpPr>
          <p:spPr>
            <a:xfrm rot="0">
              <a:off x="14025683" y="1035192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2" name="Text 32"/>
            <p:cNvSpPr/>
            <p:nvPr/>
          </p:nvSpPr>
          <p:spPr>
            <a:xfrm rot="0">
              <a:off x="24173959" y="13806843"/>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3" name="Rectangle 33"/>
            <p:cNvSpPr/>
            <p:nvPr/>
          </p:nvSpPr>
          <p:spPr>
            <a:xfrm>
              <a:off x="3636189" y="1352487"/>
              <a:ext cx="31884730" cy="16061266"/>
            </a:xfrm>
            <a:prstGeom prst="rect">
              <a:avLst/>
            </a:prstGeom>
            <a:ln w="13500">
              <a:solidFill>
                <a:srgbClr val="7F7F7F">
                  <a:alpha val="100000"/>
                </a:srgbClr>
              </a:solidFill>
              <a:prstDash val="solid"/>
              <a:round/>
            </a:ln>
          </p:spPr>
          <p:txBody>
            <a:bodyPr/>
            <a:lstStyle/>
            <a:p/>
          </p:txBody>
        </p:sp>
        <p:sp>
          <p:nvSpPr>
            <p:cNvPr id="34" name="Text 34"/>
            <p:cNvSpPr/>
            <p:nvPr/>
          </p:nvSpPr>
          <p:spPr>
            <a:xfrm rot="0">
              <a:off x="2019889" y="16444935"/>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35" name="Text 35"/>
            <p:cNvSpPr/>
            <p:nvPr/>
          </p:nvSpPr>
          <p:spPr>
            <a:xfrm rot="0">
              <a:off x="2019889" y="12990012"/>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36" name="Text 36"/>
            <p:cNvSpPr/>
            <p:nvPr/>
          </p:nvSpPr>
          <p:spPr>
            <a:xfrm rot="0">
              <a:off x="2019889" y="953508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37" name="Text 37"/>
            <p:cNvSpPr/>
            <p:nvPr/>
          </p:nvSpPr>
          <p:spPr>
            <a:xfrm rot="0">
              <a:off x="2019889" y="6080166"/>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38" name="Text 38"/>
            <p:cNvSpPr/>
            <p:nvPr/>
          </p:nvSpPr>
          <p:spPr>
            <a:xfrm rot="0">
              <a:off x="2019889" y="2625243"/>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39" name="Polyline form 39"/>
            <p:cNvSpPr/>
            <p:nvPr/>
          </p:nvSpPr>
          <p:spPr>
            <a:xfrm>
              <a:off x="3275189" y="16683695"/>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0" name="Polyline form 40"/>
            <p:cNvSpPr/>
            <p:nvPr/>
          </p:nvSpPr>
          <p:spPr>
            <a:xfrm>
              <a:off x="3275189" y="13228772"/>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1" name="Polyline form 41"/>
            <p:cNvSpPr/>
            <p:nvPr/>
          </p:nvSpPr>
          <p:spPr>
            <a:xfrm>
              <a:off x="3275189" y="9773849"/>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2" name="Polyline form 42"/>
            <p:cNvSpPr/>
            <p:nvPr/>
          </p:nvSpPr>
          <p:spPr>
            <a:xfrm>
              <a:off x="3275189" y="6318926"/>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3" name="Polyline form 43"/>
            <p:cNvSpPr/>
            <p:nvPr/>
          </p:nvSpPr>
          <p:spPr>
            <a:xfrm>
              <a:off x="3275189" y="2864003"/>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4" name="Polyline form 44"/>
            <p:cNvSpPr/>
            <p:nvPr/>
          </p:nvSpPr>
          <p:spPr>
            <a:xfrm>
              <a:off x="5085495"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5" name="Polyline form 45"/>
            <p:cNvSpPr/>
            <p:nvPr/>
          </p:nvSpPr>
          <p:spPr>
            <a:xfrm>
              <a:off x="12332025"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6" name="Polyline form 46"/>
            <p:cNvSpPr/>
            <p:nvPr/>
          </p:nvSpPr>
          <p:spPr>
            <a:xfrm>
              <a:off x="19578554"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7" name="Polyline form 47"/>
            <p:cNvSpPr/>
            <p:nvPr/>
          </p:nvSpPr>
          <p:spPr>
            <a:xfrm>
              <a:off x="26825084"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8" name="Polyline form 48"/>
            <p:cNvSpPr/>
            <p:nvPr/>
          </p:nvSpPr>
          <p:spPr>
            <a:xfrm>
              <a:off x="34071613"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9" name="Text 49"/>
            <p:cNvSpPr/>
            <p:nvPr/>
          </p:nvSpPr>
          <p:spPr>
            <a:xfrm rot="0">
              <a:off x="3350584" y="17777832"/>
              <a:ext cx="3469821"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Strongly Agree</a:t>
              </a:r>
            </a:p>
          </p:txBody>
        </p:sp>
        <p:sp>
          <p:nvSpPr>
            <p:cNvPr id="50" name="Text 50"/>
            <p:cNvSpPr/>
            <p:nvPr/>
          </p:nvSpPr>
          <p:spPr>
            <a:xfrm rot="0">
              <a:off x="18399835" y="17777832"/>
              <a:ext cx="2357438"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Not Sure</a:t>
              </a:r>
            </a:p>
          </p:txBody>
        </p:sp>
        <p:sp>
          <p:nvSpPr>
            <p:cNvPr id="51" name="Text 51"/>
            <p:cNvSpPr/>
            <p:nvPr/>
          </p:nvSpPr>
          <p:spPr>
            <a:xfrm rot="0">
              <a:off x="32054554" y="17777832"/>
              <a:ext cx="4034118"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Strongly Disagree</a:t>
              </a:r>
            </a:p>
          </p:txBody>
        </p:sp>
        <p:sp>
          <p:nvSpPr>
            <p:cNvPr id="52" name="Text 52"/>
            <p:cNvSpPr/>
            <p:nvPr/>
          </p:nvSpPr>
          <p:spPr>
            <a:xfrm rot="0">
              <a:off x="12613607" y="18257340"/>
              <a:ext cx="13929895"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My worker and I agree about what's best for my child(ren)</a:t>
              </a:r>
            </a:p>
          </p:txBody>
        </p:sp>
        <p:sp>
          <p:nvSpPr>
            <p:cNvPr id="53" name="Text 53"/>
            <p:cNvSpPr/>
            <p:nvPr/>
          </p:nvSpPr>
          <p:spPr>
            <a:xfrm rot="-5400000">
              <a:off x="-1931290" y="10646706"/>
              <a:ext cx="7311136"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Engagement, </a:t>
              </a:r>
            </a:p>
          </p:txBody>
        </p:sp>
        <p:sp>
          <p:nvSpPr>
            <p:cNvPr id="54" name="Text 54"/>
            <p:cNvSpPr/>
            <p:nvPr/>
          </p:nvSpPr>
          <p:spPr>
            <a:xfrm rot="-5400000">
              <a:off x="-424562" y="562563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true">
                  <a:solidFill>
                    <a:srgbClr val="000000">
                      <a:alpha val="100000"/>
                    </a:srgbClr>
                  </a:solidFill>
                  <a:latin typeface="Helvetica"/>
                  <a:cs typeface="Helvetica"/>
                </a:rPr>
                <a:t>Ceteris Paribus</a:t>
              </a:r>
            </a:p>
          </p:txBody>
        </p:sp>
        <p:sp>
          <p:nvSpPr>
            <p:cNvPr id="55" name="Text 55"/>
            <p:cNvSpPr/>
            <p:nvPr/>
          </p:nvSpPr>
          <p:spPr>
            <a:xfrm rot="-5400000">
              <a:off x="1546478" y="394326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sld>
</file>

<file path=ppt/slides/slide4.xml><?xml version="1.0" encoding="utf-8"?>
<p:sld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grpSp>
        <p:nvGrpSpPr>
          <p:cNvPr id="1"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p:txBody>
        </p:sp>
        <p:sp>
          <p:nvSpPr>
            <p:cNvPr id="3" name="Rectangle 3"/>
            <p:cNvSpPr/>
            <p:nvPr/>
          </p:nvSpPr>
          <p:spPr>
            <a:xfrm>
              <a:off x="3636189" y="1352487"/>
              <a:ext cx="31884730" cy="16061266"/>
            </a:xfrm>
            <a:prstGeom prst="rect">
              <a:avLst/>
            </a:prstGeom>
            <a:solidFill>
              <a:srgbClr val="FFFFFF">
                <a:alpha val="100000"/>
              </a:srgbClr>
            </a:solidFill>
          </p:spPr>
          <p:txBody>
            <a:bodyPr/>
            <a:lstStyle/>
            <a:p/>
          </p:txBody>
        </p:sp>
        <p:sp>
          <p:nvSpPr>
            <p:cNvPr id="4" name="Polyline form 4"/>
            <p:cNvSpPr/>
            <p:nvPr/>
          </p:nvSpPr>
          <p:spPr>
            <a:xfrm>
              <a:off x="3636189" y="14914136"/>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5" name="Polyline form 5"/>
            <p:cNvSpPr/>
            <p:nvPr/>
          </p:nvSpPr>
          <p:spPr>
            <a:xfrm>
              <a:off x="3636189" y="11375019"/>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6" name="Polyline form 6"/>
            <p:cNvSpPr/>
            <p:nvPr/>
          </p:nvSpPr>
          <p:spPr>
            <a:xfrm>
              <a:off x="3636189" y="7835902"/>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7" name="Polyline form 7"/>
            <p:cNvSpPr/>
            <p:nvPr/>
          </p:nvSpPr>
          <p:spPr>
            <a:xfrm>
              <a:off x="3636189" y="4296785"/>
              <a:ext cx="31884730" cy="0"/>
            </a:xfrm>
            <a:custGeom>
              <a:avLst/>
              <a:pathLst>
                <a:path w="31884730" h="0">
                  <a:moveTo>
                    <a:pt x="0" y="0"/>
                  </a:moveTo>
                  <a:lnTo>
                    <a:pt x="31884730" y="0"/>
                  </a:lnTo>
                </a:path>
              </a:pathLst>
            </a:custGeom>
            <a:ln w="13500">
              <a:solidFill>
                <a:srgbClr val="FAFAFA">
                  <a:alpha val="100000"/>
                </a:srgbClr>
              </a:solidFill>
              <a:prstDash val="solid"/>
              <a:round/>
            </a:ln>
          </p:spPr>
          <p:txBody>
            <a:bodyPr/>
            <a:lstStyle/>
            <a:p/>
          </p:txBody>
        </p:sp>
        <p:sp>
          <p:nvSpPr>
            <p:cNvPr id="8" name="Polyline form 8"/>
            <p:cNvSpPr/>
            <p:nvPr/>
          </p:nvSpPr>
          <p:spPr>
            <a:xfrm>
              <a:off x="7984107"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9" name="Polyline form 9"/>
            <p:cNvSpPr/>
            <p:nvPr/>
          </p:nvSpPr>
          <p:spPr>
            <a:xfrm>
              <a:off x="13781330"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0" name="Polyline form 10"/>
            <p:cNvSpPr/>
            <p:nvPr/>
          </p:nvSpPr>
          <p:spPr>
            <a:xfrm>
              <a:off x="19578554"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1" name="Polyline form 11"/>
            <p:cNvSpPr/>
            <p:nvPr/>
          </p:nvSpPr>
          <p:spPr>
            <a:xfrm>
              <a:off x="25375778"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2" name="Polyline form 12"/>
            <p:cNvSpPr/>
            <p:nvPr/>
          </p:nvSpPr>
          <p:spPr>
            <a:xfrm>
              <a:off x="31173001"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3" name="Polyline form 13"/>
            <p:cNvSpPr/>
            <p:nvPr/>
          </p:nvSpPr>
          <p:spPr>
            <a:xfrm>
              <a:off x="3636189" y="16683695"/>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4" name="Polyline form 14"/>
            <p:cNvSpPr/>
            <p:nvPr/>
          </p:nvSpPr>
          <p:spPr>
            <a:xfrm>
              <a:off x="3636189" y="13144578"/>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5" name="Polyline form 15"/>
            <p:cNvSpPr/>
            <p:nvPr/>
          </p:nvSpPr>
          <p:spPr>
            <a:xfrm>
              <a:off x="3636189" y="9605461"/>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6" name="Polyline form 16"/>
            <p:cNvSpPr/>
            <p:nvPr/>
          </p:nvSpPr>
          <p:spPr>
            <a:xfrm>
              <a:off x="3636189" y="6066344"/>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7" name="Polyline form 17"/>
            <p:cNvSpPr/>
            <p:nvPr/>
          </p:nvSpPr>
          <p:spPr>
            <a:xfrm>
              <a:off x="3636189" y="2527227"/>
              <a:ext cx="31884730" cy="0"/>
            </a:xfrm>
            <a:custGeom>
              <a:avLst/>
              <a:pathLst>
                <a:path w="31884730" h="0">
                  <a:moveTo>
                    <a:pt x="0" y="0"/>
                  </a:moveTo>
                  <a:lnTo>
                    <a:pt x="31884730" y="0"/>
                  </a:lnTo>
                </a:path>
              </a:pathLst>
            </a:custGeom>
            <a:ln w="5400">
              <a:solidFill>
                <a:srgbClr val="E5E5E5">
                  <a:alpha val="100000"/>
                </a:srgbClr>
              </a:solidFill>
              <a:prstDash val="solid"/>
              <a:round/>
            </a:ln>
          </p:spPr>
          <p:txBody>
            <a:bodyPr/>
            <a:lstStyle/>
            <a:p/>
          </p:txBody>
        </p:sp>
        <p:sp>
          <p:nvSpPr>
            <p:cNvPr id="18" name="Polyline form 18"/>
            <p:cNvSpPr/>
            <p:nvPr/>
          </p:nvSpPr>
          <p:spPr>
            <a:xfrm>
              <a:off x="5085495"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19" name="Polyline form 19"/>
            <p:cNvSpPr/>
            <p:nvPr/>
          </p:nvSpPr>
          <p:spPr>
            <a:xfrm>
              <a:off x="10882719"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0" name="Polyline form 20"/>
            <p:cNvSpPr/>
            <p:nvPr/>
          </p:nvSpPr>
          <p:spPr>
            <a:xfrm>
              <a:off x="16679942"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1" name="Polyline form 21"/>
            <p:cNvSpPr/>
            <p:nvPr/>
          </p:nvSpPr>
          <p:spPr>
            <a:xfrm>
              <a:off x="22477166"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2" name="Polyline form 22"/>
            <p:cNvSpPr/>
            <p:nvPr/>
          </p:nvSpPr>
          <p:spPr>
            <a:xfrm>
              <a:off x="28274389"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3" name="Polyline form 23"/>
            <p:cNvSpPr/>
            <p:nvPr/>
          </p:nvSpPr>
          <p:spPr>
            <a:xfrm>
              <a:off x="34071613"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4" name="Polyline form 24"/>
            <p:cNvSpPr/>
            <p:nvPr/>
          </p:nvSpPr>
          <p:spPr>
            <a:xfrm>
              <a:off x="5085495" y="7542707"/>
              <a:ext cx="28986118" cy="6274374"/>
            </a:xfrm>
            <a:custGeom>
              <a:avLst/>
              <a:pathLst>
                <a:path w="28986118" h="6274374">
                  <a:moveTo>
                    <a:pt x="0" y="6274374"/>
                  </a:moveTo>
                  <a:lnTo>
                    <a:pt x="100298" y="6259911"/>
                  </a:lnTo>
                  <a:lnTo>
                    <a:pt x="200596" y="6245387"/>
                  </a:lnTo>
                  <a:lnTo>
                    <a:pt x="300894" y="6230803"/>
                  </a:lnTo>
                  <a:lnTo>
                    <a:pt x="401192" y="6216157"/>
                  </a:lnTo>
                  <a:lnTo>
                    <a:pt x="501490" y="6201451"/>
                  </a:lnTo>
                  <a:lnTo>
                    <a:pt x="601788" y="6186684"/>
                  </a:lnTo>
                  <a:lnTo>
                    <a:pt x="702086" y="6171855"/>
                  </a:lnTo>
                  <a:lnTo>
                    <a:pt x="802384" y="6156965"/>
                  </a:lnTo>
                  <a:lnTo>
                    <a:pt x="902682" y="6142014"/>
                  </a:lnTo>
                  <a:lnTo>
                    <a:pt x="1002980" y="6127001"/>
                  </a:lnTo>
                  <a:lnTo>
                    <a:pt x="1103278" y="6111927"/>
                  </a:lnTo>
                  <a:lnTo>
                    <a:pt x="1203576" y="6096792"/>
                  </a:lnTo>
                  <a:lnTo>
                    <a:pt x="1303874" y="6081594"/>
                  </a:lnTo>
                  <a:lnTo>
                    <a:pt x="1404172" y="6066335"/>
                  </a:lnTo>
                  <a:lnTo>
                    <a:pt x="1504470" y="6051014"/>
                  </a:lnTo>
                  <a:lnTo>
                    <a:pt x="1604768" y="6035631"/>
                  </a:lnTo>
                  <a:lnTo>
                    <a:pt x="1705066" y="6020187"/>
                  </a:lnTo>
                  <a:lnTo>
                    <a:pt x="1805364" y="6004680"/>
                  </a:lnTo>
                  <a:lnTo>
                    <a:pt x="1905662" y="5989111"/>
                  </a:lnTo>
                  <a:lnTo>
                    <a:pt x="2005960" y="5973480"/>
                  </a:lnTo>
                  <a:lnTo>
                    <a:pt x="2106258" y="5957787"/>
                  </a:lnTo>
                  <a:lnTo>
                    <a:pt x="2206556" y="5942032"/>
                  </a:lnTo>
                  <a:lnTo>
                    <a:pt x="2306854" y="5926214"/>
                  </a:lnTo>
                  <a:lnTo>
                    <a:pt x="2407152" y="5910335"/>
                  </a:lnTo>
                  <a:lnTo>
                    <a:pt x="2507450" y="5894392"/>
                  </a:lnTo>
                  <a:lnTo>
                    <a:pt x="2607748" y="5878387"/>
                  </a:lnTo>
                  <a:lnTo>
                    <a:pt x="2708046" y="5862320"/>
                  </a:lnTo>
                  <a:lnTo>
                    <a:pt x="2808344" y="5846190"/>
                  </a:lnTo>
                  <a:lnTo>
                    <a:pt x="2908642" y="5829998"/>
                  </a:lnTo>
                  <a:lnTo>
                    <a:pt x="3008940" y="5813743"/>
                  </a:lnTo>
                  <a:lnTo>
                    <a:pt x="3109238" y="5797425"/>
                  </a:lnTo>
                  <a:lnTo>
                    <a:pt x="3209536" y="5781045"/>
                  </a:lnTo>
                  <a:lnTo>
                    <a:pt x="3309834" y="5764602"/>
                  </a:lnTo>
                  <a:lnTo>
                    <a:pt x="3410132" y="5748096"/>
                  </a:lnTo>
                  <a:lnTo>
                    <a:pt x="3510430" y="5731528"/>
                  </a:lnTo>
                  <a:lnTo>
                    <a:pt x="3610727" y="5714897"/>
                  </a:lnTo>
                  <a:lnTo>
                    <a:pt x="3711025" y="5698203"/>
                  </a:lnTo>
                  <a:lnTo>
                    <a:pt x="3811323" y="5681446"/>
                  </a:lnTo>
                  <a:lnTo>
                    <a:pt x="3911621" y="5664626"/>
                  </a:lnTo>
                  <a:lnTo>
                    <a:pt x="4011919" y="5647744"/>
                  </a:lnTo>
                  <a:lnTo>
                    <a:pt x="4112217" y="5630799"/>
                  </a:lnTo>
                  <a:lnTo>
                    <a:pt x="4212515" y="5613791"/>
                  </a:lnTo>
                  <a:lnTo>
                    <a:pt x="4312813" y="5596720"/>
                  </a:lnTo>
                  <a:lnTo>
                    <a:pt x="4413111" y="5579586"/>
                  </a:lnTo>
                  <a:lnTo>
                    <a:pt x="4513409" y="5562389"/>
                  </a:lnTo>
                  <a:lnTo>
                    <a:pt x="4613707" y="5545130"/>
                  </a:lnTo>
                  <a:lnTo>
                    <a:pt x="4714005" y="5527807"/>
                  </a:lnTo>
                  <a:lnTo>
                    <a:pt x="4814303" y="5510422"/>
                  </a:lnTo>
                  <a:lnTo>
                    <a:pt x="4914601" y="5492974"/>
                  </a:lnTo>
                  <a:lnTo>
                    <a:pt x="5014899" y="5475464"/>
                  </a:lnTo>
                  <a:lnTo>
                    <a:pt x="5115197" y="5457890"/>
                  </a:lnTo>
                  <a:lnTo>
                    <a:pt x="5215495" y="5440254"/>
                  </a:lnTo>
                  <a:lnTo>
                    <a:pt x="5315793" y="5422555"/>
                  </a:lnTo>
                  <a:lnTo>
                    <a:pt x="5416091" y="5404794"/>
                  </a:lnTo>
                  <a:lnTo>
                    <a:pt x="5516389" y="5386970"/>
                  </a:lnTo>
                  <a:lnTo>
                    <a:pt x="5616687" y="5369083"/>
                  </a:lnTo>
                  <a:lnTo>
                    <a:pt x="5716985" y="5351133"/>
                  </a:lnTo>
                  <a:lnTo>
                    <a:pt x="5817283" y="5333122"/>
                  </a:lnTo>
                  <a:lnTo>
                    <a:pt x="5917581" y="5315047"/>
                  </a:lnTo>
                  <a:lnTo>
                    <a:pt x="6017879" y="5296910"/>
                  </a:lnTo>
                  <a:lnTo>
                    <a:pt x="6118177" y="5278711"/>
                  </a:lnTo>
                  <a:lnTo>
                    <a:pt x="6218475" y="5260450"/>
                  </a:lnTo>
                  <a:lnTo>
                    <a:pt x="6318773" y="5242126"/>
                  </a:lnTo>
                  <a:lnTo>
                    <a:pt x="6419071" y="5223740"/>
                  </a:lnTo>
                  <a:lnTo>
                    <a:pt x="6519369" y="5205292"/>
                  </a:lnTo>
                  <a:lnTo>
                    <a:pt x="6619667" y="5186782"/>
                  </a:lnTo>
                  <a:lnTo>
                    <a:pt x="6719965" y="5168210"/>
                  </a:lnTo>
                  <a:lnTo>
                    <a:pt x="6820263" y="5149576"/>
                  </a:lnTo>
                  <a:lnTo>
                    <a:pt x="6920561" y="5130880"/>
                  </a:lnTo>
                  <a:lnTo>
                    <a:pt x="7020859" y="5112123"/>
                  </a:lnTo>
                  <a:lnTo>
                    <a:pt x="7121157" y="5093304"/>
                  </a:lnTo>
                  <a:lnTo>
                    <a:pt x="7221455" y="5074423"/>
                  </a:lnTo>
                  <a:lnTo>
                    <a:pt x="7321753" y="5055481"/>
                  </a:lnTo>
                  <a:lnTo>
                    <a:pt x="7422051" y="5036477"/>
                  </a:lnTo>
                  <a:lnTo>
                    <a:pt x="7522349" y="5017412"/>
                  </a:lnTo>
                  <a:lnTo>
                    <a:pt x="7622647" y="4998286"/>
                  </a:lnTo>
                  <a:lnTo>
                    <a:pt x="7722945" y="4979099"/>
                  </a:lnTo>
                  <a:lnTo>
                    <a:pt x="7823243" y="4959850"/>
                  </a:lnTo>
                  <a:lnTo>
                    <a:pt x="7923541" y="4940541"/>
                  </a:lnTo>
                  <a:lnTo>
                    <a:pt x="8023839" y="4921172"/>
                  </a:lnTo>
                  <a:lnTo>
                    <a:pt x="8124137" y="4901741"/>
                  </a:lnTo>
                  <a:lnTo>
                    <a:pt x="8224435" y="4882250"/>
                  </a:lnTo>
                  <a:lnTo>
                    <a:pt x="8324733" y="4862699"/>
                  </a:lnTo>
                  <a:lnTo>
                    <a:pt x="8425031" y="4843088"/>
                  </a:lnTo>
                  <a:lnTo>
                    <a:pt x="8525329" y="4823416"/>
                  </a:lnTo>
                  <a:lnTo>
                    <a:pt x="8625627" y="4803684"/>
                  </a:lnTo>
                  <a:lnTo>
                    <a:pt x="8725925" y="4783893"/>
                  </a:lnTo>
                  <a:lnTo>
                    <a:pt x="8826223" y="4764042"/>
                  </a:lnTo>
                  <a:lnTo>
                    <a:pt x="8926521" y="4744131"/>
                  </a:lnTo>
                  <a:lnTo>
                    <a:pt x="9026819" y="4724162"/>
                  </a:lnTo>
                  <a:lnTo>
                    <a:pt x="9127117" y="4704132"/>
                  </a:lnTo>
                  <a:lnTo>
                    <a:pt x="9227415" y="4684044"/>
                  </a:lnTo>
                  <a:lnTo>
                    <a:pt x="9327713" y="4663897"/>
                  </a:lnTo>
                  <a:lnTo>
                    <a:pt x="9428011" y="4643691"/>
                  </a:lnTo>
                  <a:lnTo>
                    <a:pt x="9528309" y="4623427"/>
                  </a:lnTo>
                  <a:lnTo>
                    <a:pt x="9628607" y="4603104"/>
                  </a:lnTo>
                  <a:lnTo>
                    <a:pt x="9728905" y="4582723"/>
                  </a:lnTo>
                  <a:lnTo>
                    <a:pt x="9829203" y="4562285"/>
                  </a:lnTo>
                  <a:lnTo>
                    <a:pt x="9929501" y="4541788"/>
                  </a:lnTo>
                  <a:lnTo>
                    <a:pt x="10029799" y="4521233"/>
                  </a:lnTo>
                  <a:lnTo>
                    <a:pt x="10130097" y="4500622"/>
                  </a:lnTo>
                  <a:lnTo>
                    <a:pt x="10230395" y="4479953"/>
                  </a:lnTo>
                  <a:lnTo>
                    <a:pt x="10330693" y="4459227"/>
                  </a:lnTo>
                  <a:lnTo>
                    <a:pt x="10430991" y="4438444"/>
                  </a:lnTo>
                  <a:lnTo>
                    <a:pt x="10531289" y="4417604"/>
                  </a:lnTo>
                  <a:lnTo>
                    <a:pt x="10631587" y="4396708"/>
                  </a:lnTo>
                  <a:lnTo>
                    <a:pt x="10731885" y="4375756"/>
                  </a:lnTo>
                  <a:lnTo>
                    <a:pt x="10832182" y="4354748"/>
                  </a:lnTo>
                  <a:lnTo>
                    <a:pt x="10932480" y="4333684"/>
                  </a:lnTo>
                  <a:lnTo>
                    <a:pt x="11032778" y="4312565"/>
                  </a:lnTo>
                  <a:lnTo>
                    <a:pt x="11133076" y="4291390"/>
                  </a:lnTo>
                  <a:lnTo>
                    <a:pt x="11233374" y="4270161"/>
                  </a:lnTo>
                  <a:lnTo>
                    <a:pt x="11333672" y="4248876"/>
                  </a:lnTo>
                  <a:lnTo>
                    <a:pt x="11433970" y="4227537"/>
                  </a:lnTo>
                  <a:lnTo>
                    <a:pt x="11534268" y="4206144"/>
                  </a:lnTo>
                  <a:lnTo>
                    <a:pt x="11634566" y="4184696"/>
                  </a:lnTo>
                  <a:lnTo>
                    <a:pt x="11734864" y="4163195"/>
                  </a:lnTo>
                  <a:lnTo>
                    <a:pt x="11835162" y="4141640"/>
                  </a:lnTo>
                  <a:lnTo>
                    <a:pt x="11935460" y="4120032"/>
                  </a:lnTo>
                  <a:lnTo>
                    <a:pt x="12035758" y="4098371"/>
                  </a:lnTo>
                  <a:lnTo>
                    <a:pt x="12136056" y="4076657"/>
                  </a:lnTo>
                  <a:lnTo>
                    <a:pt x="12236354" y="4054890"/>
                  </a:lnTo>
                  <a:lnTo>
                    <a:pt x="12336652" y="4033072"/>
                  </a:lnTo>
                  <a:lnTo>
                    <a:pt x="12436950" y="4011201"/>
                  </a:lnTo>
                  <a:lnTo>
                    <a:pt x="12537248" y="3989279"/>
                  </a:lnTo>
                  <a:lnTo>
                    <a:pt x="12637546" y="3967305"/>
                  </a:lnTo>
                  <a:lnTo>
                    <a:pt x="12737844" y="3945281"/>
                  </a:lnTo>
                  <a:lnTo>
                    <a:pt x="12838142" y="3923205"/>
                  </a:lnTo>
                  <a:lnTo>
                    <a:pt x="12938440" y="3901080"/>
                  </a:lnTo>
                  <a:lnTo>
                    <a:pt x="13038738" y="3878904"/>
                  </a:lnTo>
                  <a:lnTo>
                    <a:pt x="13139036" y="3856678"/>
                  </a:lnTo>
                  <a:lnTo>
                    <a:pt x="13239334" y="3834402"/>
                  </a:lnTo>
                  <a:lnTo>
                    <a:pt x="13339632" y="3812078"/>
                  </a:lnTo>
                  <a:lnTo>
                    <a:pt x="13439930" y="3789704"/>
                  </a:lnTo>
                  <a:lnTo>
                    <a:pt x="13540228" y="3767282"/>
                  </a:lnTo>
                  <a:lnTo>
                    <a:pt x="13640526" y="3744812"/>
                  </a:lnTo>
                  <a:lnTo>
                    <a:pt x="13740824" y="3722293"/>
                  </a:lnTo>
                  <a:lnTo>
                    <a:pt x="13841122" y="3699727"/>
                  </a:lnTo>
                  <a:lnTo>
                    <a:pt x="13941420" y="3677114"/>
                  </a:lnTo>
                  <a:lnTo>
                    <a:pt x="14041718" y="3654454"/>
                  </a:lnTo>
                  <a:lnTo>
                    <a:pt x="14142016" y="3631747"/>
                  </a:lnTo>
                  <a:lnTo>
                    <a:pt x="14242314" y="3608994"/>
                  </a:lnTo>
                  <a:lnTo>
                    <a:pt x="14342612" y="3586196"/>
                  </a:lnTo>
                  <a:lnTo>
                    <a:pt x="14442910" y="3563351"/>
                  </a:lnTo>
                  <a:lnTo>
                    <a:pt x="14543208" y="3540462"/>
                  </a:lnTo>
                  <a:lnTo>
                    <a:pt x="14643506" y="3517527"/>
                  </a:lnTo>
                  <a:lnTo>
                    <a:pt x="14743804" y="3494548"/>
                  </a:lnTo>
                  <a:lnTo>
                    <a:pt x="14844102" y="3471525"/>
                  </a:lnTo>
                  <a:lnTo>
                    <a:pt x="14944400" y="3448459"/>
                  </a:lnTo>
                  <a:lnTo>
                    <a:pt x="15044698" y="3425349"/>
                  </a:lnTo>
                  <a:lnTo>
                    <a:pt x="15144996" y="3402196"/>
                  </a:lnTo>
                  <a:lnTo>
                    <a:pt x="15245294" y="3379000"/>
                  </a:lnTo>
                  <a:lnTo>
                    <a:pt x="15345592" y="3355762"/>
                  </a:lnTo>
                  <a:lnTo>
                    <a:pt x="15445890" y="3332483"/>
                  </a:lnTo>
                  <a:lnTo>
                    <a:pt x="15546188" y="3309162"/>
                  </a:lnTo>
                  <a:lnTo>
                    <a:pt x="15646486" y="3285799"/>
                  </a:lnTo>
                  <a:lnTo>
                    <a:pt x="15746784" y="3262397"/>
                  </a:lnTo>
                  <a:lnTo>
                    <a:pt x="15847082" y="3238954"/>
                  </a:lnTo>
                  <a:lnTo>
                    <a:pt x="15947380" y="3215471"/>
                  </a:lnTo>
                  <a:lnTo>
                    <a:pt x="16047678" y="3191949"/>
                  </a:lnTo>
                  <a:lnTo>
                    <a:pt x="16147976" y="3168387"/>
                  </a:lnTo>
                  <a:lnTo>
                    <a:pt x="16248274" y="3144787"/>
                  </a:lnTo>
                  <a:lnTo>
                    <a:pt x="16348572" y="3121149"/>
                  </a:lnTo>
                  <a:lnTo>
                    <a:pt x="16448870" y="3097474"/>
                  </a:lnTo>
                  <a:lnTo>
                    <a:pt x="16549168" y="3073760"/>
                  </a:lnTo>
                  <a:lnTo>
                    <a:pt x="16649466" y="3050010"/>
                  </a:lnTo>
                  <a:lnTo>
                    <a:pt x="16749764" y="3026223"/>
                  </a:lnTo>
                  <a:lnTo>
                    <a:pt x="16850062" y="3002401"/>
                  </a:lnTo>
                  <a:lnTo>
                    <a:pt x="16950360" y="2978542"/>
                  </a:lnTo>
                  <a:lnTo>
                    <a:pt x="17050658" y="2954649"/>
                  </a:lnTo>
                  <a:lnTo>
                    <a:pt x="17150956" y="2930720"/>
                  </a:lnTo>
                  <a:lnTo>
                    <a:pt x="17251254" y="2906757"/>
                  </a:lnTo>
                  <a:lnTo>
                    <a:pt x="17351552" y="2882761"/>
                  </a:lnTo>
                  <a:lnTo>
                    <a:pt x="17451850" y="2858731"/>
                  </a:lnTo>
                  <a:lnTo>
                    <a:pt x="17552148" y="2834667"/>
                  </a:lnTo>
                  <a:lnTo>
                    <a:pt x="17652446" y="2810572"/>
                  </a:lnTo>
                  <a:lnTo>
                    <a:pt x="17752744" y="2786444"/>
                  </a:lnTo>
                  <a:lnTo>
                    <a:pt x="17853042" y="2762285"/>
                  </a:lnTo>
                  <a:lnTo>
                    <a:pt x="17953339" y="2738094"/>
                  </a:lnTo>
                  <a:lnTo>
                    <a:pt x="18053637" y="2713873"/>
                  </a:lnTo>
                  <a:lnTo>
                    <a:pt x="18153935" y="2689621"/>
                  </a:lnTo>
                  <a:lnTo>
                    <a:pt x="18254233" y="2665340"/>
                  </a:lnTo>
                  <a:lnTo>
                    <a:pt x="18354531" y="2641029"/>
                  </a:lnTo>
                  <a:lnTo>
                    <a:pt x="18454829" y="2616689"/>
                  </a:lnTo>
                  <a:lnTo>
                    <a:pt x="18555127" y="2592321"/>
                  </a:lnTo>
                  <a:lnTo>
                    <a:pt x="18655425" y="2567925"/>
                  </a:lnTo>
                  <a:lnTo>
                    <a:pt x="18755723" y="2543502"/>
                  </a:lnTo>
                  <a:lnTo>
                    <a:pt x="18856021" y="2519052"/>
                  </a:lnTo>
                  <a:lnTo>
                    <a:pt x="18956319" y="2494575"/>
                  </a:lnTo>
                  <a:lnTo>
                    <a:pt x="19056617" y="2470072"/>
                  </a:lnTo>
                  <a:lnTo>
                    <a:pt x="19156915" y="2445544"/>
                  </a:lnTo>
                  <a:lnTo>
                    <a:pt x="19257213" y="2420990"/>
                  </a:lnTo>
                  <a:lnTo>
                    <a:pt x="19357511" y="2396412"/>
                  </a:lnTo>
                  <a:lnTo>
                    <a:pt x="19457809" y="2371810"/>
                  </a:lnTo>
                  <a:lnTo>
                    <a:pt x="19558107" y="2347184"/>
                  </a:lnTo>
                  <a:lnTo>
                    <a:pt x="19658405" y="2322536"/>
                  </a:lnTo>
                  <a:lnTo>
                    <a:pt x="19758703" y="2297865"/>
                  </a:lnTo>
                  <a:lnTo>
                    <a:pt x="19859001" y="2273171"/>
                  </a:lnTo>
                  <a:lnTo>
                    <a:pt x="19959299" y="2248456"/>
                  </a:lnTo>
                  <a:lnTo>
                    <a:pt x="20059597" y="2223720"/>
                  </a:lnTo>
                  <a:lnTo>
                    <a:pt x="20159895" y="2198963"/>
                  </a:lnTo>
                  <a:lnTo>
                    <a:pt x="20260193" y="2174187"/>
                  </a:lnTo>
                  <a:lnTo>
                    <a:pt x="20360491" y="2149390"/>
                  </a:lnTo>
                  <a:lnTo>
                    <a:pt x="20460789" y="2124575"/>
                  </a:lnTo>
                  <a:lnTo>
                    <a:pt x="20561087" y="2099741"/>
                  </a:lnTo>
                  <a:lnTo>
                    <a:pt x="20661385" y="2074889"/>
                  </a:lnTo>
                  <a:lnTo>
                    <a:pt x="20761683" y="2050019"/>
                  </a:lnTo>
                  <a:lnTo>
                    <a:pt x="20861981" y="2025132"/>
                  </a:lnTo>
                  <a:lnTo>
                    <a:pt x="20962279" y="2000229"/>
                  </a:lnTo>
                  <a:lnTo>
                    <a:pt x="21062577" y="1975310"/>
                  </a:lnTo>
                  <a:lnTo>
                    <a:pt x="21162875" y="1950375"/>
                  </a:lnTo>
                  <a:lnTo>
                    <a:pt x="21263173" y="1925425"/>
                  </a:lnTo>
                  <a:lnTo>
                    <a:pt x="21363471" y="1900461"/>
                  </a:lnTo>
                  <a:lnTo>
                    <a:pt x="21463769" y="1875483"/>
                  </a:lnTo>
                  <a:lnTo>
                    <a:pt x="21564067" y="1850491"/>
                  </a:lnTo>
                  <a:lnTo>
                    <a:pt x="21664365" y="1825486"/>
                  </a:lnTo>
                  <a:lnTo>
                    <a:pt x="21764663" y="1800469"/>
                  </a:lnTo>
                  <a:lnTo>
                    <a:pt x="21864961" y="1775440"/>
                  </a:lnTo>
                  <a:lnTo>
                    <a:pt x="21965259" y="1750399"/>
                  </a:lnTo>
                  <a:lnTo>
                    <a:pt x="22065557" y="1725348"/>
                  </a:lnTo>
                  <a:lnTo>
                    <a:pt x="22165855" y="1700286"/>
                  </a:lnTo>
                  <a:lnTo>
                    <a:pt x="22266153" y="1675215"/>
                  </a:lnTo>
                  <a:lnTo>
                    <a:pt x="22366451" y="1650134"/>
                  </a:lnTo>
                  <a:lnTo>
                    <a:pt x="22466749" y="1625044"/>
                  </a:lnTo>
                  <a:lnTo>
                    <a:pt x="22567047" y="1599946"/>
                  </a:lnTo>
                  <a:lnTo>
                    <a:pt x="22667345" y="1574840"/>
                  </a:lnTo>
                  <a:lnTo>
                    <a:pt x="22767643" y="1549727"/>
                  </a:lnTo>
                  <a:lnTo>
                    <a:pt x="22867941" y="1524608"/>
                  </a:lnTo>
                  <a:lnTo>
                    <a:pt x="22968239" y="1499482"/>
                  </a:lnTo>
                  <a:lnTo>
                    <a:pt x="23068537" y="1474350"/>
                  </a:lnTo>
                  <a:lnTo>
                    <a:pt x="23168835" y="1449214"/>
                  </a:lnTo>
                  <a:lnTo>
                    <a:pt x="23269133" y="1424072"/>
                  </a:lnTo>
                  <a:lnTo>
                    <a:pt x="23369431" y="1398927"/>
                  </a:lnTo>
                  <a:lnTo>
                    <a:pt x="23469729" y="1373778"/>
                  </a:lnTo>
                  <a:lnTo>
                    <a:pt x="23570027" y="1348626"/>
                  </a:lnTo>
                  <a:lnTo>
                    <a:pt x="23670325" y="1323471"/>
                  </a:lnTo>
                  <a:lnTo>
                    <a:pt x="23770623" y="1298314"/>
                  </a:lnTo>
                  <a:lnTo>
                    <a:pt x="23870921" y="1273156"/>
                  </a:lnTo>
                  <a:lnTo>
                    <a:pt x="23971219" y="1247997"/>
                  </a:lnTo>
                  <a:lnTo>
                    <a:pt x="24071517" y="1222837"/>
                  </a:lnTo>
                  <a:lnTo>
                    <a:pt x="24171815" y="1197678"/>
                  </a:lnTo>
                  <a:lnTo>
                    <a:pt x="24272113" y="1172519"/>
                  </a:lnTo>
                  <a:lnTo>
                    <a:pt x="24372411" y="1147361"/>
                  </a:lnTo>
                  <a:lnTo>
                    <a:pt x="24472709" y="1122204"/>
                  </a:lnTo>
                  <a:lnTo>
                    <a:pt x="24573007" y="1097050"/>
                  </a:lnTo>
                  <a:lnTo>
                    <a:pt x="24673305" y="1071899"/>
                  </a:lnTo>
                  <a:lnTo>
                    <a:pt x="24773603" y="1046750"/>
                  </a:lnTo>
                  <a:lnTo>
                    <a:pt x="24873901" y="1021605"/>
                  </a:lnTo>
                  <a:lnTo>
                    <a:pt x="24974199" y="996465"/>
                  </a:lnTo>
                  <a:lnTo>
                    <a:pt x="25074497" y="971329"/>
                  </a:lnTo>
                  <a:lnTo>
                    <a:pt x="25174794" y="946198"/>
                  </a:lnTo>
                  <a:lnTo>
                    <a:pt x="25275092" y="921073"/>
                  </a:lnTo>
                  <a:lnTo>
                    <a:pt x="25375390" y="895954"/>
                  </a:lnTo>
                  <a:lnTo>
                    <a:pt x="25475688" y="870842"/>
                  </a:lnTo>
                  <a:lnTo>
                    <a:pt x="25575986" y="845737"/>
                  </a:lnTo>
                  <a:lnTo>
                    <a:pt x="25676284" y="820640"/>
                  </a:lnTo>
                  <a:lnTo>
                    <a:pt x="25776582" y="795552"/>
                  </a:lnTo>
                  <a:lnTo>
                    <a:pt x="25876880" y="770471"/>
                  </a:lnTo>
                  <a:lnTo>
                    <a:pt x="25977178" y="745401"/>
                  </a:lnTo>
                  <a:lnTo>
                    <a:pt x="26077476" y="720340"/>
                  </a:lnTo>
                  <a:lnTo>
                    <a:pt x="26177774" y="695289"/>
                  </a:lnTo>
                  <a:lnTo>
                    <a:pt x="26278072" y="670249"/>
                  </a:lnTo>
                  <a:lnTo>
                    <a:pt x="26378370" y="645220"/>
                  </a:lnTo>
                  <a:lnTo>
                    <a:pt x="26478668" y="620203"/>
                  </a:lnTo>
                  <a:lnTo>
                    <a:pt x="26578966" y="595198"/>
                  </a:lnTo>
                  <a:lnTo>
                    <a:pt x="26679264" y="570206"/>
                  </a:lnTo>
                  <a:lnTo>
                    <a:pt x="26779562" y="545227"/>
                  </a:lnTo>
                  <a:lnTo>
                    <a:pt x="26879860" y="520261"/>
                  </a:lnTo>
                  <a:lnTo>
                    <a:pt x="26980158" y="495310"/>
                  </a:lnTo>
                  <a:lnTo>
                    <a:pt x="27080456" y="470374"/>
                  </a:lnTo>
                  <a:lnTo>
                    <a:pt x="27180754" y="445453"/>
                  </a:lnTo>
                  <a:lnTo>
                    <a:pt x="27281052" y="420547"/>
                  </a:lnTo>
                  <a:lnTo>
                    <a:pt x="27381350" y="395657"/>
                  </a:lnTo>
                  <a:lnTo>
                    <a:pt x="27481648" y="370785"/>
                  </a:lnTo>
                  <a:lnTo>
                    <a:pt x="27581946" y="345929"/>
                  </a:lnTo>
                  <a:lnTo>
                    <a:pt x="27682244" y="321090"/>
                  </a:lnTo>
                  <a:lnTo>
                    <a:pt x="27782542" y="296270"/>
                  </a:lnTo>
                  <a:lnTo>
                    <a:pt x="27882840" y="271468"/>
                  </a:lnTo>
                  <a:lnTo>
                    <a:pt x="27983138" y="246685"/>
                  </a:lnTo>
                  <a:lnTo>
                    <a:pt x="28083436" y="221922"/>
                  </a:lnTo>
                  <a:lnTo>
                    <a:pt x="28183734" y="197178"/>
                  </a:lnTo>
                  <a:lnTo>
                    <a:pt x="28284032" y="172455"/>
                  </a:lnTo>
                  <a:lnTo>
                    <a:pt x="28384330" y="147753"/>
                  </a:lnTo>
                  <a:lnTo>
                    <a:pt x="28484628" y="123071"/>
                  </a:lnTo>
                  <a:lnTo>
                    <a:pt x="28584926" y="98412"/>
                  </a:lnTo>
                  <a:lnTo>
                    <a:pt x="28685224" y="73775"/>
                  </a:lnTo>
                  <a:lnTo>
                    <a:pt x="28785522" y="49160"/>
                  </a:lnTo>
                  <a:lnTo>
                    <a:pt x="28885820" y="24568"/>
                  </a:lnTo>
                  <a:lnTo>
                    <a:pt x="28986118" y="0"/>
                  </a:lnTo>
                </a:path>
              </a:pathLst>
            </a:custGeom>
            <a:ln w="27000">
              <a:solidFill>
                <a:srgbClr val="000000">
                  <a:alpha val="50196"/>
                </a:srgbClr>
              </a:solidFill>
              <a:prstDash val="solid"/>
              <a:round/>
            </a:ln>
          </p:spPr>
          <p:txBody>
            <a:bodyPr/>
            <a:lstStyle/>
            <a:p/>
          </p:txBody>
        </p:sp>
        <p:sp>
          <p:nvSpPr>
            <p:cNvPr id="25" name="Polyline form 25"/>
            <p:cNvSpPr/>
            <p:nvPr/>
          </p:nvSpPr>
          <p:spPr>
            <a:xfrm>
              <a:off x="5085495" y="16683686"/>
              <a:ext cx="28986118" cy="7"/>
            </a:xfrm>
            <a:custGeom>
              <a:avLst/>
              <a:pathLst>
                <a:path w="28986118" h="7">
                  <a:moveTo>
                    <a:pt x="0" y="7"/>
                  </a:moveTo>
                  <a:lnTo>
                    <a:pt x="100298" y="7"/>
                  </a:lnTo>
                  <a:lnTo>
                    <a:pt x="200596" y="7"/>
                  </a:lnTo>
                  <a:lnTo>
                    <a:pt x="300894" y="7"/>
                  </a:lnTo>
                  <a:lnTo>
                    <a:pt x="401192" y="7"/>
                  </a:lnTo>
                  <a:lnTo>
                    <a:pt x="501490" y="7"/>
                  </a:lnTo>
                  <a:lnTo>
                    <a:pt x="601788" y="7"/>
                  </a:lnTo>
                  <a:lnTo>
                    <a:pt x="702086" y="7"/>
                  </a:lnTo>
                  <a:lnTo>
                    <a:pt x="802384" y="7"/>
                  </a:lnTo>
                  <a:lnTo>
                    <a:pt x="902682" y="7"/>
                  </a:lnTo>
                  <a:lnTo>
                    <a:pt x="1002980" y="7"/>
                  </a:lnTo>
                  <a:lnTo>
                    <a:pt x="1103278" y="7"/>
                  </a:lnTo>
                  <a:lnTo>
                    <a:pt x="1203576" y="7"/>
                  </a:lnTo>
                  <a:lnTo>
                    <a:pt x="1303874" y="7"/>
                  </a:lnTo>
                  <a:lnTo>
                    <a:pt x="1404172" y="7"/>
                  </a:lnTo>
                  <a:lnTo>
                    <a:pt x="1504470" y="7"/>
                  </a:lnTo>
                  <a:lnTo>
                    <a:pt x="1604768" y="7"/>
                  </a:lnTo>
                  <a:lnTo>
                    <a:pt x="1705066" y="7"/>
                  </a:lnTo>
                  <a:lnTo>
                    <a:pt x="1805364" y="7"/>
                  </a:lnTo>
                  <a:lnTo>
                    <a:pt x="1905662" y="7"/>
                  </a:lnTo>
                  <a:lnTo>
                    <a:pt x="2005960" y="7"/>
                  </a:lnTo>
                  <a:lnTo>
                    <a:pt x="2106258" y="7"/>
                  </a:lnTo>
                  <a:lnTo>
                    <a:pt x="2206556" y="7"/>
                  </a:lnTo>
                  <a:lnTo>
                    <a:pt x="2306854" y="7"/>
                  </a:lnTo>
                  <a:lnTo>
                    <a:pt x="2407152" y="7"/>
                  </a:lnTo>
                  <a:lnTo>
                    <a:pt x="2507450" y="7"/>
                  </a:lnTo>
                  <a:lnTo>
                    <a:pt x="2607748" y="7"/>
                  </a:lnTo>
                  <a:lnTo>
                    <a:pt x="2708046" y="7"/>
                  </a:lnTo>
                  <a:lnTo>
                    <a:pt x="2808344" y="7"/>
                  </a:lnTo>
                  <a:lnTo>
                    <a:pt x="2908642" y="7"/>
                  </a:lnTo>
                  <a:lnTo>
                    <a:pt x="3008940" y="7"/>
                  </a:lnTo>
                  <a:lnTo>
                    <a:pt x="3109238" y="7"/>
                  </a:lnTo>
                  <a:lnTo>
                    <a:pt x="3209536" y="7"/>
                  </a:lnTo>
                  <a:lnTo>
                    <a:pt x="3309834" y="7"/>
                  </a:lnTo>
                  <a:lnTo>
                    <a:pt x="3410132" y="7"/>
                  </a:lnTo>
                  <a:lnTo>
                    <a:pt x="3510430" y="7"/>
                  </a:lnTo>
                  <a:lnTo>
                    <a:pt x="3610727" y="7"/>
                  </a:lnTo>
                  <a:lnTo>
                    <a:pt x="3711025" y="7"/>
                  </a:lnTo>
                  <a:lnTo>
                    <a:pt x="3811323" y="7"/>
                  </a:lnTo>
                  <a:lnTo>
                    <a:pt x="3911621" y="7"/>
                  </a:lnTo>
                  <a:lnTo>
                    <a:pt x="4011919" y="7"/>
                  </a:lnTo>
                  <a:lnTo>
                    <a:pt x="4112217" y="7"/>
                  </a:lnTo>
                  <a:lnTo>
                    <a:pt x="4212515" y="7"/>
                  </a:lnTo>
                  <a:lnTo>
                    <a:pt x="4312813" y="7"/>
                  </a:lnTo>
                  <a:lnTo>
                    <a:pt x="4413111" y="7"/>
                  </a:lnTo>
                  <a:lnTo>
                    <a:pt x="4513409" y="7"/>
                  </a:lnTo>
                  <a:lnTo>
                    <a:pt x="4613707" y="7"/>
                  </a:lnTo>
                  <a:lnTo>
                    <a:pt x="4714005" y="7"/>
                  </a:lnTo>
                  <a:lnTo>
                    <a:pt x="4814303" y="7"/>
                  </a:lnTo>
                  <a:lnTo>
                    <a:pt x="4914601" y="7"/>
                  </a:lnTo>
                  <a:lnTo>
                    <a:pt x="5014899" y="7"/>
                  </a:lnTo>
                  <a:lnTo>
                    <a:pt x="5115197" y="7"/>
                  </a:lnTo>
                  <a:lnTo>
                    <a:pt x="5215495" y="7"/>
                  </a:lnTo>
                  <a:lnTo>
                    <a:pt x="5315793" y="7"/>
                  </a:lnTo>
                  <a:lnTo>
                    <a:pt x="5416091" y="7"/>
                  </a:lnTo>
                  <a:lnTo>
                    <a:pt x="5516389" y="7"/>
                  </a:lnTo>
                  <a:lnTo>
                    <a:pt x="5616687" y="7"/>
                  </a:lnTo>
                  <a:lnTo>
                    <a:pt x="5716985" y="7"/>
                  </a:lnTo>
                  <a:lnTo>
                    <a:pt x="5817283" y="7"/>
                  </a:lnTo>
                  <a:lnTo>
                    <a:pt x="5917581" y="7"/>
                  </a:lnTo>
                  <a:lnTo>
                    <a:pt x="6017879" y="7"/>
                  </a:lnTo>
                  <a:lnTo>
                    <a:pt x="6118177" y="7"/>
                  </a:lnTo>
                  <a:lnTo>
                    <a:pt x="6218475" y="7"/>
                  </a:lnTo>
                  <a:lnTo>
                    <a:pt x="6318773" y="7"/>
                  </a:lnTo>
                  <a:lnTo>
                    <a:pt x="6419071" y="7"/>
                  </a:lnTo>
                  <a:lnTo>
                    <a:pt x="6519369" y="7"/>
                  </a:lnTo>
                  <a:lnTo>
                    <a:pt x="6619667" y="7"/>
                  </a:lnTo>
                  <a:lnTo>
                    <a:pt x="6719965" y="7"/>
                  </a:lnTo>
                  <a:lnTo>
                    <a:pt x="6820263" y="7"/>
                  </a:lnTo>
                  <a:lnTo>
                    <a:pt x="6920561" y="7"/>
                  </a:lnTo>
                  <a:lnTo>
                    <a:pt x="7020859" y="7"/>
                  </a:lnTo>
                  <a:lnTo>
                    <a:pt x="7121157" y="7"/>
                  </a:lnTo>
                  <a:lnTo>
                    <a:pt x="7221455" y="7"/>
                  </a:lnTo>
                  <a:lnTo>
                    <a:pt x="7321753" y="7"/>
                  </a:lnTo>
                  <a:lnTo>
                    <a:pt x="7422051" y="7"/>
                  </a:lnTo>
                  <a:lnTo>
                    <a:pt x="7522349" y="7"/>
                  </a:lnTo>
                  <a:lnTo>
                    <a:pt x="7622647" y="7"/>
                  </a:lnTo>
                  <a:lnTo>
                    <a:pt x="7722945" y="7"/>
                  </a:lnTo>
                  <a:lnTo>
                    <a:pt x="7823243" y="7"/>
                  </a:lnTo>
                  <a:lnTo>
                    <a:pt x="7923541" y="7"/>
                  </a:lnTo>
                  <a:lnTo>
                    <a:pt x="8023839" y="7"/>
                  </a:lnTo>
                  <a:lnTo>
                    <a:pt x="8124137" y="7"/>
                  </a:lnTo>
                  <a:lnTo>
                    <a:pt x="8224435" y="7"/>
                  </a:lnTo>
                  <a:lnTo>
                    <a:pt x="8324733" y="7"/>
                  </a:lnTo>
                  <a:lnTo>
                    <a:pt x="8425031" y="7"/>
                  </a:lnTo>
                  <a:lnTo>
                    <a:pt x="8525329" y="7"/>
                  </a:lnTo>
                  <a:lnTo>
                    <a:pt x="8625627" y="7"/>
                  </a:lnTo>
                  <a:lnTo>
                    <a:pt x="8725925" y="7"/>
                  </a:lnTo>
                  <a:lnTo>
                    <a:pt x="8826223" y="6"/>
                  </a:lnTo>
                  <a:lnTo>
                    <a:pt x="8926521" y="6"/>
                  </a:lnTo>
                  <a:lnTo>
                    <a:pt x="9026819" y="6"/>
                  </a:lnTo>
                  <a:lnTo>
                    <a:pt x="9127117" y="6"/>
                  </a:lnTo>
                  <a:lnTo>
                    <a:pt x="9227415" y="6"/>
                  </a:lnTo>
                  <a:lnTo>
                    <a:pt x="9327713" y="6"/>
                  </a:lnTo>
                  <a:lnTo>
                    <a:pt x="9428011" y="6"/>
                  </a:lnTo>
                  <a:lnTo>
                    <a:pt x="9528309" y="6"/>
                  </a:lnTo>
                  <a:lnTo>
                    <a:pt x="9628607" y="6"/>
                  </a:lnTo>
                  <a:lnTo>
                    <a:pt x="9728905" y="6"/>
                  </a:lnTo>
                  <a:lnTo>
                    <a:pt x="9829203" y="6"/>
                  </a:lnTo>
                  <a:lnTo>
                    <a:pt x="9929501" y="6"/>
                  </a:lnTo>
                  <a:lnTo>
                    <a:pt x="10029799" y="6"/>
                  </a:lnTo>
                  <a:lnTo>
                    <a:pt x="10130097" y="6"/>
                  </a:lnTo>
                  <a:lnTo>
                    <a:pt x="10230395" y="6"/>
                  </a:lnTo>
                  <a:lnTo>
                    <a:pt x="10330693" y="6"/>
                  </a:lnTo>
                  <a:lnTo>
                    <a:pt x="10430991" y="6"/>
                  </a:lnTo>
                  <a:lnTo>
                    <a:pt x="10531289" y="6"/>
                  </a:lnTo>
                  <a:lnTo>
                    <a:pt x="10631587" y="6"/>
                  </a:lnTo>
                  <a:lnTo>
                    <a:pt x="10731885" y="6"/>
                  </a:lnTo>
                  <a:lnTo>
                    <a:pt x="10832182" y="6"/>
                  </a:lnTo>
                  <a:lnTo>
                    <a:pt x="10932480" y="6"/>
                  </a:lnTo>
                  <a:lnTo>
                    <a:pt x="11032778" y="6"/>
                  </a:lnTo>
                  <a:lnTo>
                    <a:pt x="11133076" y="6"/>
                  </a:lnTo>
                  <a:lnTo>
                    <a:pt x="11233374" y="6"/>
                  </a:lnTo>
                  <a:lnTo>
                    <a:pt x="11333672" y="6"/>
                  </a:lnTo>
                  <a:lnTo>
                    <a:pt x="11433970" y="6"/>
                  </a:lnTo>
                  <a:lnTo>
                    <a:pt x="11534268" y="6"/>
                  </a:lnTo>
                  <a:lnTo>
                    <a:pt x="11634566" y="6"/>
                  </a:lnTo>
                  <a:lnTo>
                    <a:pt x="11734864" y="6"/>
                  </a:lnTo>
                  <a:lnTo>
                    <a:pt x="11835162" y="6"/>
                  </a:lnTo>
                  <a:lnTo>
                    <a:pt x="11935460" y="6"/>
                  </a:lnTo>
                  <a:lnTo>
                    <a:pt x="12035758" y="6"/>
                  </a:lnTo>
                  <a:lnTo>
                    <a:pt x="12136056" y="6"/>
                  </a:lnTo>
                  <a:lnTo>
                    <a:pt x="12236354" y="6"/>
                  </a:lnTo>
                  <a:lnTo>
                    <a:pt x="12336652" y="6"/>
                  </a:lnTo>
                  <a:lnTo>
                    <a:pt x="12436950" y="6"/>
                  </a:lnTo>
                  <a:lnTo>
                    <a:pt x="12537248" y="6"/>
                  </a:lnTo>
                  <a:lnTo>
                    <a:pt x="12637546" y="6"/>
                  </a:lnTo>
                  <a:lnTo>
                    <a:pt x="12737844" y="6"/>
                  </a:lnTo>
                  <a:lnTo>
                    <a:pt x="12838142" y="6"/>
                  </a:lnTo>
                  <a:lnTo>
                    <a:pt x="12938440" y="6"/>
                  </a:lnTo>
                  <a:lnTo>
                    <a:pt x="13038738" y="6"/>
                  </a:lnTo>
                  <a:lnTo>
                    <a:pt x="13139036" y="6"/>
                  </a:lnTo>
                  <a:lnTo>
                    <a:pt x="13239334" y="6"/>
                  </a:lnTo>
                  <a:lnTo>
                    <a:pt x="13339632" y="6"/>
                  </a:lnTo>
                  <a:lnTo>
                    <a:pt x="13439930" y="6"/>
                  </a:lnTo>
                  <a:lnTo>
                    <a:pt x="13540228" y="6"/>
                  </a:lnTo>
                  <a:lnTo>
                    <a:pt x="13640526" y="6"/>
                  </a:lnTo>
                  <a:lnTo>
                    <a:pt x="13740824" y="6"/>
                  </a:lnTo>
                  <a:lnTo>
                    <a:pt x="13841122" y="6"/>
                  </a:lnTo>
                  <a:lnTo>
                    <a:pt x="13941420" y="6"/>
                  </a:lnTo>
                  <a:lnTo>
                    <a:pt x="14041718" y="6"/>
                  </a:lnTo>
                  <a:lnTo>
                    <a:pt x="14142016" y="6"/>
                  </a:lnTo>
                  <a:lnTo>
                    <a:pt x="14242314" y="6"/>
                  </a:lnTo>
                  <a:lnTo>
                    <a:pt x="14342612" y="6"/>
                  </a:lnTo>
                  <a:lnTo>
                    <a:pt x="14442910" y="6"/>
                  </a:lnTo>
                  <a:lnTo>
                    <a:pt x="14543208" y="6"/>
                  </a:lnTo>
                  <a:lnTo>
                    <a:pt x="14643506" y="5"/>
                  </a:lnTo>
                  <a:lnTo>
                    <a:pt x="14743804" y="5"/>
                  </a:lnTo>
                  <a:lnTo>
                    <a:pt x="14844102" y="5"/>
                  </a:lnTo>
                  <a:lnTo>
                    <a:pt x="14944400" y="5"/>
                  </a:lnTo>
                  <a:lnTo>
                    <a:pt x="15044698" y="5"/>
                  </a:lnTo>
                  <a:lnTo>
                    <a:pt x="15144996" y="5"/>
                  </a:lnTo>
                  <a:lnTo>
                    <a:pt x="15245294" y="5"/>
                  </a:lnTo>
                  <a:lnTo>
                    <a:pt x="15345592" y="5"/>
                  </a:lnTo>
                  <a:lnTo>
                    <a:pt x="15445890" y="5"/>
                  </a:lnTo>
                  <a:lnTo>
                    <a:pt x="15546188" y="5"/>
                  </a:lnTo>
                  <a:lnTo>
                    <a:pt x="15646486" y="5"/>
                  </a:lnTo>
                  <a:lnTo>
                    <a:pt x="15746784" y="5"/>
                  </a:lnTo>
                  <a:lnTo>
                    <a:pt x="15847082" y="5"/>
                  </a:lnTo>
                  <a:lnTo>
                    <a:pt x="15947380" y="5"/>
                  </a:lnTo>
                  <a:lnTo>
                    <a:pt x="16047678" y="5"/>
                  </a:lnTo>
                  <a:lnTo>
                    <a:pt x="16147976" y="5"/>
                  </a:lnTo>
                  <a:lnTo>
                    <a:pt x="16248274" y="5"/>
                  </a:lnTo>
                  <a:lnTo>
                    <a:pt x="16348572" y="5"/>
                  </a:lnTo>
                  <a:lnTo>
                    <a:pt x="16448870" y="5"/>
                  </a:lnTo>
                  <a:lnTo>
                    <a:pt x="16549168" y="5"/>
                  </a:lnTo>
                  <a:lnTo>
                    <a:pt x="16649466" y="5"/>
                  </a:lnTo>
                  <a:lnTo>
                    <a:pt x="16749764" y="5"/>
                  </a:lnTo>
                  <a:lnTo>
                    <a:pt x="16850062" y="5"/>
                  </a:lnTo>
                  <a:lnTo>
                    <a:pt x="16950360" y="5"/>
                  </a:lnTo>
                  <a:lnTo>
                    <a:pt x="17050658" y="5"/>
                  </a:lnTo>
                  <a:lnTo>
                    <a:pt x="17150956" y="5"/>
                  </a:lnTo>
                  <a:lnTo>
                    <a:pt x="17251254" y="5"/>
                  </a:lnTo>
                  <a:lnTo>
                    <a:pt x="17351552" y="5"/>
                  </a:lnTo>
                  <a:lnTo>
                    <a:pt x="17451850" y="5"/>
                  </a:lnTo>
                  <a:lnTo>
                    <a:pt x="17552148" y="5"/>
                  </a:lnTo>
                  <a:lnTo>
                    <a:pt x="17652446" y="5"/>
                  </a:lnTo>
                  <a:lnTo>
                    <a:pt x="17752744" y="5"/>
                  </a:lnTo>
                  <a:lnTo>
                    <a:pt x="17853042" y="5"/>
                  </a:lnTo>
                  <a:lnTo>
                    <a:pt x="17953339" y="5"/>
                  </a:lnTo>
                  <a:lnTo>
                    <a:pt x="18053637" y="5"/>
                  </a:lnTo>
                  <a:lnTo>
                    <a:pt x="18153935" y="5"/>
                  </a:lnTo>
                  <a:lnTo>
                    <a:pt x="18254233" y="5"/>
                  </a:lnTo>
                  <a:lnTo>
                    <a:pt x="18354531" y="5"/>
                  </a:lnTo>
                  <a:lnTo>
                    <a:pt x="18454829" y="5"/>
                  </a:lnTo>
                  <a:lnTo>
                    <a:pt x="18555127" y="5"/>
                  </a:lnTo>
                  <a:lnTo>
                    <a:pt x="18655425" y="4"/>
                  </a:lnTo>
                  <a:lnTo>
                    <a:pt x="18755723" y="4"/>
                  </a:lnTo>
                  <a:lnTo>
                    <a:pt x="18856021" y="4"/>
                  </a:lnTo>
                  <a:lnTo>
                    <a:pt x="18956319" y="4"/>
                  </a:lnTo>
                  <a:lnTo>
                    <a:pt x="19056617" y="4"/>
                  </a:lnTo>
                  <a:lnTo>
                    <a:pt x="19156915" y="4"/>
                  </a:lnTo>
                  <a:lnTo>
                    <a:pt x="19257213" y="4"/>
                  </a:lnTo>
                  <a:lnTo>
                    <a:pt x="19357511" y="4"/>
                  </a:lnTo>
                  <a:lnTo>
                    <a:pt x="19457809" y="4"/>
                  </a:lnTo>
                  <a:lnTo>
                    <a:pt x="19558107" y="4"/>
                  </a:lnTo>
                  <a:lnTo>
                    <a:pt x="19658405" y="4"/>
                  </a:lnTo>
                  <a:lnTo>
                    <a:pt x="19758703" y="4"/>
                  </a:lnTo>
                  <a:lnTo>
                    <a:pt x="19859001" y="4"/>
                  </a:lnTo>
                  <a:lnTo>
                    <a:pt x="19959299" y="4"/>
                  </a:lnTo>
                  <a:lnTo>
                    <a:pt x="20059597" y="4"/>
                  </a:lnTo>
                  <a:lnTo>
                    <a:pt x="20159895" y="4"/>
                  </a:lnTo>
                  <a:lnTo>
                    <a:pt x="20260193" y="4"/>
                  </a:lnTo>
                  <a:lnTo>
                    <a:pt x="20360491" y="4"/>
                  </a:lnTo>
                  <a:lnTo>
                    <a:pt x="20460789" y="4"/>
                  </a:lnTo>
                  <a:lnTo>
                    <a:pt x="20561087" y="4"/>
                  </a:lnTo>
                  <a:lnTo>
                    <a:pt x="20661385" y="4"/>
                  </a:lnTo>
                  <a:lnTo>
                    <a:pt x="20761683" y="4"/>
                  </a:lnTo>
                  <a:lnTo>
                    <a:pt x="20861981" y="4"/>
                  </a:lnTo>
                  <a:lnTo>
                    <a:pt x="20962279" y="4"/>
                  </a:lnTo>
                  <a:lnTo>
                    <a:pt x="21062577" y="4"/>
                  </a:lnTo>
                  <a:lnTo>
                    <a:pt x="21162875" y="4"/>
                  </a:lnTo>
                  <a:lnTo>
                    <a:pt x="21263173" y="4"/>
                  </a:lnTo>
                  <a:lnTo>
                    <a:pt x="21363471" y="4"/>
                  </a:lnTo>
                  <a:lnTo>
                    <a:pt x="21463769" y="4"/>
                  </a:lnTo>
                  <a:lnTo>
                    <a:pt x="21564067" y="4"/>
                  </a:lnTo>
                  <a:lnTo>
                    <a:pt x="21664365" y="4"/>
                  </a:lnTo>
                  <a:lnTo>
                    <a:pt x="21764663" y="3"/>
                  </a:lnTo>
                  <a:lnTo>
                    <a:pt x="21864961" y="3"/>
                  </a:lnTo>
                  <a:lnTo>
                    <a:pt x="21965259" y="3"/>
                  </a:lnTo>
                  <a:lnTo>
                    <a:pt x="22065557" y="3"/>
                  </a:lnTo>
                  <a:lnTo>
                    <a:pt x="22165855" y="3"/>
                  </a:lnTo>
                  <a:lnTo>
                    <a:pt x="22266153" y="3"/>
                  </a:lnTo>
                  <a:lnTo>
                    <a:pt x="22366451" y="3"/>
                  </a:lnTo>
                  <a:lnTo>
                    <a:pt x="22466749" y="3"/>
                  </a:lnTo>
                  <a:lnTo>
                    <a:pt x="22567047" y="3"/>
                  </a:lnTo>
                  <a:lnTo>
                    <a:pt x="22667345" y="3"/>
                  </a:lnTo>
                  <a:lnTo>
                    <a:pt x="22767643" y="3"/>
                  </a:lnTo>
                  <a:lnTo>
                    <a:pt x="22867941" y="3"/>
                  </a:lnTo>
                  <a:lnTo>
                    <a:pt x="22968239" y="3"/>
                  </a:lnTo>
                  <a:lnTo>
                    <a:pt x="23068537" y="3"/>
                  </a:lnTo>
                  <a:lnTo>
                    <a:pt x="23168835" y="3"/>
                  </a:lnTo>
                  <a:lnTo>
                    <a:pt x="23269133" y="3"/>
                  </a:lnTo>
                  <a:lnTo>
                    <a:pt x="23369431" y="3"/>
                  </a:lnTo>
                  <a:lnTo>
                    <a:pt x="23469729" y="3"/>
                  </a:lnTo>
                  <a:lnTo>
                    <a:pt x="23570027" y="3"/>
                  </a:lnTo>
                  <a:lnTo>
                    <a:pt x="23670325" y="3"/>
                  </a:lnTo>
                  <a:lnTo>
                    <a:pt x="23770623" y="3"/>
                  </a:lnTo>
                  <a:lnTo>
                    <a:pt x="23870921" y="3"/>
                  </a:lnTo>
                  <a:lnTo>
                    <a:pt x="23971219" y="3"/>
                  </a:lnTo>
                  <a:lnTo>
                    <a:pt x="24071517" y="3"/>
                  </a:lnTo>
                  <a:lnTo>
                    <a:pt x="24171815" y="3"/>
                  </a:lnTo>
                  <a:lnTo>
                    <a:pt x="24272113" y="2"/>
                  </a:lnTo>
                  <a:lnTo>
                    <a:pt x="24372411" y="2"/>
                  </a:lnTo>
                  <a:lnTo>
                    <a:pt x="24472709" y="2"/>
                  </a:lnTo>
                  <a:lnTo>
                    <a:pt x="24573007" y="2"/>
                  </a:lnTo>
                  <a:lnTo>
                    <a:pt x="24673305" y="2"/>
                  </a:lnTo>
                  <a:lnTo>
                    <a:pt x="24773603" y="2"/>
                  </a:lnTo>
                  <a:lnTo>
                    <a:pt x="24873901" y="2"/>
                  </a:lnTo>
                  <a:lnTo>
                    <a:pt x="24974199" y="2"/>
                  </a:lnTo>
                  <a:lnTo>
                    <a:pt x="25074497" y="2"/>
                  </a:lnTo>
                  <a:lnTo>
                    <a:pt x="25174794" y="2"/>
                  </a:lnTo>
                  <a:lnTo>
                    <a:pt x="25275092" y="2"/>
                  </a:lnTo>
                  <a:lnTo>
                    <a:pt x="25375390" y="2"/>
                  </a:lnTo>
                  <a:lnTo>
                    <a:pt x="25475688" y="2"/>
                  </a:lnTo>
                  <a:lnTo>
                    <a:pt x="25575986" y="2"/>
                  </a:lnTo>
                  <a:lnTo>
                    <a:pt x="25676284" y="2"/>
                  </a:lnTo>
                  <a:lnTo>
                    <a:pt x="25776582" y="2"/>
                  </a:lnTo>
                  <a:lnTo>
                    <a:pt x="25876880" y="2"/>
                  </a:lnTo>
                  <a:lnTo>
                    <a:pt x="25977178" y="2"/>
                  </a:lnTo>
                  <a:lnTo>
                    <a:pt x="26077476" y="2"/>
                  </a:lnTo>
                  <a:lnTo>
                    <a:pt x="26177774" y="2"/>
                  </a:lnTo>
                  <a:lnTo>
                    <a:pt x="26278072" y="2"/>
                  </a:lnTo>
                  <a:lnTo>
                    <a:pt x="26378370" y="1"/>
                  </a:lnTo>
                  <a:lnTo>
                    <a:pt x="26478668" y="1"/>
                  </a:lnTo>
                  <a:lnTo>
                    <a:pt x="26578966" y="1"/>
                  </a:lnTo>
                  <a:lnTo>
                    <a:pt x="26679264" y="1"/>
                  </a:lnTo>
                  <a:lnTo>
                    <a:pt x="26779562" y="1"/>
                  </a:lnTo>
                  <a:lnTo>
                    <a:pt x="26879860" y="1"/>
                  </a:lnTo>
                  <a:lnTo>
                    <a:pt x="26980158" y="1"/>
                  </a:lnTo>
                  <a:lnTo>
                    <a:pt x="27080456" y="1"/>
                  </a:lnTo>
                  <a:lnTo>
                    <a:pt x="27180754" y="1"/>
                  </a:lnTo>
                  <a:lnTo>
                    <a:pt x="27281052" y="1"/>
                  </a:lnTo>
                  <a:lnTo>
                    <a:pt x="27381350" y="1"/>
                  </a:lnTo>
                  <a:lnTo>
                    <a:pt x="27481648" y="1"/>
                  </a:lnTo>
                  <a:lnTo>
                    <a:pt x="27581946" y="1"/>
                  </a:lnTo>
                  <a:lnTo>
                    <a:pt x="27682244" y="1"/>
                  </a:lnTo>
                  <a:lnTo>
                    <a:pt x="27782542" y="1"/>
                  </a:lnTo>
                  <a:lnTo>
                    <a:pt x="27882840" y="1"/>
                  </a:lnTo>
                  <a:lnTo>
                    <a:pt x="27983138" y="1"/>
                  </a:lnTo>
                  <a:lnTo>
                    <a:pt x="28083436" y="1"/>
                  </a:lnTo>
                  <a:lnTo>
                    <a:pt x="28183734" y="0"/>
                  </a:lnTo>
                  <a:lnTo>
                    <a:pt x="28284032" y="0"/>
                  </a:lnTo>
                  <a:lnTo>
                    <a:pt x="28384330" y="0"/>
                  </a:lnTo>
                  <a:lnTo>
                    <a:pt x="28484628" y="0"/>
                  </a:lnTo>
                  <a:lnTo>
                    <a:pt x="28584926" y="0"/>
                  </a:lnTo>
                  <a:lnTo>
                    <a:pt x="28685224" y="0"/>
                  </a:lnTo>
                  <a:lnTo>
                    <a:pt x="28785522" y="0"/>
                  </a:lnTo>
                  <a:lnTo>
                    <a:pt x="28885820" y="0"/>
                  </a:lnTo>
                  <a:lnTo>
                    <a:pt x="28986118" y="0"/>
                  </a:lnTo>
                </a:path>
              </a:pathLst>
            </a:custGeom>
            <a:ln w="27000">
              <a:solidFill>
                <a:srgbClr val="000000">
                  <a:alpha val="50196"/>
                </a:srgbClr>
              </a:solidFill>
              <a:prstDash val="solid"/>
              <a:round/>
            </a:ln>
          </p:spPr>
          <p:txBody>
            <a:bodyPr/>
            <a:lstStyle/>
            <a:p/>
          </p:txBody>
        </p:sp>
        <p:sp>
          <p:nvSpPr>
            <p:cNvPr id="26" name="Polyline form 26"/>
            <p:cNvSpPr/>
            <p:nvPr/>
          </p:nvSpPr>
          <p:spPr>
            <a:xfrm>
              <a:off x="5085495" y="15109049"/>
              <a:ext cx="28986118" cy="427168"/>
            </a:xfrm>
            <a:custGeom>
              <a:avLst/>
              <a:pathLst>
                <a:path w="28986118" h="427168">
                  <a:moveTo>
                    <a:pt x="0" y="427168"/>
                  </a:moveTo>
                  <a:lnTo>
                    <a:pt x="100298" y="425066"/>
                  </a:lnTo>
                  <a:lnTo>
                    <a:pt x="200596" y="422963"/>
                  </a:lnTo>
                  <a:lnTo>
                    <a:pt x="300894" y="420860"/>
                  </a:lnTo>
                  <a:lnTo>
                    <a:pt x="401192" y="418756"/>
                  </a:lnTo>
                  <a:lnTo>
                    <a:pt x="501490" y="416652"/>
                  </a:lnTo>
                  <a:lnTo>
                    <a:pt x="601788" y="414547"/>
                  </a:lnTo>
                  <a:lnTo>
                    <a:pt x="702086" y="412441"/>
                  </a:lnTo>
                  <a:lnTo>
                    <a:pt x="802384" y="410336"/>
                  </a:lnTo>
                  <a:lnTo>
                    <a:pt x="902682" y="408229"/>
                  </a:lnTo>
                  <a:lnTo>
                    <a:pt x="1002980" y="406123"/>
                  </a:lnTo>
                  <a:lnTo>
                    <a:pt x="1103278" y="404016"/>
                  </a:lnTo>
                  <a:lnTo>
                    <a:pt x="1203576" y="401909"/>
                  </a:lnTo>
                  <a:lnTo>
                    <a:pt x="1303874" y="399802"/>
                  </a:lnTo>
                  <a:lnTo>
                    <a:pt x="1404172" y="397694"/>
                  </a:lnTo>
                  <a:lnTo>
                    <a:pt x="1504470" y="395587"/>
                  </a:lnTo>
                  <a:lnTo>
                    <a:pt x="1604768" y="393480"/>
                  </a:lnTo>
                  <a:lnTo>
                    <a:pt x="1705066" y="391372"/>
                  </a:lnTo>
                  <a:lnTo>
                    <a:pt x="1805364" y="389265"/>
                  </a:lnTo>
                  <a:lnTo>
                    <a:pt x="1905662" y="387157"/>
                  </a:lnTo>
                  <a:lnTo>
                    <a:pt x="2005960" y="385050"/>
                  </a:lnTo>
                  <a:lnTo>
                    <a:pt x="2106258" y="382943"/>
                  </a:lnTo>
                  <a:lnTo>
                    <a:pt x="2206556" y="380836"/>
                  </a:lnTo>
                  <a:lnTo>
                    <a:pt x="2306854" y="378730"/>
                  </a:lnTo>
                  <a:lnTo>
                    <a:pt x="2407152" y="376624"/>
                  </a:lnTo>
                  <a:lnTo>
                    <a:pt x="2507450" y="374518"/>
                  </a:lnTo>
                  <a:lnTo>
                    <a:pt x="2607748" y="372412"/>
                  </a:lnTo>
                  <a:lnTo>
                    <a:pt x="2708046" y="370308"/>
                  </a:lnTo>
                  <a:lnTo>
                    <a:pt x="2808344" y="368203"/>
                  </a:lnTo>
                  <a:lnTo>
                    <a:pt x="2908642" y="366099"/>
                  </a:lnTo>
                  <a:lnTo>
                    <a:pt x="3008940" y="363996"/>
                  </a:lnTo>
                  <a:lnTo>
                    <a:pt x="3109238" y="361894"/>
                  </a:lnTo>
                  <a:lnTo>
                    <a:pt x="3209536" y="359792"/>
                  </a:lnTo>
                  <a:lnTo>
                    <a:pt x="3309834" y="357691"/>
                  </a:lnTo>
                  <a:lnTo>
                    <a:pt x="3410132" y="355591"/>
                  </a:lnTo>
                  <a:lnTo>
                    <a:pt x="3510430" y="353492"/>
                  </a:lnTo>
                  <a:lnTo>
                    <a:pt x="3610727" y="351394"/>
                  </a:lnTo>
                  <a:lnTo>
                    <a:pt x="3711025" y="349297"/>
                  </a:lnTo>
                  <a:lnTo>
                    <a:pt x="3811323" y="347201"/>
                  </a:lnTo>
                  <a:lnTo>
                    <a:pt x="3911621" y="345105"/>
                  </a:lnTo>
                  <a:lnTo>
                    <a:pt x="4011919" y="343012"/>
                  </a:lnTo>
                  <a:lnTo>
                    <a:pt x="4112217" y="340919"/>
                  </a:lnTo>
                  <a:lnTo>
                    <a:pt x="4212515" y="338827"/>
                  </a:lnTo>
                  <a:lnTo>
                    <a:pt x="4312813" y="336737"/>
                  </a:lnTo>
                  <a:lnTo>
                    <a:pt x="4413111" y="334649"/>
                  </a:lnTo>
                  <a:lnTo>
                    <a:pt x="4513409" y="332561"/>
                  </a:lnTo>
                  <a:lnTo>
                    <a:pt x="4613707" y="330475"/>
                  </a:lnTo>
                  <a:lnTo>
                    <a:pt x="4714005" y="328391"/>
                  </a:lnTo>
                  <a:lnTo>
                    <a:pt x="4814303" y="326308"/>
                  </a:lnTo>
                  <a:lnTo>
                    <a:pt x="4914601" y="324227"/>
                  </a:lnTo>
                  <a:lnTo>
                    <a:pt x="5014899" y="322148"/>
                  </a:lnTo>
                  <a:lnTo>
                    <a:pt x="5115197" y="320070"/>
                  </a:lnTo>
                  <a:lnTo>
                    <a:pt x="5215495" y="317995"/>
                  </a:lnTo>
                  <a:lnTo>
                    <a:pt x="5315793" y="315921"/>
                  </a:lnTo>
                  <a:lnTo>
                    <a:pt x="5416091" y="313849"/>
                  </a:lnTo>
                  <a:lnTo>
                    <a:pt x="5516389" y="311779"/>
                  </a:lnTo>
                  <a:lnTo>
                    <a:pt x="5616687" y="309711"/>
                  </a:lnTo>
                  <a:lnTo>
                    <a:pt x="5716985" y="307645"/>
                  </a:lnTo>
                  <a:lnTo>
                    <a:pt x="5817283" y="305581"/>
                  </a:lnTo>
                  <a:lnTo>
                    <a:pt x="5917581" y="303520"/>
                  </a:lnTo>
                  <a:lnTo>
                    <a:pt x="6017879" y="301461"/>
                  </a:lnTo>
                  <a:lnTo>
                    <a:pt x="6118177" y="299404"/>
                  </a:lnTo>
                  <a:lnTo>
                    <a:pt x="6218475" y="297350"/>
                  </a:lnTo>
                  <a:lnTo>
                    <a:pt x="6318773" y="295298"/>
                  </a:lnTo>
                  <a:lnTo>
                    <a:pt x="6419071" y="293248"/>
                  </a:lnTo>
                  <a:lnTo>
                    <a:pt x="6519369" y="291201"/>
                  </a:lnTo>
                  <a:lnTo>
                    <a:pt x="6619667" y="289157"/>
                  </a:lnTo>
                  <a:lnTo>
                    <a:pt x="6719965" y="287115"/>
                  </a:lnTo>
                  <a:lnTo>
                    <a:pt x="6820263" y="285076"/>
                  </a:lnTo>
                  <a:lnTo>
                    <a:pt x="6920561" y="283040"/>
                  </a:lnTo>
                  <a:lnTo>
                    <a:pt x="7020859" y="281007"/>
                  </a:lnTo>
                  <a:lnTo>
                    <a:pt x="7121157" y="278977"/>
                  </a:lnTo>
                  <a:lnTo>
                    <a:pt x="7221455" y="276949"/>
                  </a:lnTo>
                  <a:lnTo>
                    <a:pt x="7321753" y="274925"/>
                  </a:lnTo>
                  <a:lnTo>
                    <a:pt x="7422051" y="272904"/>
                  </a:lnTo>
                  <a:lnTo>
                    <a:pt x="7522349" y="270886"/>
                  </a:lnTo>
                  <a:lnTo>
                    <a:pt x="7622647" y="268871"/>
                  </a:lnTo>
                  <a:lnTo>
                    <a:pt x="7722945" y="266860"/>
                  </a:lnTo>
                  <a:lnTo>
                    <a:pt x="7823243" y="264852"/>
                  </a:lnTo>
                  <a:lnTo>
                    <a:pt x="7923541" y="262847"/>
                  </a:lnTo>
                  <a:lnTo>
                    <a:pt x="8023839" y="260846"/>
                  </a:lnTo>
                  <a:lnTo>
                    <a:pt x="8124137" y="258848"/>
                  </a:lnTo>
                  <a:lnTo>
                    <a:pt x="8224435" y="256854"/>
                  </a:lnTo>
                  <a:lnTo>
                    <a:pt x="8324733" y="254863"/>
                  </a:lnTo>
                  <a:lnTo>
                    <a:pt x="8425031" y="252876"/>
                  </a:lnTo>
                  <a:lnTo>
                    <a:pt x="8525329" y="250893"/>
                  </a:lnTo>
                  <a:lnTo>
                    <a:pt x="8625627" y="248914"/>
                  </a:lnTo>
                  <a:lnTo>
                    <a:pt x="8725925" y="246939"/>
                  </a:lnTo>
                  <a:lnTo>
                    <a:pt x="8826223" y="244967"/>
                  </a:lnTo>
                  <a:lnTo>
                    <a:pt x="8926521" y="243000"/>
                  </a:lnTo>
                  <a:lnTo>
                    <a:pt x="9026819" y="241037"/>
                  </a:lnTo>
                  <a:lnTo>
                    <a:pt x="9127117" y="239078"/>
                  </a:lnTo>
                  <a:lnTo>
                    <a:pt x="9227415" y="237123"/>
                  </a:lnTo>
                  <a:lnTo>
                    <a:pt x="9327713" y="235172"/>
                  </a:lnTo>
                  <a:lnTo>
                    <a:pt x="9428011" y="233226"/>
                  </a:lnTo>
                  <a:lnTo>
                    <a:pt x="9528309" y="231284"/>
                  </a:lnTo>
                  <a:lnTo>
                    <a:pt x="9628607" y="229346"/>
                  </a:lnTo>
                  <a:lnTo>
                    <a:pt x="9728905" y="227413"/>
                  </a:lnTo>
                  <a:lnTo>
                    <a:pt x="9829203" y="225485"/>
                  </a:lnTo>
                  <a:lnTo>
                    <a:pt x="9929501" y="223561"/>
                  </a:lnTo>
                  <a:lnTo>
                    <a:pt x="10029799" y="221642"/>
                  </a:lnTo>
                  <a:lnTo>
                    <a:pt x="10130097" y="219728"/>
                  </a:lnTo>
                  <a:lnTo>
                    <a:pt x="10230395" y="217818"/>
                  </a:lnTo>
                  <a:lnTo>
                    <a:pt x="10330693" y="215914"/>
                  </a:lnTo>
                  <a:lnTo>
                    <a:pt x="10430991" y="214014"/>
                  </a:lnTo>
                  <a:lnTo>
                    <a:pt x="10531289" y="212119"/>
                  </a:lnTo>
                  <a:lnTo>
                    <a:pt x="10631587" y="210230"/>
                  </a:lnTo>
                  <a:lnTo>
                    <a:pt x="10731885" y="208345"/>
                  </a:lnTo>
                  <a:lnTo>
                    <a:pt x="10832182" y="206466"/>
                  </a:lnTo>
                  <a:lnTo>
                    <a:pt x="10932480" y="204592"/>
                  </a:lnTo>
                  <a:lnTo>
                    <a:pt x="11032778" y="202723"/>
                  </a:lnTo>
                  <a:lnTo>
                    <a:pt x="11133076" y="200860"/>
                  </a:lnTo>
                  <a:lnTo>
                    <a:pt x="11233374" y="199002"/>
                  </a:lnTo>
                  <a:lnTo>
                    <a:pt x="11333672" y="197149"/>
                  </a:lnTo>
                  <a:lnTo>
                    <a:pt x="11433970" y="195303"/>
                  </a:lnTo>
                  <a:lnTo>
                    <a:pt x="11534268" y="193461"/>
                  </a:lnTo>
                  <a:lnTo>
                    <a:pt x="11634566" y="191626"/>
                  </a:lnTo>
                  <a:lnTo>
                    <a:pt x="11734864" y="189796"/>
                  </a:lnTo>
                  <a:lnTo>
                    <a:pt x="11835162" y="187972"/>
                  </a:lnTo>
                  <a:lnTo>
                    <a:pt x="11935460" y="186154"/>
                  </a:lnTo>
                  <a:lnTo>
                    <a:pt x="12035758" y="184341"/>
                  </a:lnTo>
                  <a:lnTo>
                    <a:pt x="12136056" y="182535"/>
                  </a:lnTo>
                  <a:lnTo>
                    <a:pt x="12236354" y="180735"/>
                  </a:lnTo>
                  <a:lnTo>
                    <a:pt x="12336652" y="178940"/>
                  </a:lnTo>
                  <a:lnTo>
                    <a:pt x="12436950" y="177152"/>
                  </a:lnTo>
                  <a:lnTo>
                    <a:pt x="12537248" y="175371"/>
                  </a:lnTo>
                  <a:lnTo>
                    <a:pt x="12637546" y="173595"/>
                  </a:lnTo>
                  <a:lnTo>
                    <a:pt x="12737844" y="171826"/>
                  </a:lnTo>
                  <a:lnTo>
                    <a:pt x="12838142" y="170063"/>
                  </a:lnTo>
                  <a:lnTo>
                    <a:pt x="12938440" y="168307"/>
                  </a:lnTo>
                  <a:lnTo>
                    <a:pt x="13038738" y="166557"/>
                  </a:lnTo>
                  <a:lnTo>
                    <a:pt x="13139036" y="164814"/>
                  </a:lnTo>
                  <a:lnTo>
                    <a:pt x="13239334" y="163077"/>
                  </a:lnTo>
                  <a:lnTo>
                    <a:pt x="13339632" y="161347"/>
                  </a:lnTo>
                  <a:lnTo>
                    <a:pt x="13439930" y="159624"/>
                  </a:lnTo>
                  <a:lnTo>
                    <a:pt x="13540228" y="157907"/>
                  </a:lnTo>
                  <a:lnTo>
                    <a:pt x="13640526" y="156198"/>
                  </a:lnTo>
                  <a:lnTo>
                    <a:pt x="13740824" y="154495"/>
                  </a:lnTo>
                  <a:lnTo>
                    <a:pt x="13841122" y="152799"/>
                  </a:lnTo>
                  <a:lnTo>
                    <a:pt x="13941420" y="151110"/>
                  </a:lnTo>
                  <a:lnTo>
                    <a:pt x="14041718" y="149429"/>
                  </a:lnTo>
                  <a:lnTo>
                    <a:pt x="14142016" y="147754"/>
                  </a:lnTo>
                  <a:lnTo>
                    <a:pt x="14242314" y="146087"/>
                  </a:lnTo>
                  <a:lnTo>
                    <a:pt x="14342612" y="144427"/>
                  </a:lnTo>
                  <a:lnTo>
                    <a:pt x="14442910" y="142774"/>
                  </a:lnTo>
                  <a:lnTo>
                    <a:pt x="14543208" y="141129"/>
                  </a:lnTo>
                  <a:lnTo>
                    <a:pt x="14643506" y="139491"/>
                  </a:lnTo>
                  <a:lnTo>
                    <a:pt x="14743804" y="137860"/>
                  </a:lnTo>
                  <a:lnTo>
                    <a:pt x="14844102" y="136237"/>
                  </a:lnTo>
                  <a:lnTo>
                    <a:pt x="14944400" y="134622"/>
                  </a:lnTo>
                  <a:lnTo>
                    <a:pt x="15044698" y="133014"/>
                  </a:lnTo>
                  <a:lnTo>
                    <a:pt x="15144996" y="131414"/>
                  </a:lnTo>
                  <a:lnTo>
                    <a:pt x="15245294" y="129821"/>
                  </a:lnTo>
                  <a:lnTo>
                    <a:pt x="15345592" y="128237"/>
                  </a:lnTo>
                  <a:lnTo>
                    <a:pt x="15445890" y="126660"/>
                  </a:lnTo>
                  <a:lnTo>
                    <a:pt x="15546188" y="125091"/>
                  </a:lnTo>
                  <a:lnTo>
                    <a:pt x="15646486" y="123530"/>
                  </a:lnTo>
                  <a:lnTo>
                    <a:pt x="15746784" y="121977"/>
                  </a:lnTo>
                  <a:lnTo>
                    <a:pt x="15847082" y="120432"/>
                  </a:lnTo>
                  <a:lnTo>
                    <a:pt x="15947380" y="118895"/>
                  </a:lnTo>
                  <a:lnTo>
                    <a:pt x="16047678" y="117366"/>
                  </a:lnTo>
                  <a:lnTo>
                    <a:pt x="16147976" y="115845"/>
                  </a:lnTo>
                  <a:lnTo>
                    <a:pt x="16248274" y="114333"/>
                  </a:lnTo>
                  <a:lnTo>
                    <a:pt x="16348572" y="112829"/>
                  </a:lnTo>
                  <a:lnTo>
                    <a:pt x="16448870" y="111333"/>
                  </a:lnTo>
                  <a:lnTo>
                    <a:pt x="16549168" y="109846"/>
                  </a:lnTo>
                  <a:lnTo>
                    <a:pt x="16649466" y="108367"/>
                  </a:lnTo>
                  <a:lnTo>
                    <a:pt x="16749764" y="106896"/>
                  </a:lnTo>
                  <a:lnTo>
                    <a:pt x="16850062" y="105434"/>
                  </a:lnTo>
                  <a:lnTo>
                    <a:pt x="16950360" y="103980"/>
                  </a:lnTo>
                  <a:lnTo>
                    <a:pt x="17050658" y="102536"/>
                  </a:lnTo>
                  <a:lnTo>
                    <a:pt x="17150956" y="101099"/>
                  </a:lnTo>
                  <a:lnTo>
                    <a:pt x="17251254" y="99672"/>
                  </a:lnTo>
                  <a:lnTo>
                    <a:pt x="17351552" y="98253"/>
                  </a:lnTo>
                  <a:lnTo>
                    <a:pt x="17451850" y="96843"/>
                  </a:lnTo>
                  <a:lnTo>
                    <a:pt x="17552148" y="95441"/>
                  </a:lnTo>
                  <a:lnTo>
                    <a:pt x="17652446" y="94049"/>
                  </a:lnTo>
                  <a:lnTo>
                    <a:pt x="17752744" y="92665"/>
                  </a:lnTo>
                  <a:lnTo>
                    <a:pt x="17853042" y="91291"/>
                  </a:lnTo>
                  <a:lnTo>
                    <a:pt x="17953339" y="89925"/>
                  </a:lnTo>
                  <a:lnTo>
                    <a:pt x="18053637" y="88569"/>
                  </a:lnTo>
                  <a:lnTo>
                    <a:pt x="18153935" y="87221"/>
                  </a:lnTo>
                  <a:lnTo>
                    <a:pt x="18254233" y="85882"/>
                  </a:lnTo>
                  <a:lnTo>
                    <a:pt x="18354531" y="84553"/>
                  </a:lnTo>
                  <a:lnTo>
                    <a:pt x="18454829" y="83233"/>
                  </a:lnTo>
                  <a:lnTo>
                    <a:pt x="18555127" y="81922"/>
                  </a:lnTo>
                  <a:lnTo>
                    <a:pt x="18655425" y="80620"/>
                  </a:lnTo>
                  <a:lnTo>
                    <a:pt x="18755723" y="79328"/>
                  </a:lnTo>
                  <a:lnTo>
                    <a:pt x="18856021" y="78045"/>
                  </a:lnTo>
                  <a:lnTo>
                    <a:pt x="18956319" y="76771"/>
                  </a:lnTo>
                  <a:lnTo>
                    <a:pt x="19056617" y="75506"/>
                  </a:lnTo>
                  <a:lnTo>
                    <a:pt x="19156915" y="74252"/>
                  </a:lnTo>
                  <a:lnTo>
                    <a:pt x="19257213" y="73006"/>
                  </a:lnTo>
                  <a:lnTo>
                    <a:pt x="19357511" y="71770"/>
                  </a:lnTo>
                  <a:lnTo>
                    <a:pt x="19457809" y="70543"/>
                  </a:lnTo>
                  <a:lnTo>
                    <a:pt x="19558107" y="69326"/>
                  </a:lnTo>
                  <a:lnTo>
                    <a:pt x="19658405" y="68119"/>
                  </a:lnTo>
                  <a:lnTo>
                    <a:pt x="19758703" y="66921"/>
                  </a:lnTo>
                  <a:lnTo>
                    <a:pt x="19859001" y="65733"/>
                  </a:lnTo>
                  <a:lnTo>
                    <a:pt x="19959299" y="64555"/>
                  </a:lnTo>
                  <a:lnTo>
                    <a:pt x="20059597" y="63386"/>
                  </a:lnTo>
                  <a:lnTo>
                    <a:pt x="20159895" y="62227"/>
                  </a:lnTo>
                  <a:lnTo>
                    <a:pt x="20260193" y="61077"/>
                  </a:lnTo>
                  <a:lnTo>
                    <a:pt x="20360491" y="59938"/>
                  </a:lnTo>
                  <a:lnTo>
                    <a:pt x="20460789" y="58808"/>
                  </a:lnTo>
                  <a:lnTo>
                    <a:pt x="20561087" y="57688"/>
                  </a:lnTo>
                  <a:lnTo>
                    <a:pt x="20661385" y="56578"/>
                  </a:lnTo>
                  <a:lnTo>
                    <a:pt x="20761683" y="55478"/>
                  </a:lnTo>
                  <a:lnTo>
                    <a:pt x="20861981" y="54388"/>
                  </a:lnTo>
                  <a:lnTo>
                    <a:pt x="20962279" y="53308"/>
                  </a:lnTo>
                  <a:lnTo>
                    <a:pt x="21062577" y="52237"/>
                  </a:lnTo>
                  <a:lnTo>
                    <a:pt x="21162875" y="51177"/>
                  </a:lnTo>
                  <a:lnTo>
                    <a:pt x="21263173" y="50127"/>
                  </a:lnTo>
                  <a:lnTo>
                    <a:pt x="21363471" y="49086"/>
                  </a:lnTo>
                  <a:lnTo>
                    <a:pt x="21463769" y="48056"/>
                  </a:lnTo>
                  <a:lnTo>
                    <a:pt x="21564067" y="47036"/>
                  </a:lnTo>
                  <a:lnTo>
                    <a:pt x="21664365" y="46025"/>
                  </a:lnTo>
                  <a:lnTo>
                    <a:pt x="21764663" y="45025"/>
                  </a:lnTo>
                  <a:lnTo>
                    <a:pt x="21864961" y="44035"/>
                  </a:lnTo>
                  <a:lnTo>
                    <a:pt x="21965259" y="43056"/>
                  </a:lnTo>
                  <a:lnTo>
                    <a:pt x="22065557" y="42086"/>
                  </a:lnTo>
                  <a:lnTo>
                    <a:pt x="22165855" y="41126"/>
                  </a:lnTo>
                  <a:lnTo>
                    <a:pt x="22266153" y="40177"/>
                  </a:lnTo>
                  <a:lnTo>
                    <a:pt x="22366451" y="39238"/>
                  </a:lnTo>
                  <a:lnTo>
                    <a:pt x="22466749" y="38309"/>
                  </a:lnTo>
                  <a:lnTo>
                    <a:pt x="22567047" y="37390"/>
                  </a:lnTo>
                  <a:lnTo>
                    <a:pt x="22667345" y="36482"/>
                  </a:lnTo>
                  <a:lnTo>
                    <a:pt x="22767643" y="35583"/>
                  </a:lnTo>
                  <a:lnTo>
                    <a:pt x="22867941" y="34695"/>
                  </a:lnTo>
                  <a:lnTo>
                    <a:pt x="22968239" y="33818"/>
                  </a:lnTo>
                  <a:lnTo>
                    <a:pt x="23068537" y="32950"/>
                  </a:lnTo>
                  <a:lnTo>
                    <a:pt x="23168835" y="32093"/>
                  </a:lnTo>
                  <a:lnTo>
                    <a:pt x="23269133" y="31246"/>
                  </a:lnTo>
                  <a:lnTo>
                    <a:pt x="23369431" y="30410"/>
                  </a:lnTo>
                  <a:lnTo>
                    <a:pt x="23469729" y="29583"/>
                  </a:lnTo>
                  <a:lnTo>
                    <a:pt x="23570027" y="28768"/>
                  </a:lnTo>
                  <a:lnTo>
                    <a:pt x="23670325" y="27962"/>
                  </a:lnTo>
                  <a:lnTo>
                    <a:pt x="23770623" y="27167"/>
                  </a:lnTo>
                  <a:lnTo>
                    <a:pt x="23870921" y="26382"/>
                  </a:lnTo>
                  <a:lnTo>
                    <a:pt x="23971219" y="25607"/>
                  </a:lnTo>
                  <a:lnTo>
                    <a:pt x="24071517" y="24843"/>
                  </a:lnTo>
                  <a:lnTo>
                    <a:pt x="24171815" y="24089"/>
                  </a:lnTo>
                  <a:lnTo>
                    <a:pt x="24272113" y="23346"/>
                  </a:lnTo>
                  <a:lnTo>
                    <a:pt x="24372411" y="22613"/>
                  </a:lnTo>
                  <a:lnTo>
                    <a:pt x="24472709" y="21890"/>
                  </a:lnTo>
                  <a:lnTo>
                    <a:pt x="24573007" y="21177"/>
                  </a:lnTo>
                  <a:lnTo>
                    <a:pt x="24673305" y="20475"/>
                  </a:lnTo>
                  <a:lnTo>
                    <a:pt x="24773603" y="19784"/>
                  </a:lnTo>
                  <a:lnTo>
                    <a:pt x="24873901" y="19102"/>
                  </a:lnTo>
                  <a:lnTo>
                    <a:pt x="24974199" y="18431"/>
                  </a:lnTo>
                  <a:lnTo>
                    <a:pt x="25074497" y="17771"/>
                  </a:lnTo>
                  <a:lnTo>
                    <a:pt x="25174794" y="17120"/>
                  </a:lnTo>
                  <a:lnTo>
                    <a:pt x="25275092" y="16480"/>
                  </a:lnTo>
                  <a:lnTo>
                    <a:pt x="25375390" y="15851"/>
                  </a:lnTo>
                  <a:lnTo>
                    <a:pt x="25475688" y="15232"/>
                  </a:lnTo>
                  <a:lnTo>
                    <a:pt x="25575986" y="14623"/>
                  </a:lnTo>
                  <a:lnTo>
                    <a:pt x="25676284" y="14024"/>
                  </a:lnTo>
                  <a:lnTo>
                    <a:pt x="25776582" y="13436"/>
                  </a:lnTo>
                  <a:lnTo>
                    <a:pt x="25876880" y="12858"/>
                  </a:lnTo>
                  <a:lnTo>
                    <a:pt x="25977178" y="12290"/>
                  </a:lnTo>
                  <a:lnTo>
                    <a:pt x="26077476" y="11733"/>
                  </a:lnTo>
                  <a:lnTo>
                    <a:pt x="26177774" y="11186"/>
                  </a:lnTo>
                  <a:lnTo>
                    <a:pt x="26278072" y="10650"/>
                  </a:lnTo>
                  <a:lnTo>
                    <a:pt x="26378370" y="10123"/>
                  </a:lnTo>
                  <a:lnTo>
                    <a:pt x="26478668" y="9607"/>
                  </a:lnTo>
                  <a:lnTo>
                    <a:pt x="26578966" y="9101"/>
                  </a:lnTo>
                  <a:lnTo>
                    <a:pt x="26679264" y="8605"/>
                  </a:lnTo>
                  <a:lnTo>
                    <a:pt x="26779562" y="8120"/>
                  </a:lnTo>
                  <a:lnTo>
                    <a:pt x="26879860" y="7645"/>
                  </a:lnTo>
                  <a:lnTo>
                    <a:pt x="26980158" y="7180"/>
                  </a:lnTo>
                  <a:lnTo>
                    <a:pt x="27080456" y="6725"/>
                  </a:lnTo>
                  <a:lnTo>
                    <a:pt x="27180754" y="6280"/>
                  </a:lnTo>
                  <a:lnTo>
                    <a:pt x="27281052" y="5846"/>
                  </a:lnTo>
                  <a:lnTo>
                    <a:pt x="27381350" y="5422"/>
                  </a:lnTo>
                  <a:lnTo>
                    <a:pt x="27481648" y="5008"/>
                  </a:lnTo>
                  <a:lnTo>
                    <a:pt x="27581946" y="4604"/>
                  </a:lnTo>
                  <a:lnTo>
                    <a:pt x="27682244" y="4210"/>
                  </a:lnTo>
                  <a:lnTo>
                    <a:pt x="27782542" y="3826"/>
                  </a:lnTo>
                  <a:lnTo>
                    <a:pt x="27882840" y="3452"/>
                  </a:lnTo>
                  <a:lnTo>
                    <a:pt x="27983138" y="3088"/>
                  </a:lnTo>
                  <a:lnTo>
                    <a:pt x="28083436" y="2735"/>
                  </a:lnTo>
                  <a:lnTo>
                    <a:pt x="28183734" y="2391"/>
                  </a:lnTo>
                  <a:lnTo>
                    <a:pt x="28284032" y="2057"/>
                  </a:lnTo>
                  <a:lnTo>
                    <a:pt x="28384330" y="1734"/>
                  </a:lnTo>
                  <a:lnTo>
                    <a:pt x="28484628" y="1420"/>
                  </a:lnTo>
                  <a:lnTo>
                    <a:pt x="28584926" y="1116"/>
                  </a:lnTo>
                  <a:lnTo>
                    <a:pt x="28685224" y="822"/>
                  </a:lnTo>
                  <a:lnTo>
                    <a:pt x="28785522" y="538"/>
                  </a:lnTo>
                  <a:lnTo>
                    <a:pt x="28885820" y="264"/>
                  </a:lnTo>
                  <a:lnTo>
                    <a:pt x="28986118" y="0"/>
                  </a:lnTo>
                </a:path>
              </a:pathLst>
            </a:custGeom>
            <a:ln w="27000">
              <a:solidFill>
                <a:srgbClr val="000000">
                  <a:alpha val="50196"/>
                </a:srgbClr>
              </a:solidFill>
              <a:prstDash val="solid"/>
              <a:round/>
            </a:ln>
          </p:spPr>
          <p:txBody>
            <a:bodyPr/>
            <a:lstStyle/>
            <a:p/>
          </p:txBody>
        </p:sp>
        <p:sp>
          <p:nvSpPr>
            <p:cNvPr id="27" name="Polyline form 27"/>
            <p:cNvSpPr/>
            <p:nvPr/>
          </p:nvSpPr>
          <p:spPr>
            <a:xfrm>
              <a:off x="5085495" y="3002202"/>
              <a:ext cx="28986118" cy="6701549"/>
            </a:xfrm>
            <a:custGeom>
              <a:avLst/>
              <a:pathLst>
                <a:path w="28986118" h="6701549">
                  <a:moveTo>
                    <a:pt x="0" y="0"/>
                  </a:moveTo>
                  <a:lnTo>
                    <a:pt x="100298" y="16565"/>
                  </a:lnTo>
                  <a:lnTo>
                    <a:pt x="200596" y="33191"/>
                  </a:lnTo>
                  <a:lnTo>
                    <a:pt x="300894" y="49879"/>
                  </a:lnTo>
                  <a:lnTo>
                    <a:pt x="401192" y="66628"/>
                  </a:lnTo>
                  <a:lnTo>
                    <a:pt x="501490" y="83439"/>
                  </a:lnTo>
                  <a:lnTo>
                    <a:pt x="601788" y="100312"/>
                  </a:lnTo>
                  <a:lnTo>
                    <a:pt x="702086" y="117246"/>
                  </a:lnTo>
                  <a:lnTo>
                    <a:pt x="802384" y="134241"/>
                  </a:lnTo>
                  <a:lnTo>
                    <a:pt x="902682" y="151299"/>
                  </a:lnTo>
                  <a:lnTo>
                    <a:pt x="1002980" y="168418"/>
                  </a:lnTo>
                  <a:lnTo>
                    <a:pt x="1103278" y="185599"/>
                  </a:lnTo>
                  <a:lnTo>
                    <a:pt x="1203576" y="202842"/>
                  </a:lnTo>
                  <a:lnTo>
                    <a:pt x="1303874" y="220146"/>
                  </a:lnTo>
                  <a:lnTo>
                    <a:pt x="1404172" y="237513"/>
                  </a:lnTo>
                  <a:lnTo>
                    <a:pt x="1504470" y="254941"/>
                  </a:lnTo>
                  <a:lnTo>
                    <a:pt x="1604768" y="272431"/>
                  </a:lnTo>
                  <a:lnTo>
                    <a:pt x="1705066" y="289983"/>
                  </a:lnTo>
                  <a:lnTo>
                    <a:pt x="1805364" y="307598"/>
                  </a:lnTo>
                  <a:lnTo>
                    <a:pt x="1905662" y="325274"/>
                  </a:lnTo>
                  <a:lnTo>
                    <a:pt x="2005960" y="343012"/>
                  </a:lnTo>
                  <a:lnTo>
                    <a:pt x="2106258" y="360812"/>
                  </a:lnTo>
                  <a:lnTo>
                    <a:pt x="2206556" y="378674"/>
                  </a:lnTo>
                  <a:lnTo>
                    <a:pt x="2306854" y="396598"/>
                  </a:lnTo>
                  <a:lnTo>
                    <a:pt x="2407152" y="414584"/>
                  </a:lnTo>
                  <a:lnTo>
                    <a:pt x="2507450" y="432632"/>
                  </a:lnTo>
                  <a:lnTo>
                    <a:pt x="2607748" y="450742"/>
                  </a:lnTo>
                  <a:lnTo>
                    <a:pt x="2708046" y="468915"/>
                  </a:lnTo>
                  <a:lnTo>
                    <a:pt x="2808344" y="487149"/>
                  </a:lnTo>
                  <a:lnTo>
                    <a:pt x="2908642" y="505445"/>
                  </a:lnTo>
                  <a:lnTo>
                    <a:pt x="3008940" y="523803"/>
                  </a:lnTo>
                  <a:lnTo>
                    <a:pt x="3109238" y="542223"/>
                  </a:lnTo>
                  <a:lnTo>
                    <a:pt x="3209536" y="560705"/>
                  </a:lnTo>
                  <a:lnTo>
                    <a:pt x="3309834" y="579249"/>
                  </a:lnTo>
                  <a:lnTo>
                    <a:pt x="3410132" y="597855"/>
                  </a:lnTo>
                  <a:lnTo>
                    <a:pt x="3510430" y="616522"/>
                  </a:lnTo>
                  <a:lnTo>
                    <a:pt x="3610727" y="635252"/>
                  </a:lnTo>
                  <a:lnTo>
                    <a:pt x="3711025" y="654043"/>
                  </a:lnTo>
                  <a:lnTo>
                    <a:pt x="3811323" y="672896"/>
                  </a:lnTo>
                  <a:lnTo>
                    <a:pt x="3911621" y="691811"/>
                  </a:lnTo>
                  <a:lnTo>
                    <a:pt x="4011919" y="710787"/>
                  </a:lnTo>
                  <a:lnTo>
                    <a:pt x="4112217" y="729825"/>
                  </a:lnTo>
                  <a:lnTo>
                    <a:pt x="4212515" y="748924"/>
                  </a:lnTo>
                  <a:lnTo>
                    <a:pt x="4312813" y="768086"/>
                  </a:lnTo>
                  <a:lnTo>
                    <a:pt x="4413111" y="787308"/>
                  </a:lnTo>
                  <a:lnTo>
                    <a:pt x="4513409" y="806592"/>
                  </a:lnTo>
                  <a:lnTo>
                    <a:pt x="4613707" y="825937"/>
                  </a:lnTo>
                  <a:lnTo>
                    <a:pt x="4714005" y="845344"/>
                  </a:lnTo>
                  <a:lnTo>
                    <a:pt x="4814303" y="864812"/>
                  </a:lnTo>
                  <a:lnTo>
                    <a:pt x="4914601" y="884341"/>
                  </a:lnTo>
                  <a:lnTo>
                    <a:pt x="5014899" y="903931"/>
                  </a:lnTo>
                  <a:lnTo>
                    <a:pt x="5115197" y="923582"/>
                  </a:lnTo>
                  <a:lnTo>
                    <a:pt x="5215495" y="943294"/>
                  </a:lnTo>
                  <a:lnTo>
                    <a:pt x="5315793" y="963066"/>
                  </a:lnTo>
                  <a:lnTo>
                    <a:pt x="5416091" y="982900"/>
                  </a:lnTo>
                  <a:lnTo>
                    <a:pt x="5516389" y="1002794"/>
                  </a:lnTo>
                  <a:lnTo>
                    <a:pt x="5616687" y="1022749"/>
                  </a:lnTo>
                  <a:lnTo>
                    <a:pt x="5716985" y="1042764"/>
                  </a:lnTo>
                  <a:lnTo>
                    <a:pt x="5817283" y="1062840"/>
                  </a:lnTo>
                  <a:lnTo>
                    <a:pt x="5917581" y="1082975"/>
                  </a:lnTo>
                  <a:lnTo>
                    <a:pt x="6017879" y="1103171"/>
                  </a:lnTo>
                  <a:lnTo>
                    <a:pt x="6118177" y="1123427"/>
                  </a:lnTo>
                  <a:lnTo>
                    <a:pt x="6218475" y="1143743"/>
                  </a:lnTo>
                  <a:lnTo>
                    <a:pt x="6318773" y="1164119"/>
                  </a:lnTo>
                  <a:lnTo>
                    <a:pt x="6419071" y="1184554"/>
                  </a:lnTo>
                  <a:lnTo>
                    <a:pt x="6519369" y="1205049"/>
                  </a:lnTo>
                  <a:lnTo>
                    <a:pt x="6619667" y="1225604"/>
                  </a:lnTo>
                  <a:lnTo>
                    <a:pt x="6719965" y="1246217"/>
                  </a:lnTo>
                  <a:lnTo>
                    <a:pt x="6820263" y="1266890"/>
                  </a:lnTo>
                  <a:lnTo>
                    <a:pt x="6920561" y="1287622"/>
                  </a:lnTo>
                  <a:lnTo>
                    <a:pt x="7020859" y="1308413"/>
                  </a:lnTo>
                  <a:lnTo>
                    <a:pt x="7121157" y="1329262"/>
                  </a:lnTo>
                  <a:lnTo>
                    <a:pt x="7221455" y="1350171"/>
                  </a:lnTo>
                  <a:lnTo>
                    <a:pt x="7321753" y="1371137"/>
                  </a:lnTo>
                  <a:lnTo>
                    <a:pt x="7422051" y="1392162"/>
                  </a:lnTo>
                  <a:lnTo>
                    <a:pt x="7522349" y="1413245"/>
                  </a:lnTo>
                  <a:lnTo>
                    <a:pt x="7622647" y="1434386"/>
                  </a:lnTo>
                  <a:lnTo>
                    <a:pt x="7722945" y="1455585"/>
                  </a:lnTo>
                  <a:lnTo>
                    <a:pt x="7823243" y="1476841"/>
                  </a:lnTo>
                  <a:lnTo>
                    <a:pt x="7923541" y="1498155"/>
                  </a:lnTo>
                  <a:lnTo>
                    <a:pt x="8023839" y="1519526"/>
                  </a:lnTo>
                  <a:lnTo>
                    <a:pt x="8124137" y="1540954"/>
                  </a:lnTo>
                  <a:lnTo>
                    <a:pt x="8224435" y="1562439"/>
                  </a:lnTo>
                  <a:lnTo>
                    <a:pt x="8324733" y="1583981"/>
                  </a:lnTo>
                  <a:lnTo>
                    <a:pt x="8425031" y="1605579"/>
                  </a:lnTo>
                  <a:lnTo>
                    <a:pt x="8525329" y="1627234"/>
                  </a:lnTo>
                  <a:lnTo>
                    <a:pt x="8625627" y="1648944"/>
                  </a:lnTo>
                  <a:lnTo>
                    <a:pt x="8725925" y="1670711"/>
                  </a:lnTo>
                  <a:lnTo>
                    <a:pt x="8826223" y="1692534"/>
                  </a:lnTo>
                  <a:lnTo>
                    <a:pt x="8926521" y="1714411"/>
                  </a:lnTo>
                  <a:lnTo>
                    <a:pt x="9026819" y="1736345"/>
                  </a:lnTo>
                  <a:lnTo>
                    <a:pt x="9127117" y="1758333"/>
                  </a:lnTo>
                  <a:lnTo>
                    <a:pt x="9227415" y="1780376"/>
                  </a:lnTo>
                  <a:lnTo>
                    <a:pt x="9327713" y="1802474"/>
                  </a:lnTo>
                  <a:lnTo>
                    <a:pt x="9428011" y="1824626"/>
                  </a:lnTo>
                  <a:lnTo>
                    <a:pt x="9528309" y="1846832"/>
                  </a:lnTo>
                  <a:lnTo>
                    <a:pt x="9628607" y="1869092"/>
                  </a:lnTo>
                  <a:lnTo>
                    <a:pt x="9728905" y="1891406"/>
                  </a:lnTo>
                  <a:lnTo>
                    <a:pt x="9829203" y="1913774"/>
                  </a:lnTo>
                  <a:lnTo>
                    <a:pt x="9929501" y="1936194"/>
                  </a:lnTo>
                  <a:lnTo>
                    <a:pt x="10029799" y="1958667"/>
                  </a:lnTo>
                  <a:lnTo>
                    <a:pt x="10130097" y="1981194"/>
                  </a:lnTo>
                  <a:lnTo>
                    <a:pt x="10230395" y="2003772"/>
                  </a:lnTo>
                  <a:lnTo>
                    <a:pt x="10330693" y="2026403"/>
                  </a:lnTo>
                  <a:lnTo>
                    <a:pt x="10430991" y="2049085"/>
                  </a:lnTo>
                  <a:lnTo>
                    <a:pt x="10531289" y="2071820"/>
                  </a:lnTo>
                  <a:lnTo>
                    <a:pt x="10631587" y="2094605"/>
                  </a:lnTo>
                  <a:lnTo>
                    <a:pt x="10731885" y="2117442"/>
                  </a:lnTo>
                  <a:lnTo>
                    <a:pt x="10832182" y="2140329"/>
                  </a:lnTo>
                  <a:lnTo>
                    <a:pt x="10932480" y="2163267"/>
                  </a:lnTo>
                  <a:lnTo>
                    <a:pt x="11032778" y="2186255"/>
                  </a:lnTo>
                  <a:lnTo>
                    <a:pt x="11133076" y="2209293"/>
                  </a:lnTo>
                  <a:lnTo>
                    <a:pt x="11233374" y="2232381"/>
                  </a:lnTo>
                  <a:lnTo>
                    <a:pt x="11333672" y="2255518"/>
                  </a:lnTo>
                  <a:lnTo>
                    <a:pt x="11433970" y="2278704"/>
                  </a:lnTo>
                  <a:lnTo>
                    <a:pt x="11534268" y="2301939"/>
                  </a:lnTo>
                  <a:lnTo>
                    <a:pt x="11634566" y="2325222"/>
                  </a:lnTo>
                  <a:lnTo>
                    <a:pt x="11734864" y="2348553"/>
                  </a:lnTo>
                  <a:lnTo>
                    <a:pt x="11835162" y="2371932"/>
                  </a:lnTo>
                  <a:lnTo>
                    <a:pt x="11935460" y="2395358"/>
                  </a:lnTo>
                  <a:lnTo>
                    <a:pt x="12035758" y="2418832"/>
                  </a:lnTo>
                  <a:lnTo>
                    <a:pt x="12136056" y="2442352"/>
                  </a:lnTo>
                  <a:lnTo>
                    <a:pt x="12236354" y="2465919"/>
                  </a:lnTo>
                  <a:lnTo>
                    <a:pt x="12336652" y="2489531"/>
                  </a:lnTo>
                  <a:lnTo>
                    <a:pt x="12436950" y="2513190"/>
                  </a:lnTo>
                  <a:lnTo>
                    <a:pt x="12537248" y="2536894"/>
                  </a:lnTo>
                  <a:lnTo>
                    <a:pt x="12637546" y="2560643"/>
                  </a:lnTo>
                  <a:lnTo>
                    <a:pt x="12737844" y="2584437"/>
                  </a:lnTo>
                  <a:lnTo>
                    <a:pt x="12838142" y="2608275"/>
                  </a:lnTo>
                  <a:lnTo>
                    <a:pt x="12938440" y="2632157"/>
                  </a:lnTo>
                  <a:lnTo>
                    <a:pt x="13038738" y="2656083"/>
                  </a:lnTo>
                  <a:lnTo>
                    <a:pt x="13139036" y="2680052"/>
                  </a:lnTo>
                  <a:lnTo>
                    <a:pt x="13239334" y="2704064"/>
                  </a:lnTo>
                  <a:lnTo>
                    <a:pt x="13339632" y="2728119"/>
                  </a:lnTo>
                  <a:lnTo>
                    <a:pt x="13439930" y="2752216"/>
                  </a:lnTo>
                  <a:lnTo>
                    <a:pt x="13540228" y="2776354"/>
                  </a:lnTo>
                  <a:lnTo>
                    <a:pt x="13640526" y="2800535"/>
                  </a:lnTo>
                  <a:lnTo>
                    <a:pt x="13740824" y="2824756"/>
                  </a:lnTo>
                  <a:lnTo>
                    <a:pt x="13841122" y="2849017"/>
                  </a:lnTo>
                  <a:lnTo>
                    <a:pt x="13941420" y="2873319"/>
                  </a:lnTo>
                  <a:lnTo>
                    <a:pt x="14041718" y="2897661"/>
                  </a:lnTo>
                  <a:lnTo>
                    <a:pt x="14142016" y="2922042"/>
                  </a:lnTo>
                  <a:lnTo>
                    <a:pt x="14242314" y="2946463"/>
                  </a:lnTo>
                  <a:lnTo>
                    <a:pt x="14342612" y="2970921"/>
                  </a:lnTo>
                  <a:lnTo>
                    <a:pt x="14442910" y="2995419"/>
                  </a:lnTo>
                  <a:lnTo>
                    <a:pt x="14543208" y="3019954"/>
                  </a:lnTo>
                  <a:lnTo>
                    <a:pt x="14643506" y="3044526"/>
                  </a:lnTo>
                  <a:lnTo>
                    <a:pt x="14743804" y="3069135"/>
                  </a:lnTo>
                  <a:lnTo>
                    <a:pt x="14844102" y="3093782"/>
                  </a:lnTo>
                  <a:lnTo>
                    <a:pt x="14944400" y="3118464"/>
                  </a:lnTo>
                  <a:lnTo>
                    <a:pt x="15044698" y="3143182"/>
                  </a:lnTo>
                  <a:lnTo>
                    <a:pt x="15144996" y="3167935"/>
                  </a:lnTo>
                  <a:lnTo>
                    <a:pt x="15245294" y="3192723"/>
                  </a:lnTo>
                  <a:lnTo>
                    <a:pt x="15345592" y="3217545"/>
                  </a:lnTo>
                  <a:lnTo>
                    <a:pt x="15445890" y="3242402"/>
                  </a:lnTo>
                  <a:lnTo>
                    <a:pt x="15546188" y="3267292"/>
                  </a:lnTo>
                  <a:lnTo>
                    <a:pt x="15646486" y="3292215"/>
                  </a:lnTo>
                  <a:lnTo>
                    <a:pt x="15746784" y="3317171"/>
                  </a:lnTo>
                  <a:lnTo>
                    <a:pt x="15847082" y="3342159"/>
                  </a:lnTo>
                  <a:lnTo>
                    <a:pt x="15947380" y="3367178"/>
                  </a:lnTo>
                  <a:lnTo>
                    <a:pt x="16047678" y="3392230"/>
                  </a:lnTo>
                  <a:lnTo>
                    <a:pt x="16147976" y="3417311"/>
                  </a:lnTo>
                  <a:lnTo>
                    <a:pt x="16248274" y="3442424"/>
                  </a:lnTo>
                  <a:lnTo>
                    <a:pt x="16348572" y="3467566"/>
                  </a:lnTo>
                  <a:lnTo>
                    <a:pt x="16448870" y="3492738"/>
                  </a:lnTo>
                  <a:lnTo>
                    <a:pt x="16549168" y="3517938"/>
                  </a:lnTo>
                  <a:lnTo>
                    <a:pt x="16649466" y="3543168"/>
                  </a:lnTo>
                  <a:lnTo>
                    <a:pt x="16749764" y="3568425"/>
                  </a:lnTo>
                  <a:lnTo>
                    <a:pt x="16850062" y="3593710"/>
                  </a:lnTo>
                  <a:lnTo>
                    <a:pt x="16950360" y="3619022"/>
                  </a:lnTo>
                  <a:lnTo>
                    <a:pt x="17050658" y="3644360"/>
                  </a:lnTo>
                  <a:lnTo>
                    <a:pt x="17150956" y="3669725"/>
                  </a:lnTo>
                  <a:lnTo>
                    <a:pt x="17251254" y="3695116"/>
                  </a:lnTo>
                  <a:lnTo>
                    <a:pt x="17351552" y="3720531"/>
                  </a:lnTo>
                  <a:lnTo>
                    <a:pt x="17451850" y="3745971"/>
                  </a:lnTo>
                  <a:lnTo>
                    <a:pt x="17552148" y="3771436"/>
                  </a:lnTo>
                  <a:lnTo>
                    <a:pt x="17652446" y="3796924"/>
                  </a:lnTo>
                  <a:lnTo>
                    <a:pt x="17752744" y="3822435"/>
                  </a:lnTo>
                  <a:lnTo>
                    <a:pt x="17853042" y="3847969"/>
                  </a:lnTo>
                  <a:lnTo>
                    <a:pt x="17953339" y="3873526"/>
                  </a:lnTo>
                  <a:lnTo>
                    <a:pt x="18053637" y="3899104"/>
                  </a:lnTo>
                  <a:lnTo>
                    <a:pt x="18153935" y="3924703"/>
                  </a:lnTo>
                  <a:lnTo>
                    <a:pt x="18254233" y="3950323"/>
                  </a:lnTo>
                  <a:lnTo>
                    <a:pt x="18354531" y="3975963"/>
                  </a:lnTo>
                  <a:lnTo>
                    <a:pt x="18454829" y="4001623"/>
                  </a:lnTo>
                  <a:lnTo>
                    <a:pt x="18555127" y="4027302"/>
                  </a:lnTo>
                  <a:lnTo>
                    <a:pt x="18655425" y="4052999"/>
                  </a:lnTo>
                  <a:lnTo>
                    <a:pt x="18755723" y="4078715"/>
                  </a:lnTo>
                  <a:lnTo>
                    <a:pt x="18856021" y="4104449"/>
                  </a:lnTo>
                  <a:lnTo>
                    <a:pt x="18956319" y="4130199"/>
                  </a:lnTo>
                  <a:lnTo>
                    <a:pt x="19056617" y="4155967"/>
                  </a:lnTo>
                  <a:lnTo>
                    <a:pt x="19156915" y="4181750"/>
                  </a:lnTo>
                  <a:lnTo>
                    <a:pt x="19257213" y="4207549"/>
                  </a:lnTo>
                  <a:lnTo>
                    <a:pt x="19357511" y="4233363"/>
                  </a:lnTo>
                  <a:lnTo>
                    <a:pt x="19457809" y="4259192"/>
                  </a:lnTo>
                  <a:lnTo>
                    <a:pt x="19558107" y="4285034"/>
                  </a:lnTo>
                  <a:lnTo>
                    <a:pt x="19658405" y="4310890"/>
                  </a:lnTo>
                  <a:lnTo>
                    <a:pt x="19758703" y="4336760"/>
                  </a:lnTo>
                  <a:lnTo>
                    <a:pt x="19859001" y="4362641"/>
                  </a:lnTo>
                  <a:lnTo>
                    <a:pt x="19959299" y="4388535"/>
                  </a:lnTo>
                  <a:lnTo>
                    <a:pt x="20059597" y="4414439"/>
                  </a:lnTo>
                  <a:lnTo>
                    <a:pt x="20159895" y="4440355"/>
                  </a:lnTo>
                  <a:lnTo>
                    <a:pt x="20260193" y="4466281"/>
                  </a:lnTo>
                  <a:lnTo>
                    <a:pt x="20360491" y="4492217"/>
                  </a:lnTo>
                  <a:lnTo>
                    <a:pt x="20460789" y="4518162"/>
                  </a:lnTo>
                  <a:lnTo>
                    <a:pt x="20561087" y="4544116"/>
                  </a:lnTo>
                  <a:lnTo>
                    <a:pt x="20661385" y="4570078"/>
                  </a:lnTo>
                  <a:lnTo>
                    <a:pt x="20761683" y="4596048"/>
                  </a:lnTo>
                  <a:lnTo>
                    <a:pt x="20861981" y="4622025"/>
                  </a:lnTo>
                  <a:lnTo>
                    <a:pt x="20962279" y="4648009"/>
                  </a:lnTo>
                  <a:lnTo>
                    <a:pt x="21062577" y="4673998"/>
                  </a:lnTo>
                  <a:lnTo>
                    <a:pt x="21162875" y="4699994"/>
                  </a:lnTo>
                  <a:lnTo>
                    <a:pt x="21263173" y="4725994"/>
                  </a:lnTo>
                  <a:lnTo>
                    <a:pt x="21363471" y="4751999"/>
                  </a:lnTo>
                  <a:lnTo>
                    <a:pt x="21463769" y="4778007"/>
                  </a:lnTo>
                  <a:lnTo>
                    <a:pt x="21564067" y="4804019"/>
                  </a:lnTo>
                  <a:lnTo>
                    <a:pt x="21664365" y="4830034"/>
                  </a:lnTo>
                  <a:lnTo>
                    <a:pt x="21764663" y="4856052"/>
                  </a:lnTo>
                  <a:lnTo>
                    <a:pt x="21864961" y="4882071"/>
                  </a:lnTo>
                  <a:lnTo>
                    <a:pt x="21965259" y="4908091"/>
                  </a:lnTo>
                  <a:lnTo>
                    <a:pt x="22065557" y="4934112"/>
                  </a:lnTo>
                  <a:lnTo>
                    <a:pt x="22165855" y="4960134"/>
                  </a:lnTo>
                  <a:lnTo>
                    <a:pt x="22266153" y="4986154"/>
                  </a:lnTo>
                  <a:lnTo>
                    <a:pt x="22366451" y="5012175"/>
                  </a:lnTo>
                  <a:lnTo>
                    <a:pt x="22466749" y="5038193"/>
                  </a:lnTo>
                  <a:lnTo>
                    <a:pt x="22567047" y="5064210"/>
                  </a:lnTo>
                  <a:lnTo>
                    <a:pt x="22667345" y="5090224"/>
                  </a:lnTo>
                  <a:lnTo>
                    <a:pt x="22767643" y="5116236"/>
                  </a:lnTo>
                  <a:lnTo>
                    <a:pt x="22867941" y="5142243"/>
                  </a:lnTo>
                  <a:lnTo>
                    <a:pt x="22968239" y="5168247"/>
                  </a:lnTo>
                  <a:lnTo>
                    <a:pt x="23068537" y="5194246"/>
                  </a:lnTo>
                  <a:lnTo>
                    <a:pt x="23168835" y="5220240"/>
                  </a:lnTo>
                  <a:lnTo>
                    <a:pt x="23269133" y="5246228"/>
                  </a:lnTo>
                  <a:lnTo>
                    <a:pt x="23369431" y="5272210"/>
                  </a:lnTo>
                  <a:lnTo>
                    <a:pt x="23469729" y="5298185"/>
                  </a:lnTo>
                  <a:lnTo>
                    <a:pt x="23570027" y="5324153"/>
                  </a:lnTo>
                  <a:lnTo>
                    <a:pt x="23670325" y="5350114"/>
                  </a:lnTo>
                  <a:lnTo>
                    <a:pt x="23770623" y="5376066"/>
                  </a:lnTo>
                  <a:lnTo>
                    <a:pt x="23870921" y="5402009"/>
                  </a:lnTo>
                  <a:lnTo>
                    <a:pt x="23971219" y="5427943"/>
                  </a:lnTo>
                  <a:lnTo>
                    <a:pt x="24071517" y="5453867"/>
                  </a:lnTo>
                  <a:lnTo>
                    <a:pt x="24171815" y="5479780"/>
                  </a:lnTo>
                  <a:lnTo>
                    <a:pt x="24272113" y="5505683"/>
                  </a:lnTo>
                  <a:lnTo>
                    <a:pt x="24372411" y="5531574"/>
                  </a:lnTo>
                  <a:lnTo>
                    <a:pt x="24472709" y="5557453"/>
                  </a:lnTo>
                  <a:lnTo>
                    <a:pt x="24573007" y="5583320"/>
                  </a:lnTo>
                  <a:lnTo>
                    <a:pt x="24673305" y="5609173"/>
                  </a:lnTo>
                  <a:lnTo>
                    <a:pt x="24773603" y="5635013"/>
                  </a:lnTo>
                  <a:lnTo>
                    <a:pt x="24873901" y="5660840"/>
                  </a:lnTo>
                  <a:lnTo>
                    <a:pt x="24974199" y="5686651"/>
                  </a:lnTo>
                  <a:lnTo>
                    <a:pt x="25074497" y="5712448"/>
                  </a:lnTo>
                  <a:lnTo>
                    <a:pt x="25174794" y="5738229"/>
                  </a:lnTo>
                  <a:lnTo>
                    <a:pt x="25275092" y="5763994"/>
                  </a:lnTo>
                  <a:lnTo>
                    <a:pt x="25375390" y="5789742"/>
                  </a:lnTo>
                  <a:lnTo>
                    <a:pt x="25475688" y="5815474"/>
                  </a:lnTo>
                  <a:lnTo>
                    <a:pt x="25575986" y="5841187"/>
                  </a:lnTo>
                  <a:lnTo>
                    <a:pt x="25676284" y="5866883"/>
                  </a:lnTo>
                  <a:lnTo>
                    <a:pt x="25776582" y="5892560"/>
                  </a:lnTo>
                  <a:lnTo>
                    <a:pt x="25876880" y="5918218"/>
                  </a:lnTo>
                  <a:lnTo>
                    <a:pt x="25977178" y="5943857"/>
                  </a:lnTo>
                  <a:lnTo>
                    <a:pt x="26077476" y="5969475"/>
                  </a:lnTo>
                  <a:lnTo>
                    <a:pt x="26177774" y="5995073"/>
                  </a:lnTo>
                  <a:lnTo>
                    <a:pt x="26278072" y="6020650"/>
                  </a:lnTo>
                  <a:lnTo>
                    <a:pt x="26378370" y="6046205"/>
                  </a:lnTo>
                  <a:lnTo>
                    <a:pt x="26478668" y="6071738"/>
                  </a:lnTo>
                  <a:lnTo>
                    <a:pt x="26578966" y="6097249"/>
                  </a:lnTo>
                  <a:lnTo>
                    <a:pt x="26679264" y="6122737"/>
                  </a:lnTo>
                  <a:lnTo>
                    <a:pt x="26779562" y="6148202"/>
                  </a:lnTo>
                  <a:lnTo>
                    <a:pt x="26879860" y="6173642"/>
                  </a:lnTo>
                  <a:lnTo>
                    <a:pt x="26980158" y="6199058"/>
                  </a:lnTo>
                  <a:lnTo>
                    <a:pt x="27080456" y="6224449"/>
                  </a:lnTo>
                  <a:lnTo>
                    <a:pt x="27180754" y="6249815"/>
                  </a:lnTo>
                  <a:lnTo>
                    <a:pt x="27281052" y="6275155"/>
                  </a:lnTo>
                  <a:lnTo>
                    <a:pt x="27381350" y="6300469"/>
                  </a:lnTo>
                  <a:lnTo>
                    <a:pt x="27481648" y="6325756"/>
                  </a:lnTo>
                  <a:lnTo>
                    <a:pt x="27581946" y="6351016"/>
                  </a:lnTo>
                  <a:lnTo>
                    <a:pt x="27682244" y="6376249"/>
                  </a:lnTo>
                  <a:lnTo>
                    <a:pt x="27782542" y="6401453"/>
                  </a:lnTo>
                  <a:lnTo>
                    <a:pt x="27882840" y="6426628"/>
                  </a:lnTo>
                  <a:lnTo>
                    <a:pt x="27983138" y="6451775"/>
                  </a:lnTo>
                  <a:lnTo>
                    <a:pt x="28083436" y="6476892"/>
                  </a:lnTo>
                  <a:lnTo>
                    <a:pt x="28183734" y="6501979"/>
                  </a:lnTo>
                  <a:lnTo>
                    <a:pt x="28284032" y="6527036"/>
                  </a:lnTo>
                  <a:lnTo>
                    <a:pt x="28384330" y="6552063"/>
                  </a:lnTo>
                  <a:lnTo>
                    <a:pt x="28484628" y="6577058"/>
                  </a:lnTo>
                  <a:lnTo>
                    <a:pt x="28584926" y="6602021"/>
                  </a:lnTo>
                  <a:lnTo>
                    <a:pt x="28685224" y="6626952"/>
                  </a:lnTo>
                  <a:lnTo>
                    <a:pt x="28785522" y="6651851"/>
                  </a:lnTo>
                  <a:lnTo>
                    <a:pt x="28885820" y="6676717"/>
                  </a:lnTo>
                  <a:lnTo>
                    <a:pt x="28986118" y="6701549"/>
                  </a:lnTo>
                </a:path>
              </a:pathLst>
            </a:custGeom>
            <a:ln w="27000">
              <a:solidFill>
                <a:srgbClr val="000000">
                  <a:alpha val="50196"/>
                </a:srgbClr>
              </a:solidFill>
              <a:prstDash val="solid"/>
              <a:round/>
            </a:ln>
          </p:spPr>
          <p:txBody>
            <a:bodyPr/>
            <a:lstStyle/>
            <a:p/>
          </p:txBody>
        </p:sp>
        <p:sp>
          <p:nvSpPr>
            <p:cNvPr id="28" name="Polygon form 28"/>
            <p:cNvSpPr/>
            <p:nvPr/>
          </p:nvSpPr>
          <p:spPr>
            <a:xfrm>
              <a:off x="5085495" y="5194649"/>
              <a:ext cx="28986118" cy="9407048"/>
            </a:xfrm>
            <a:custGeom>
              <a:avLst/>
              <a:pathLst>
                <a:path w="28986118" h="9407048">
                  <a:moveTo>
                    <a:pt x="0" y="7715302"/>
                  </a:moveTo>
                  <a:lnTo>
                    <a:pt x="100298" y="7701190"/>
                  </a:lnTo>
                  <a:lnTo>
                    <a:pt x="200596" y="7689210"/>
                  </a:lnTo>
                  <a:lnTo>
                    <a:pt x="300894" y="7676173"/>
                  </a:lnTo>
                  <a:lnTo>
                    <a:pt x="401192" y="7662914"/>
                  </a:lnTo>
                  <a:lnTo>
                    <a:pt x="501490" y="7649847"/>
                  </a:lnTo>
                  <a:lnTo>
                    <a:pt x="601788" y="7637678"/>
                  </a:lnTo>
                  <a:lnTo>
                    <a:pt x="702086" y="7625161"/>
                  </a:lnTo>
                  <a:lnTo>
                    <a:pt x="802384" y="7612361"/>
                  </a:lnTo>
                  <a:lnTo>
                    <a:pt x="902682" y="7598759"/>
                  </a:lnTo>
                  <a:lnTo>
                    <a:pt x="1002980" y="7586740"/>
                  </a:lnTo>
                  <a:lnTo>
                    <a:pt x="1103278" y="7572898"/>
                  </a:lnTo>
                  <a:lnTo>
                    <a:pt x="1203576" y="7560031"/>
                  </a:lnTo>
                  <a:lnTo>
                    <a:pt x="1303874" y="7547190"/>
                  </a:lnTo>
                  <a:lnTo>
                    <a:pt x="1404172" y="7534797"/>
                  </a:lnTo>
                  <a:lnTo>
                    <a:pt x="1504470" y="7520249"/>
                  </a:lnTo>
                  <a:lnTo>
                    <a:pt x="1604768" y="7505255"/>
                  </a:lnTo>
                  <a:lnTo>
                    <a:pt x="1705066" y="7490183"/>
                  </a:lnTo>
                  <a:lnTo>
                    <a:pt x="1805364" y="7478351"/>
                  </a:lnTo>
                  <a:lnTo>
                    <a:pt x="1905662" y="7465162"/>
                  </a:lnTo>
                  <a:lnTo>
                    <a:pt x="2005960" y="7451245"/>
                  </a:lnTo>
                  <a:lnTo>
                    <a:pt x="2106258" y="7436896"/>
                  </a:lnTo>
                  <a:lnTo>
                    <a:pt x="2206556" y="7424354"/>
                  </a:lnTo>
                  <a:lnTo>
                    <a:pt x="2306854" y="7409456"/>
                  </a:lnTo>
                  <a:lnTo>
                    <a:pt x="2407152" y="7397743"/>
                  </a:lnTo>
                  <a:lnTo>
                    <a:pt x="2507450" y="7385376"/>
                  </a:lnTo>
                  <a:lnTo>
                    <a:pt x="2607748" y="7371300"/>
                  </a:lnTo>
                  <a:lnTo>
                    <a:pt x="2708046" y="7356042"/>
                  </a:lnTo>
                  <a:lnTo>
                    <a:pt x="2808344" y="7342680"/>
                  </a:lnTo>
                  <a:lnTo>
                    <a:pt x="2908642" y="7330140"/>
                  </a:lnTo>
                  <a:lnTo>
                    <a:pt x="3008940" y="7314430"/>
                  </a:lnTo>
                  <a:lnTo>
                    <a:pt x="3109238" y="7300880"/>
                  </a:lnTo>
                  <a:lnTo>
                    <a:pt x="3209536" y="7284056"/>
                  </a:lnTo>
                  <a:lnTo>
                    <a:pt x="3309834" y="7272813"/>
                  </a:lnTo>
                  <a:lnTo>
                    <a:pt x="3410132" y="7256620"/>
                  </a:lnTo>
                  <a:lnTo>
                    <a:pt x="3510430" y="7244112"/>
                  </a:lnTo>
                  <a:lnTo>
                    <a:pt x="3610727" y="7230695"/>
                  </a:lnTo>
                  <a:lnTo>
                    <a:pt x="3711025" y="7214827"/>
                  </a:lnTo>
                  <a:lnTo>
                    <a:pt x="3811323" y="7199706"/>
                  </a:lnTo>
                  <a:lnTo>
                    <a:pt x="3911621" y="7184884"/>
                  </a:lnTo>
                  <a:lnTo>
                    <a:pt x="4011919" y="7171582"/>
                  </a:lnTo>
                  <a:lnTo>
                    <a:pt x="4112217" y="7155778"/>
                  </a:lnTo>
                  <a:lnTo>
                    <a:pt x="4212515" y="7141131"/>
                  </a:lnTo>
                  <a:lnTo>
                    <a:pt x="4312813" y="7125550"/>
                  </a:lnTo>
                  <a:lnTo>
                    <a:pt x="4413111" y="7109221"/>
                  </a:lnTo>
                  <a:lnTo>
                    <a:pt x="4513409" y="7093809"/>
                  </a:lnTo>
                  <a:lnTo>
                    <a:pt x="4613707" y="7079713"/>
                  </a:lnTo>
                  <a:lnTo>
                    <a:pt x="4714005" y="7064292"/>
                  </a:lnTo>
                  <a:lnTo>
                    <a:pt x="4814303" y="7048036"/>
                  </a:lnTo>
                  <a:lnTo>
                    <a:pt x="4914601" y="7033124"/>
                  </a:lnTo>
                  <a:lnTo>
                    <a:pt x="5014899" y="7016189"/>
                  </a:lnTo>
                  <a:lnTo>
                    <a:pt x="5115197" y="7002250"/>
                  </a:lnTo>
                  <a:lnTo>
                    <a:pt x="5215495" y="6986629"/>
                  </a:lnTo>
                  <a:lnTo>
                    <a:pt x="5315793" y="6968698"/>
                  </a:lnTo>
                  <a:lnTo>
                    <a:pt x="5416091" y="6951089"/>
                  </a:lnTo>
                  <a:lnTo>
                    <a:pt x="5516389" y="6934686"/>
                  </a:lnTo>
                  <a:lnTo>
                    <a:pt x="5616687" y="6917732"/>
                  </a:lnTo>
                  <a:lnTo>
                    <a:pt x="5716985" y="6900717"/>
                  </a:lnTo>
                  <a:lnTo>
                    <a:pt x="5817283" y="6886453"/>
                  </a:lnTo>
                  <a:lnTo>
                    <a:pt x="5917581" y="6868632"/>
                  </a:lnTo>
                  <a:lnTo>
                    <a:pt x="6017879" y="6853214"/>
                  </a:lnTo>
                  <a:lnTo>
                    <a:pt x="6118177" y="6835418"/>
                  </a:lnTo>
                  <a:lnTo>
                    <a:pt x="6218475" y="6814363"/>
                  </a:lnTo>
                  <a:lnTo>
                    <a:pt x="6318773" y="6796528"/>
                  </a:lnTo>
                  <a:lnTo>
                    <a:pt x="6419071" y="6780498"/>
                  </a:lnTo>
                  <a:lnTo>
                    <a:pt x="6519369" y="6764835"/>
                  </a:lnTo>
                  <a:lnTo>
                    <a:pt x="6619667" y="6746275"/>
                  </a:lnTo>
                  <a:lnTo>
                    <a:pt x="6719965" y="6727665"/>
                  </a:lnTo>
                  <a:lnTo>
                    <a:pt x="6820263" y="6708940"/>
                  </a:lnTo>
                  <a:lnTo>
                    <a:pt x="6920561" y="6692070"/>
                  </a:lnTo>
                  <a:lnTo>
                    <a:pt x="7020859" y="6673716"/>
                  </a:lnTo>
                  <a:lnTo>
                    <a:pt x="7121157" y="6654678"/>
                  </a:lnTo>
                  <a:lnTo>
                    <a:pt x="7221455" y="6636918"/>
                  </a:lnTo>
                  <a:lnTo>
                    <a:pt x="7321753" y="6616608"/>
                  </a:lnTo>
                  <a:lnTo>
                    <a:pt x="7422051" y="6597985"/>
                  </a:lnTo>
                  <a:lnTo>
                    <a:pt x="7522349" y="6576480"/>
                  </a:lnTo>
                  <a:lnTo>
                    <a:pt x="7622647" y="6556936"/>
                  </a:lnTo>
                  <a:lnTo>
                    <a:pt x="7722945" y="6536891"/>
                  </a:lnTo>
                  <a:lnTo>
                    <a:pt x="7823243" y="6519760"/>
                  </a:lnTo>
                  <a:lnTo>
                    <a:pt x="7923541" y="6499093"/>
                  </a:lnTo>
                  <a:lnTo>
                    <a:pt x="8023839" y="6480568"/>
                  </a:lnTo>
                  <a:lnTo>
                    <a:pt x="8124137" y="6460747"/>
                  </a:lnTo>
                  <a:lnTo>
                    <a:pt x="8224435" y="6439798"/>
                  </a:lnTo>
                  <a:lnTo>
                    <a:pt x="8324733" y="6422546"/>
                  </a:lnTo>
                  <a:lnTo>
                    <a:pt x="8425031" y="6401530"/>
                  </a:lnTo>
                  <a:lnTo>
                    <a:pt x="8525329" y="6381066"/>
                  </a:lnTo>
                  <a:lnTo>
                    <a:pt x="8625627" y="6358879"/>
                  </a:lnTo>
                  <a:lnTo>
                    <a:pt x="8725925" y="6338522"/>
                  </a:lnTo>
                  <a:lnTo>
                    <a:pt x="8826223" y="6318210"/>
                  </a:lnTo>
                  <a:lnTo>
                    <a:pt x="8926521" y="6297436"/>
                  </a:lnTo>
                  <a:lnTo>
                    <a:pt x="9026819" y="6276154"/>
                  </a:lnTo>
                  <a:lnTo>
                    <a:pt x="9127117" y="6253053"/>
                  </a:lnTo>
                  <a:lnTo>
                    <a:pt x="9227415" y="6231850"/>
                  </a:lnTo>
                  <a:lnTo>
                    <a:pt x="9327713" y="6208452"/>
                  </a:lnTo>
                  <a:lnTo>
                    <a:pt x="9428011" y="6184975"/>
                  </a:lnTo>
                  <a:lnTo>
                    <a:pt x="9528309" y="6165516"/>
                  </a:lnTo>
                  <a:lnTo>
                    <a:pt x="9628607" y="6141850"/>
                  </a:lnTo>
                  <a:lnTo>
                    <a:pt x="9728905" y="6120194"/>
                  </a:lnTo>
                  <a:lnTo>
                    <a:pt x="9829203" y="6098939"/>
                  </a:lnTo>
                  <a:lnTo>
                    <a:pt x="9929501" y="6078789"/>
                  </a:lnTo>
                  <a:lnTo>
                    <a:pt x="10029799" y="6057022"/>
                  </a:lnTo>
                  <a:lnTo>
                    <a:pt x="10130097" y="6033006"/>
                  </a:lnTo>
                  <a:lnTo>
                    <a:pt x="10230395" y="6009883"/>
                  </a:lnTo>
                  <a:lnTo>
                    <a:pt x="10330693" y="5986068"/>
                  </a:lnTo>
                  <a:lnTo>
                    <a:pt x="10430991" y="5958973"/>
                  </a:lnTo>
                  <a:lnTo>
                    <a:pt x="10531289" y="5935830"/>
                  </a:lnTo>
                  <a:lnTo>
                    <a:pt x="10631587" y="5911446"/>
                  </a:lnTo>
                  <a:lnTo>
                    <a:pt x="10731885" y="5888197"/>
                  </a:lnTo>
                  <a:lnTo>
                    <a:pt x="10832182" y="5865140"/>
                  </a:lnTo>
                  <a:lnTo>
                    <a:pt x="10932480" y="5844161"/>
                  </a:lnTo>
                  <a:lnTo>
                    <a:pt x="11032778" y="5819631"/>
                  </a:lnTo>
                  <a:lnTo>
                    <a:pt x="11133076" y="5798190"/>
                  </a:lnTo>
                  <a:lnTo>
                    <a:pt x="11233374" y="5773658"/>
                  </a:lnTo>
                  <a:lnTo>
                    <a:pt x="11333672" y="5745610"/>
                  </a:lnTo>
                  <a:lnTo>
                    <a:pt x="11433970" y="5718894"/>
                  </a:lnTo>
                  <a:lnTo>
                    <a:pt x="11534268" y="5693506"/>
                  </a:lnTo>
                  <a:lnTo>
                    <a:pt x="11634566" y="5664616"/>
                  </a:lnTo>
                  <a:lnTo>
                    <a:pt x="11734864" y="5642470"/>
                  </a:lnTo>
                  <a:lnTo>
                    <a:pt x="11835162" y="5614237"/>
                  </a:lnTo>
                  <a:lnTo>
                    <a:pt x="11935460" y="5588259"/>
                  </a:lnTo>
                  <a:lnTo>
                    <a:pt x="12035758" y="5561986"/>
                  </a:lnTo>
                  <a:lnTo>
                    <a:pt x="12136056" y="5539106"/>
                  </a:lnTo>
                  <a:lnTo>
                    <a:pt x="12236354" y="5513937"/>
                  </a:lnTo>
                  <a:lnTo>
                    <a:pt x="12336652" y="5488007"/>
                  </a:lnTo>
                  <a:lnTo>
                    <a:pt x="12436950" y="5461992"/>
                  </a:lnTo>
                  <a:lnTo>
                    <a:pt x="12537248" y="5430034"/>
                  </a:lnTo>
                  <a:lnTo>
                    <a:pt x="12637546" y="5402279"/>
                  </a:lnTo>
                  <a:lnTo>
                    <a:pt x="12737844" y="5376852"/>
                  </a:lnTo>
                  <a:lnTo>
                    <a:pt x="12838142" y="5347675"/>
                  </a:lnTo>
                  <a:lnTo>
                    <a:pt x="12938440" y="5317444"/>
                  </a:lnTo>
                  <a:lnTo>
                    <a:pt x="13038738" y="5288331"/>
                  </a:lnTo>
                  <a:lnTo>
                    <a:pt x="13139036" y="5257576"/>
                  </a:lnTo>
                  <a:lnTo>
                    <a:pt x="13239334" y="5228676"/>
                  </a:lnTo>
                  <a:lnTo>
                    <a:pt x="13339632" y="5199709"/>
                  </a:lnTo>
                  <a:lnTo>
                    <a:pt x="13439930" y="5173075"/>
                  </a:lnTo>
                  <a:lnTo>
                    <a:pt x="13540228" y="5145542"/>
                  </a:lnTo>
                  <a:lnTo>
                    <a:pt x="13640526" y="5117067"/>
                  </a:lnTo>
                  <a:lnTo>
                    <a:pt x="13740824" y="5085199"/>
                  </a:lnTo>
                  <a:lnTo>
                    <a:pt x="13841122" y="5060316"/>
                  </a:lnTo>
                  <a:lnTo>
                    <a:pt x="13941420" y="5033090"/>
                  </a:lnTo>
                  <a:lnTo>
                    <a:pt x="14041718" y="4999267"/>
                  </a:lnTo>
                  <a:lnTo>
                    <a:pt x="14142016" y="4971439"/>
                  </a:lnTo>
                  <a:lnTo>
                    <a:pt x="14242314" y="4943227"/>
                  </a:lnTo>
                  <a:lnTo>
                    <a:pt x="14342612" y="4916254"/>
                  </a:lnTo>
                  <a:lnTo>
                    <a:pt x="14442910" y="4884709"/>
                  </a:lnTo>
                  <a:lnTo>
                    <a:pt x="14543208" y="4853454"/>
                  </a:lnTo>
                  <a:lnTo>
                    <a:pt x="14643506" y="4821636"/>
                  </a:lnTo>
                  <a:lnTo>
                    <a:pt x="14743804" y="4789074"/>
                  </a:lnTo>
                  <a:lnTo>
                    <a:pt x="14844102" y="4759585"/>
                  </a:lnTo>
                  <a:lnTo>
                    <a:pt x="14944400" y="4731983"/>
                  </a:lnTo>
                  <a:lnTo>
                    <a:pt x="15044698" y="4702007"/>
                  </a:lnTo>
                  <a:lnTo>
                    <a:pt x="15144996" y="4672814"/>
                  </a:lnTo>
                  <a:lnTo>
                    <a:pt x="15245294" y="4643707"/>
                  </a:lnTo>
                  <a:lnTo>
                    <a:pt x="15345592" y="4613213"/>
                  </a:lnTo>
                  <a:lnTo>
                    <a:pt x="15445890" y="4582729"/>
                  </a:lnTo>
                  <a:lnTo>
                    <a:pt x="15546188" y="4552601"/>
                  </a:lnTo>
                  <a:lnTo>
                    <a:pt x="15646486" y="4522159"/>
                  </a:lnTo>
                  <a:lnTo>
                    <a:pt x="15746784" y="4488210"/>
                  </a:lnTo>
                  <a:lnTo>
                    <a:pt x="15847082" y="4453161"/>
                  </a:lnTo>
                  <a:lnTo>
                    <a:pt x="15947380" y="4422356"/>
                  </a:lnTo>
                  <a:lnTo>
                    <a:pt x="16047678" y="4391673"/>
                  </a:lnTo>
                  <a:lnTo>
                    <a:pt x="16147976" y="4358557"/>
                  </a:lnTo>
                  <a:lnTo>
                    <a:pt x="16248274" y="4327152"/>
                  </a:lnTo>
                  <a:lnTo>
                    <a:pt x="16348572" y="4297773"/>
                  </a:lnTo>
                  <a:lnTo>
                    <a:pt x="16448870" y="4266636"/>
                  </a:lnTo>
                  <a:lnTo>
                    <a:pt x="16549168" y="4232641"/>
                  </a:lnTo>
                  <a:lnTo>
                    <a:pt x="16649466" y="4199167"/>
                  </a:lnTo>
                  <a:lnTo>
                    <a:pt x="16749764" y="4166703"/>
                  </a:lnTo>
                  <a:lnTo>
                    <a:pt x="16850062" y="4134462"/>
                  </a:lnTo>
                  <a:lnTo>
                    <a:pt x="16950360" y="4104665"/>
                  </a:lnTo>
                  <a:lnTo>
                    <a:pt x="17050658" y="4072046"/>
                  </a:lnTo>
                  <a:lnTo>
                    <a:pt x="17150956" y="4038568"/>
                  </a:lnTo>
                  <a:lnTo>
                    <a:pt x="17251254" y="4005533"/>
                  </a:lnTo>
                  <a:lnTo>
                    <a:pt x="17351552" y="3973747"/>
                  </a:lnTo>
                  <a:lnTo>
                    <a:pt x="17451850" y="3942110"/>
                  </a:lnTo>
                  <a:lnTo>
                    <a:pt x="17552148" y="3909114"/>
                  </a:lnTo>
                  <a:lnTo>
                    <a:pt x="17652446" y="3872580"/>
                  </a:lnTo>
                  <a:lnTo>
                    <a:pt x="17752744" y="3843170"/>
                  </a:lnTo>
                  <a:lnTo>
                    <a:pt x="17853042" y="3810553"/>
                  </a:lnTo>
                  <a:lnTo>
                    <a:pt x="17953339" y="3776463"/>
                  </a:lnTo>
                  <a:lnTo>
                    <a:pt x="18053637" y="3744488"/>
                  </a:lnTo>
                  <a:lnTo>
                    <a:pt x="18153935" y="3712441"/>
                  </a:lnTo>
                  <a:lnTo>
                    <a:pt x="18254233" y="3680920"/>
                  </a:lnTo>
                  <a:lnTo>
                    <a:pt x="18354531" y="3648464"/>
                  </a:lnTo>
                  <a:lnTo>
                    <a:pt x="18454829" y="3612529"/>
                  </a:lnTo>
                  <a:lnTo>
                    <a:pt x="18555127" y="3577322"/>
                  </a:lnTo>
                  <a:lnTo>
                    <a:pt x="18655425" y="3544074"/>
                  </a:lnTo>
                  <a:lnTo>
                    <a:pt x="18755723" y="3507956"/>
                  </a:lnTo>
                  <a:lnTo>
                    <a:pt x="18856021" y="3472241"/>
                  </a:lnTo>
                  <a:lnTo>
                    <a:pt x="18956319" y="3436968"/>
                  </a:lnTo>
                  <a:lnTo>
                    <a:pt x="19056617" y="3402564"/>
                  </a:lnTo>
                  <a:lnTo>
                    <a:pt x="19156915" y="3371251"/>
                  </a:lnTo>
                  <a:lnTo>
                    <a:pt x="19257213" y="3337265"/>
                  </a:lnTo>
                  <a:lnTo>
                    <a:pt x="19357511" y="3303432"/>
                  </a:lnTo>
                  <a:lnTo>
                    <a:pt x="19457809" y="3270265"/>
                  </a:lnTo>
                  <a:lnTo>
                    <a:pt x="19558107" y="3238814"/>
                  </a:lnTo>
                  <a:lnTo>
                    <a:pt x="19658405" y="3204042"/>
                  </a:lnTo>
                  <a:lnTo>
                    <a:pt x="19758703" y="3169223"/>
                  </a:lnTo>
                  <a:lnTo>
                    <a:pt x="19859001" y="3135403"/>
                  </a:lnTo>
                  <a:lnTo>
                    <a:pt x="19959299" y="3100625"/>
                  </a:lnTo>
                  <a:lnTo>
                    <a:pt x="20059597" y="3061657"/>
                  </a:lnTo>
                  <a:lnTo>
                    <a:pt x="20159895" y="3029319"/>
                  </a:lnTo>
                  <a:lnTo>
                    <a:pt x="20260193" y="2995926"/>
                  </a:lnTo>
                  <a:lnTo>
                    <a:pt x="20360491" y="2960035"/>
                  </a:lnTo>
                  <a:lnTo>
                    <a:pt x="20460789" y="2926848"/>
                  </a:lnTo>
                  <a:lnTo>
                    <a:pt x="20561087" y="2892794"/>
                  </a:lnTo>
                  <a:lnTo>
                    <a:pt x="20661385" y="2860586"/>
                  </a:lnTo>
                  <a:lnTo>
                    <a:pt x="20761683" y="2825800"/>
                  </a:lnTo>
                  <a:lnTo>
                    <a:pt x="20861981" y="2790961"/>
                  </a:lnTo>
                  <a:lnTo>
                    <a:pt x="20962279" y="2755992"/>
                  </a:lnTo>
                  <a:lnTo>
                    <a:pt x="21062577" y="2721434"/>
                  </a:lnTo>
                  <a:lnTo>
                    <a:pt x="21162875" y="2685614"/>
                  </a:lnTo>
                  <a:lnTo>
                    <a:pt x="21263173" y="2649532"/>
                  </a:lnTo>
                  <a:lnTo>
                    <a:pt x="21363471" y="2612018"/>
                  </a:lnTo>
                  <a:lnTo>
                    <a:pt x="21463769" y="2574845"/>
                  </a:lnTo>
                  <a:lnTo>
                    <a:pt x="21564067" y="2538946"/>
                  </a:lnTo>
                  <a:lnTo>
                    <a:pt x="21664365" y="2504694"/>
                  </a:lnTo>
                  <a:lnTo>
                    <a:pt x="21764663" y="2469984"/>
                  </a:lnTo>
                  <a:lnTo>
                    <a:pt x="21864961" y="2435380"/>
                  </a:lnTo>
                  <a:lnTo>
                    <a:pt x="21965259" y="2399559"/>
                  </a:lnTo>
                  <a:lnTo>
                    <a:pt x="22065557" y="2366495"/>
                  </a:lnTo>
                  <a:lnTo>
                    <a:pt x="22165855" y="2330576"/>
                  </a:lnTo>
                  <a:lnTo>
                    <a:pt x="22266153" y="2295385"/>
                  </a:lnTo>
                  <a:lnTo>
                    <a:pt x="22366451" y="2257562"/>
                  </a:lnTo>
                  <a:lnTo>
                    <a:pt x="22466749" y="2223393"/>
                  </a:lnTo>
                  <a:lnTo>
                    <a:pt x="22567047" y="2187348"/>
                  </a:lnTo>
                  <a:lnTo>
                    <a:pt x="22667345" y="2153806"/>
                  </a:lnTo>
                  <a:lnTo>
                    <a:pt x="22767643" y="2120260"/>
                  </a:lnTo>
                  <a:lnTo>
                    <a:pt x="22867941" y="2084839"/>
                  </a:lnTo>
                  <a:lnTo>
                    <a:pt x="22968239" y="2049396"/>
                  </a:lnTo>
                  <a:lnTo>
                    <a:pt x="23068537" y="2014011"/>
                  </a:lnTo>
                  <a:lnTo>
                    <a:pt x="23168835" y="1978767"/>
                  </a:lnTo>
                  <a:lnTo>
                    <a:pt x="23269133" y="1943450"/>
                  </a:lnTo>
                  <a:lnTo>
                    <a:pt x="23369431" y="1907391"/>
                  </a:lnTo>
                  <a:lnTo>
                    <a:pt x="23469729" y="1870992"/>
                  </a:lnTo>
                  <a:lnTo>
                    <a:pt x="23570027" y="1835135"/>
                  </a:lnTo>
                  <a:lnTo>
                    <a:pt x="23670325" y="1801000"/>
                  </a:lnTo>
                  <a:lnTo>
                    <a:pt x="23770623" y="1767470"/>
                  </a:lnTo>
                  <a:lnTo>
                    <a:pt x="23870921" y="1733192"/>
                  </a:lnTo>
                  <a:lnTo>
                    <a:pt x="23971219" y="1698927"/>
                  </a:lnTo>
                  <a:lnTo>
                    <a:pt x="24071517" y="1663898"/>
                  </a:lnTo>
                  <a:lnTo>
                    <a:pt x="24171815" y="1628934"/>
                  </a:lnTo>
                  <a:lnTo>
                    <a:pt x="24272113" y="1592648"/>
                  </a:lnTo>
                  <a:lnTo>
                    <a:pt x="24372411" y="1557809"/>
                  </a:lnTo>
                  <a:lnTo>
                    <a:pt x="24472709" y="1522952"/>
                  </a:lnTo>
                  <a:lnTo>
                    <a:pt x="24573007" y="1488076"/>
                  </a:lnTo>
                  <a:lnTo>
                    <a:pt x="24673305" y="1453348"/>
                  </a:lnTo>
                  <a:lnTo>
                    <a:pt x="24773603" y="1413220"/>
                  </a:lnTo>
                  <a:lnTo>
                    <a:pt x="24873901" y="1377474"/>
                  </a:lnTo>
                  <a:lnTo>
                    <a:pt x="24974199" y="1347268"/>
                  </a:lnTo>
                  <a:lnTo>
                    <a:pt x="25074497" y="1312158"/>
                  </a:lnTo>
                  <a:lnTo>
                    <a:pt x="25174794" y="1279251"/>
                  </a:lnTo>
                  <a:lnTo>
                    <a:pt x="25275092" y="1246304"/>
                  </a:lnTo>
                  <a:lnTo>
                    <a:pt x="25375390" y="1209394"/>
                  </a:lnTo>
                  <a:lnTo>
                    <a:pt x="25475688" y="1171418"/>
                  </a:lnTo>
                  <a:lnTo>
                    <a:pt x="25575986" y="1135947"/>
                  </a:lnTo>
                  <a:lnTo>
                    <a:pt x="25676284" y="1102406"/>
                  </a:lnTo>
                  <a:lnTo>
                    <a:pt x="25776582" y="1067594"/>
                  </a:lnTo>
                  <a:lnTo>
                    <a:pt x="25876880" y="1033155"/>
                  </a:lnTo>
                  <a:lnTo>
                    <a:pt x="25977178" y="996783"/>
                  </a:lnTo>
                  <a:lnTo>
                    <a:pt x="26077476" y="963407"/>
                  </a:lnTo>
                  <a:lnTo>
                    <a:pt x="26177774" y="928197"/>
                  </a:lnTo>
                  <a:lnTo>
                    <a:pt x="26278072" y="893724"/>
                  </a:lnTo>
                  <a:lnTo>
                    <a:pt x="26378370" y="858601"/>
                  </a:lnTo>
                  <a:lnTo>
                    <a:pt x="26478668" y="824345"/>
                  </a:lnTo>
                  <a:lnTo>
                    <a:pt x="26578966" y="788031"/>
                  </a:lnTo>
                  <a:lnTo>
                    <a:pt x="26679264" y="752061"/>
                  </a:lnTo>
                  <a:lnTo>
                    <a:pt x="26779562" y="719272"/>
                  </a:lnTo>
                  <a:lnTo>
                    <a:pt x="26879860" y="688583"/>
                  </a:lnTo>
                  <a:lnTo>
                    <a:pt x="26980158" y="656340"/>
                  </a:lnTo>
                  <a:lnTo>
                    <a:pt x="27080456" y="622943"/>
                  </a:lnTo>
                  <a:lnTo>
                    <a:pt x="27180754" y="590598"/>
                  </a:lnTo>
                  <a:lnTo>
                    <a:pt x="27281052" y="559803"/>
                  </a:lnTo>
                  <a:lnTo>
                    <a:pt x="27381350" y="525094"/>
                  </a:lnTo>
                  <a:lnTo>
                    <a:pt x="27481648" y="490440"/>
                  </a:lnTo>
                  <a:lnTo>
                    <a:pt x="27581946" y="456855"/>
                  </a:lnTo>
                  <a:lnTo>
                    <a:pt x="27682244" y="424791"/>
                  </a:lnTo>
                  <a:lnTo>
                    <a:pt x="27782542" y="392045"/>
                  </a:lnTo>
                  <a:lnTo>
                    <a:pt x="27882840" y="359415"/>
                  </a:lnTo>
                  <a:lnTo>
                    <a:pt x="27983138" y="326854"/>
                  </a:lnTo>
                  <a:lnTo>
                    <a:pt x="28083436" y="294441"/>
                  </a:lnTo>
                  <a:lnTo>
                    <a:pt x="28183734" y="262089"/>
                  </a:lnTo>
                  <a:lnTo>
                    <a:pt x="28284032" y="227822"/>
                  </a:lnTo>
                  <a:lnTo>
                    <a:pt x="28384330" y="197475"/>
                  </a:lnTo>
                  <a:lnTo>
                    <a:pt x="28484628" y="164590"/>
                  </a:lnTo>
                  <a:lnTo>
                    <a:pt x="28584926" y="131408"/>
                  </a:lnTo>
                  <a:lnTo>
                    <a:pt x="28685224" y="98344"/>
                  </a:lnTo>
                  <a:lnTo>
                    <a:pt x="28785522" y="65356"/>
                  </a:lnTo>
                  <a:lnTo>
                    <a:pt x="28885820" y="32413"/>
                  </a:lnTo>
                  <a:lnTo>
                    <a:pt x="28986118" y="0"/>
                  </a:lnTo>
                  <a:lnTo>
                    <a:pt x="28986118" y="4786409"/>
                  </a:lnTo>
                  <a:lnTo>
                    <a:pt x="28885820" y="4800936"/>
                  </a:lnTo>
                  <a:lnTo>
                    <a:pt x="28785522" y="4817293"/>
                  </a:lnTo>
                  <a:lnTo>
                    <a:pt x="28685224" y="4832722"/>
                  </a:lnTo>
                  <a:lnTo>
                    <a:pt x="28584926" y="4848140"/>
                  </a:lnTo>
                  <a:lnTo>
                    <a:pt x="28484628" y="4862834"/>
                  </a:lnTo>
                  <a:lnTo>
                    <a:pt x="28384330" y="4872276"/>
                  </a:lnTo>
                  <a:lnTo>
                    <a:pt x="28284032" y="4882807"/>
                  </a:lnTo>
                  <a:lnTo>
                    <a:pt x="28183734" y="4898332"/>
                  </a:lnTo>
                  <a:lnTo>
                    <a:pt x="28083436" y="4913324"/>
                  </a:lnTo>
                  <a:lnTo>
                    <a:pt x="27983138" y="4924618"/>
                  </a:lnTo>
                  <a:lnTo>
                    <a:pt x="27882840" y="4935835"/>
                  </a:lnTo>
                  <a:lnTo>
                    <a:pt x="27782542" y="4948988"/>
                  </a:lnTo>
                  <a:lnTo>
                    <a:pt x="27682244" y="4963482"/>
                  </a:lnTo>
                  <a:lnTo>
                    <a:pt x="27581946" y="4977416"/>
                  </a:lnTo>
                  <a:lnTo>
                    <a:pt x="27481648" y="4991900"/>
                  </a:lnTo>
                  <a:lnTo>
                    <a:pt x="27381350" y="5006474"/>
                  </a:lnTo>
                  <a:lnTo>
                    <a:pt x="27281052" y="5021032"/>
                  </a:lnTo>
                  <a:lnTo>
                    <a:pt x="27180754" y="5035617"/>
                  </a:lnTo>
                  <a:lnTo>
                    <a:pt x="27080456" y="5050230"/>
                  </a:lnTo>
                  <a:lnTo>
                    <a:pt x="26980158" y="5068445"/>
                  </a:lnTo>
                  <a:lnTo>
                    <a:pt x="26879860" y="5081842"/>
                  </a:lnTo>
                  <a:lnTo>
                    <a:pt x="26779562" y="5091925"/>
                  </a:lnTo>
                  <a:lnTo>
                    <a:pt x="26679264" y="5103482"/>
                  </a:lnTo>
                  <a:lnTo>
                    <a:pt x="26578966" y="5118583"/>
                  </a:lnTo>
                  <a:lnTo>
                    <a:pt x="26478668" y="5133389"/>
                  </a:lnTo>
                  <a:lnTo>
                    <a:pt x="26378370" y="5146467"/>
                  </a:lnTo>
                  <a:lnTo>
                    <a:pt x="26278072" y="5158363"/>
                  </a:lnTo>
                  <a:lnTo>
                    <a:pt x="26177774" y="5172455"/>
                  </a:lnTo>
                  <a:lnTo>
                    <a:pt x="26077476" y="5188979"/>
                  </a:lnTo>
                  <a:lnTo>
                    <a:pt x="25977178" y="5200485"/>
                  </a:lnTo>
                  <a:lnTo>
                    <a:pt x="25876880" y="5214569"/>
                  </a:lnTo>
                  <a:lnTo>
                    <a:pt x="25776582" y="5230123"/>
                  </a:lnTo>
                  <a:lnTo>
                    <a:pt x="25676284" y="5242783"/>
                  </a:lnTo>
                  <a:lnTo>
                    <a:pt x="25575986" y="5257593"/>
                  </a:lnTo>
                  <a:lnTo>
                    <a:pt x="25475688" y="5270915"/>
                  </a:lnTo>
                  <a:lnTo>
                    <a:pt x="25375390" y="5284943"/>
                  </a:lnTo>
                  <a:lnTo>
                    <a:pt x="25275092" y="5296680"/>
                  </a:lnTo>
                  <a:lnTo>
                    <a:pt x="25174794" y="5310036"/>
                  </a:lnTo>
                  <a:lnTo>
                    <a:pt x="25074497" y="5324339"/>
                  </a:lnTo>
                  <a:lnTo>
                    <a:pt x="24974199" y="5338191"/>
                  </a:lnTo>
                  <a:lnTo>
                    <a:pt x="24873901" y="5353011"/>
                  </a:lnTo>
                  <a:lnTo>
                    <a:pt x="24773603" y="5365301"/>
                  </a:lnTo>
                  <a:lnTo>
                    <a:pt x="24673305" y="5378749"/>
                  </a:lnTo>
                  <a:lnTo>
                    <a:pt x="24573007" y="5392497"/>
                  </a:lnTo>
                  <a:lnTo>
                    <a:pt x="24472709" y="5406035"/>
                  </a:lnTo>
                  <a:lnTo>
                    <a:pt x="24372411" y="5419665"/>
                  </a:lnTo>
                  <a:lnTo>
                    <a:pt x="24272113" y="5433303"/>
                  </a:lnTo>
                  <a:lnTo>
                    <a:pt x="24171815" y="5446924"/>
                  </a:lnTo>
                  <a:lnTo>
                    <a:pt x="24071517" y="5460496"/>
                  </a:lnTo>
                  <a:lnTo>
                    <a:pt x="23971219" y="5471904"/>
                  </a:lnTo>
                  <a:lnTo>
                    <a:pt x="23870921" y="5486118"/>
                  </a:lnTo>
                  <a:lnTo>
                    <a:pt x="23770623" y="5496027"/>
                  </a:lnTo>
                  <a:lnTo>
                    <a:pt x="23670325" y="5510796"/>
                  </a:lnTo>
                  <a:lnTo>
                    <a:pt x="23570027" y="5526015"/>
                  </a:lnTo>
                  <a:lnTo>
                    <a:pt x="23469729" y="5539294"/>
                  </a:lnTo>
                  <a:lnTo>
                    <a:pt x="23369431" y="5553421"/>
                  </a:lnTo>
                  <a:lnTo>
                    <a:pt x="23269133" y="5567352"/>
                  </a:lnTo>
                  <a:lnTo>
                    <a:pt x="23168835" y="5581618"/>
                  </a:lnTo>
                  <a:lnTo>
                    <a:pt x="23068537" y="5595637"/>
                  </a:lnTo>
                  <a:lnTo>
                    <a:pt x="22968239" y="5606313"/>
                  </a:lnTo>
                  <a:lnTo>
                    <a:pt x="22867941" y="5619577"/>
                  </a:lnTo>
                  <a:lnTo>
                    <a:pt x="22767643" y="5635284"/>
                  </a:lnTo>
                  <a:lnTo>
                    <a:pt x="22667345" y="5650839"/>
                  </a:lnTo>
                  <a:lnTo>
                    <a:pt x="22567047" y="5665952"/>
                  </a:lnTo>
                  <a:lnTo>
                    <a:pt x="22466749" y="5679465"/>
                  </a:lnTo>
                  <a:lnTo>
                    <a:pt x="22366451" y="5691238"/>
                  </a:lnTo>
                  <a:lnTo>
                    <a:pt x="22266153" y="5705763"/>
                  </a:lnTo>
                  <a:lnTo>
                    <a:pt x="22165855" y="5720995"/>
                  </a:lnTo>
                  <a:lnTo>
                    <a:pt x="22065557" y="5732362"/>
                  </a:lnTo>
                  <a:lnTo>
                    <a:pt x="21965259" y="5748580"/>
                  </a:lnTo>
                  <a:lnTo>
                    <a:pt x="21864961" y="5762381"/>
                  </a:lnTo>
                  <a:lnTo>
                    <a:pt x="21764663" y="5778889"/>
                  </a:lnTo>
                  <a:lnTo>
                    <a:pt x="21664365" y="5793477"/>
                  </a:lnTo>
                  <a:lnTo>
                    <a:pt x="21564067" y="5807960"/>
                  </a:lnTo>
                  <a:lnTo>
                    <a:pt x="21463769" y="5821908"/>
                  </a:lnTo>
                  <a:lnTo>
                    <a:pt x="21363471" y="5836085"/>
                  </a:lnTo>
                  <a:lnTo>
                    <a:pt x="21263173" y="5850253"/>
                  </a:lnTo>
                  <a:lnTo>
                    <a:pt x="21162875" y="5865714"/>
                  </a:lnTo>
                  <a:lnTo>
                    <a:pt x="21062577" y="5880663"/>
                  </a:lnTo>
                  <a:lnTo>
                    <a:pt x="20962279" y="5895655"/>
                  </a:lnTo>
                  <a:lnTo>
                    <a:pt x="20861981" y="5910890"/>
                  </a:lnTo>
                  <a:lnTo>
                    <a:pt x="20761683" y="5925551"/>
                  </a:lnTo>
                  <a:lnTo>
                    <a:pt x="20661385" y="5939759"/>
                  </a:lnTo>
                  <a:lnTo>
                    <a:pt x="20561087" y="5954275"/>
                  </a:lnTo>
                  <a:lnTo>
                    <a:pt x="20460789" y="5970403"/>
                  </a:lnTo>
                  <a:lnTo>
                    <a:pt x="20360491" y="5985043"/>
                  </a:lnTo>
                  <a:lnTo>
                    <a:pt x="20260193" y="5999880"/>
                  </a:lnTo>
                  <a:lnTo>
                    <a:pt x="20159895" y="6014671"/>
                  </a:lnTo>
                  <a:lnTo>
                    <a:pt x="20059597" y="6026550"/>
                  </a:lnTo>
                  <a:lnTo>
                    <a:pt x="19959299" y="6039130"/>
                  </a:lnTo>
                  <a:lnTo>
                    <a:pt x="19859001" y="6054698"/>
                  </a:lnTo>
                  <a:lnTo>
                    <a:pt x="19758703" y="6065978"/>
                  </a:lnTo>
                  <a:lnTo>
                    <a:pt x="19658405" y="6080476"/>
                  </a:lnTo>
                  <a:lnTo>
                    <a:pt x="19558107" y="6095252"/>
                  </a:lnTo>
                  <a:lnTo>
                    <a:pt x="19457809" y="6110761"/>
                  </a:lnTo>
                  <a:lnTo>
                    <a:pt x="19357511" y="6127689"/>
                  </a:lnTo>
                  <a:lnTo>
                    <a:pt x="19257213" y="6142186"/>
                  </a:lnTo>
                  <a:lnTo>
                    <a:pt x="19156915" y="6156194"/>
                  </a:lnTo>
                  <a:lnTo>
                    <a:pt x="19056617" y="6171255"/>
                  </a:lnTo>
                  <a:lnTo>
                    <a:pt x="18956319" y="6186356"/>
                  </a:lnTo>
                  <a:lnTo>
                    <a:pt x="18856021" y="6201466"/>
                  </a:lnTo>
                  <a:lnTo>
                    <a:pt x="18755723" y="6219493"/>
                  </a:lnTo>
                  <a:lnTo>
                    <a:pt x="18655425" y="6235776"/>
                  </a:lnTo>
                  <a:lnTo>
                    <a:pt x="18555127" y="6248475"/>
                  </a:lnTo>
                  <a:lnTo>
                    <a:pt x="18454829" y="6262915"/>
                  </a:lnTo>
                  <a:lnTo>
                    <a:pt x="18354531" y="6277376"/>
                  </a:lnTo>
                  <a:lnTo>
                    <a:pt x="18254233" y="6296087"/>
                  </a:lnTo>
                  <a:lnTo>
                    <a:pt x="18153935" y="6308720"/>
                  </a:lnTo>
                  <a:lnTo>
                    <a:pt x="18053637" y="6325217"/>
                  </a:lnTo>
                  <a:lnTo>
                    <a:pt x="17953339" y="6341274"/>
                  </a:lnTo>
                  <a:lnTo>
                    <a:pt x="17853042" y="6357861"/>
                  </a:lnTo>
                  <a:lnTo>
                    <a:pt x="17752744" y="6372485"/>
                  </a:lnTo>
                  <a:lnTo>
                    <a:pt x="17652446" y="6385580"/>
                  </a:lnTo>
                  <a:lnTo>
                    <a:pt x="17552148" y="6398850"/>
                  </a:lnTo>
                  <a:lnTo>
                    <a:pt x="17451850" y="6414427"/>
                  </a:lnTo>
                  <a:lnTo>
                    <a:pt x="17351552" y="6425092"/>
                  </a:lnTo>
                  <a:lnTo>
                    <a:pt x="17251254" y="6440927"/>
                  </a:lnTo>
                  <a:lnTo>
                    <a:pt x="17150956" y="6455485"/>
                  </a:lnTo>
                  <a:lnTo>
                    <a:pt x="17050658" y="6468639"/>
                  </a:lnTo>
                  <a:lnTo>
                    <a:pt x="16950360" y="6481947"/>
                  </a:lnTo>
                  <a:lnTo>
                    <a:pt x="16850062" y="6498025"/>
                  </a:lnTo>
                  <a:lnTo>
                    <a:pt x="16749764" y="6512853"/>
                  </a:lnTo>
                  <a:lnTo>
                    <a:pt x="16649466" y="6528469"/>
                  </a:lnTo>
                  <a:lnTo>
                    <a:pt x="16549168" y="6544373"/>
                  </a:lnTo>
                  <a:lnTo>
                    <a:pt x="16448870" y="6559865"/>
                  </a:lnTo>
                  <a:lnTo>
                    <a:pt x="16348572" y="6578585"/>
                  </a:lnTo>
                  <a:lnTo>
                    <a:pt x="16248274" y="6594988"/>
                  </a:lnTo>
                  <a:lnTo>
                    <a:pt x="16147976" y="6606646"/>
                  </a:lnTo>
                  <a:lnTo>
                    <a:pt x="16047678" y="6620370"/>
                  </a:lnTo>
                  <a:lnTo>
                    <a:pt x="15947380" y="6635223"/>
                  </a:lnTo>
                  <a:lnTo>
                    <a:pt x="15847082" y="6654501"/>
                  </a:lnTo>
                  <a:lnTo>
                    <a:pt x="15746784" y="6668839"/>
                  </a:lnTo>
                  <a:lnTo>
                    <a:pt x="15646486" y="6683484"/>
                  </a:lnTo>
                  <a:lnTo>
                    <a:pt x="15546188" y="6700304"/>
                  </a:lnTo>
                  <a:lnTo>
                    <a:pt x="15445890" y="6716166"/>
                  </a:lnTo>
                  <a:lnTo>
                    <a:pt x="15345592" y="6731260"/>
                  </a:lnTo>
                  <a:lnTo>
                    <a:pt x="15245294" y="6747552"/>
                  </a:lnTo>
                  <a:lnTo>
                    <a:pt x="15144996" y="6763853"/>
                  </a:lnTo>
                  <a:lnTo>
                    <a:pt x="15044698" y="6778348"/>
                  </a:lnTo>
                  <a:lnTo>
                    <a:pt x="14944400" y="6792427"/>
                  </a:lnTo>
                  <a:lnTo>
                    <a:pt x="14844102" y="6807556"/>
                  </a:lnTo>
                  <a:lnTo>
                    <a:pt x="14743804" y="6823531"/>
                  </a:lnTo>
                  <a:lnTo>
                    <a:pt x="14643506" y="6837788"/>
                  </a:lnTo>
                  <a:lnTo>
                    <a:pt x="14543208" y="6856052"/>
                  </a:lnTo>
                  <a:lnTo>
                    <a:pt x="14442910" y="6872720"/>
                  </a:lnTo>
                  <a:lnTo>
                    <a:pt x="14342612" y="6889553"/>
                  </a:lnTo>
                  <a:lnTo>
                    <a:pt x="14242314" y="6904946"/>
                  </a:lnTo>
                  <a:lnTo>
                    <a:pt x="14142016" y="6920071"/>
                  </a:lnTo>
                  <a:lnTo>
                    <a:pt x="14041718" y="6937476"/>
                  </a:lnTo>
                  <a:lnTo>
                    <a:pt x="13941420" y="6955788"/>
                  </a:lnTo>
                  <a:lnTo>
                    <a:pt x="13841122" y="6971898"/>
                  </a:lnTo>
                  <a:lnTo>
                    <a:pt x="13740824" y="6988927"/>
                  </a:lnTo>
                  <a:lnTo>
                    <a:pt x="13640526" y="7005048"/>
                  </a:lnTo>
                  <a:lnTo>
                    <a:pt x="13540228" y="7020127"/>
                  </a:lnTo>
                  <a:lnTo>
                    <a:pt x="13439930" y="7035739"/>
                  </a:lnTo>
                  <a:lnTo>
                    <a:pt x="13339632" y="7054948"/>
                  </a:lnTo>
                  <a:lnTo>
                    <a:pt x="13239334" y="7071316"/>
                  </a:lnTo>
                  <a:lnTo>
                    <a:pt x="13139036" y="7087638"/>
                  </a:lnTo>
                  <a:lnTo>
                    <a:pt x="13038738" y="7104063"/>
                  </a:lnTo>
                  <a:lnTo>
                    <a:pt x="12938440" y="7121249"/>
                  </a:lnTo>
                  <a:lnTo>
                    <a:pt x="12838142" y="7136397"/>
                  </a:lnTo>
                  <a:lnTo>
                    <a:pt x="12737844" y="7153863"/>
                  </a:lnTo>
                  <a:lnTo>
                    <a:pt x="12637546" y="7171481"/>
                  </a:lnTo>
                  <a:lnTo>
                    <a:pt x="12537248" y="7190343"/>
                  </a:lnTo>
                  <a:lnTo>
                    <a:pt x="12436950" y="7207410"/>
                  </a:lnTo>
                  <a:lnTo>
                    <a:pt x="12336652" y="7225083"/>
                  </a:lnTo>
                  <a:lnTo>
                    <a:pt x="12236354" y="7243273"/>
                  </a:lnTo>
                  <a:lnTo>
                    <a:pt x="12136056" y="7262987"/>
                  </a:lnTo>
                  <a:lnTo>
                    <a:pt x="12035758" y="7282719"/>
                  </a:lnTo>
                  <a:lnTo>
                    <a:pt x="11935460" y="7298675"/>
                  </a:lnTo>
                  <a:lnTo>
                    <a:pt x="11835162" y="7318734"/>
                  </a:lnTo>
                  <a:lnTo>
                    <a:pt x="11734864" y="7337849"/>
                  </a:lnTo>
                  <a:lnTo>
                    <a:pt x="11634566" y="7354873"/>
                  </a:lnTo>
                  <a:lnTo>
                    <a:pt x="11534268" y="7372303"/>
                  </a:lnTo>
                  <a:lnTo>
                    <a:pt x="11433970" y="7390848"/>
                  </a:lnTo>
                  <a:lnTo>
                    <a:pt x="11333672" y="7405337"/>
                  </a:lnTo>
                  <a:lnTo>
                    <a:pt x="11233374" y="7423342"/>
                  </a:lnTo>
                  <a:lnTo>
                    <a:pt x="11133076" y="7438233"/>
                  </a:lnTo>
                  <a:lnTo>
                    <a:pt x="11032778" y="7458616"/>
                  </a:lnTo>
                  <a:lnTo>
                    <a:pt x="10932480" y="7475940"/>
                  </a:lnTo>
                  <a:lnTo>
                    <a:pt x="10832182" y="7491236"/>
                  </a:lnTo>
                  <a:lnTo>
                    <a:pt x="10731885" y="7510494"/>
                  </a:lnTo>
                  <a:lnTo>
                    <a:pt x="10631587" y="7528794"/>
                  </a:lnTo>
                  <a:lnTo>
                    <a:pt x="10531289" y="7548723"/>
                  </a:lnTo>
                  <a:lnTo>
                    <a:pt x="10430991" y="7567959"/>
                  </a:lnTo>
                  <a:lnTo>
                    <a:pt x="10330693" y="7587320"/>
                  </a:lnTo>
                  <a:lnTo>
                    <a:pt x="10230395" y="7605458"/>
                  </a:lnTo>
                  <a:lnTo>
                    <a:pt x="10130097" y="7621873"/>
                  </a:lnTo>
                  <a:lnTo>
                    <a:pt x="10029799" y="7639192"/>
                  </a:lnTo>
                  <a:lnTo>
                    <a:pt x="9929501" y="7655582"/>
                  </a:lnTo>
                  <a:lnTo>
                    <a:pt x="9829203" y="7673939"/>
                  </a:lnTo>
                  <a:lnTo>
                    <a:pt x="9728905" y="7689980"/>
                  </a:lnTo>
                  <a:lnTo>
                    <a:pt x="9628607" y="7707247"/>
                  </a:lnTo>
                  <a:lnTo>
                    <a:pt x="9528309" y="7723005"/>
                  </a:lnTo>
                  <a:lnTo>
                    <a:pt x="9428011" y="7741742"/>
                  </a:lnTo>
                  <a:lnTo>
                    <a:pt x="9327713" y="7761190"/>
                  </a:lnTo>
                  <a:lnTo>
                    <a:pt x="9227415" y="7778134"/>
                  </a:lnTo>
                  <a:lnTo>
                    <a:pt x="9127117" y="7798862"/>
                  </a:lnTo>
                  <a:lnTo>
                    <a:pt x="9026819" y="7818360"/>
                  </a:lnTo>
                  <a:lnTo>
                    <a:pt x="8926521" y="7839253"/>
                  </a:lnTo>
                  <a:lnTo>
                    <a:pt x="8826223" y="7858013"/>
                  </a:lnTo>
                  <a:lnTo>
                    <a:pt x="8725925" y="7876683"/>
                  </a:lnTo>
                  <a:lnTo>
                    <a:pt x="8625627" y="7896244"/>
                  </a:lnTo>
                  <a:lnTo>
                    <a:pt x="8525329" y="7914394"/>
                  </a:lnTo>
                  <a:lnTo>
                    <a:pt x="8425031" y="7934198"/>
                  </a:lnTo>
                  <a:lnTo>
                    <a:pt x="8324733" y="7951776"/>
                  </a:lnTo>
                  <a:lnTo>
                    <a:pt x="8224435" y="7968504"/>
                  </a:lnTo>
                  <a:lnTo>
                    <a:pt x="8124137" y="7984579"/>
                  </a:lnTo>
                  <a:lnTo>
                    <a:pt x="8023839" y="8001769"/>
                  </a:lnTo>
                  <a:lnTo>
                    <a:pt x="7923541" y="8021755"/>
                  </a:lnTo>
                  <a:lnTo>
                    <a:pt x="7823243" y="8039761"/>
                  </a:lnTo>
                  <a:lnTo>
                    <a:pt x="7722945" y="8060204"/>
                  </a:lnTo>
                  <a:lnTo>
                    <a:pt x="7622647" y="8080007"/>
                  </a:lnTo>
                  <a:lnTo>
                    <a:pt x="7522349" y="8099764"/>
                  </a:lnTo>
                  <a:lnTo>
                    <a:pt x="7422051" y="8119971"/>
                  </a:lnTo>
                  <a:lnTo>
                    <a:pt x="7321753" y="8140197"/>
                  </a:lnTo>
                  <a:lnTo>
                    <a:pt x="7221455" y="8159314"/>
                  </a:lnTo>
                  <a:lnTo>
                    <a:pt x="7121157" y="8177120"/>
                  </a:lnTo>
                  <a:lnTo>
                    <a:pt x="7020859" y="8196945"/>
                  </a:lnTo>
                  <a:lnTo>
                    <a:pt x="6920561" y="8215601"/>
                  </a:lnTo>
                  <a:lnTo>
                    <a:pt x="6820263" y="8234061"/>
                  </a:lnTo>
                  <a:lnTo>
                    <a:pt x="6719965" y="8252126"/>
                  </a:lnTo>
                  <a:lnTo>
                    <a:pt x="6619667" y="8269813"/>
                  </a:lnTo>
                  <a:lnTo>
                    <a:pt x="6519369" y="8289428"/>
                  </a:lnTo>
                  <a:lnTo>
                    <a:pt x="6419071" y="8307756"/>
                  </a:lnTo>
                  <a:lnTo>
                    <a:pt x="6318773" y="8324589"/>
                  </a:lnTo>
                  <a:lnTo>
                    <a:pt x="6218475" y="8342071"/>
                  </a:lnTo>
                  <a:lnTo>
                    <a:pt x="6118177" y="8361216"/>
                  </a:lnTo>
                  <a:lnTo>
                    <a:pt x="6017879" y="8378133"/>
                  </a:lnTo>
                  <a:lnTo>
                    <a:pt x="5917581" y="8396530"/>
                  </a:lnTo>
                  <a:lnTo>
                    <a:pt x="5817283" y="8415653"/>
                  </a:lnTo>
                  <a:lnTo>
                    <a:pt x="5716985" y="8435027"/>
                  </a:lnTo>
                  <a:lnTo>
                    <a:pt x="5616687" y="8451941"/>
                  </a:lnTo>
                  <a:lnTo>
                    <a:pt x="5516389" y="8469551"/>
                  </a:lnTo>
                  <a:lnTo>
                    <a:pt x="5416091" y="8485917"/>
                  </a:lnTo>
                  <a:lnTo>
                    <a:pt x="5315793" y="8504798"/>
                  </a:lnTo>
                  <a:lnTo>
                    <a:pt x="5215495" y="8523290"/>
                  </a:lnTo>
                  <a:lnTo>
                    <a:pt x="5115197" y="8540278"/>
                  </a:lnTo>
                  <a:lnTo>
                    <a:pt x="5014899" y="8556674"/>
                  </a:lnTo>
                  <a:lnTo>
                    <a:pt x="4914601" y="8575005"/>
                  </a:lnTo>
                  <a:lnTo>
                    <a:pt x="4814303" y="8593268"/>
                  </a:lnTo>
                  <a:lnTo>
                    <a:pt x="4714005" y="8611873"/>
                  </a:lnTo>
                  <a:lnTo>
                    <a:pt x="4613707" y="8629042"/>
                  </a:lnTo>
                  <a:lnTo>
                    <a:pt x="4513409" y="8647474"/>
                  </a:lnTo>
                  <a:lnTo>
                    <a:pt x="4413111" y="8666873"/>
                  </a:lnTo>
                  <a:lnTo>
                    <a:pt x="4312813" y="8686023"/>
                  </a:lnTo>
                  <a:lnTo>
                    <a:pt x="4212515" y="8704903"/>
                  </a:lnTo>
                  <a:lnTo>
                    <a:pt x="4112217" y="8723729"/>
                  </a:lnTo>
                  <a:lnTo>
                    <a:pt x="4011919" y="8741443"/>
                  </a:lnTo>
                  <a:lnTo>
                    <a:pt x="3911621" y="8761236"/>
                  </a:lnTo>
                  <a:lnTo>
                    <a:pt x="3811323" y="8779568"/>
                  </a:lnTo>
                  <a:lnTo>
                    <a:pt x="3711025" y="8798430"/>
                  </a:lnTo>
                  <a:lnTo>
                    <a:pt x="3610727" y="8816019"/>
                  </a:lnTo>
                  <a:lnTo>
                    <a:pt x="3510430" y="8832356"/>
                  </a:lnTo>
                  <a:lnTo>
                    <a:pt x="3410132" y="8850536"/>
                  </a:lnTo>
                  <a:lnTo>
                    <a:pt x="3309834" y="8867799"/>
                  </a:lnTo>
                  <a:lnTo>
                    <a:pt x="3209536" y="8884305"/>
                  </a:lnTo>
                  <a:lnTo>
                    <a:pt x="3109238" y="8901204"/>
                  </a:lnTo>
                  <a:lnTo>
                    <a:pt x="3008940" y="8918497"/>
                  </a:lnTo>
                  <a:lnTo>
                    <a:pt x="2908642" y="8936478"/>
                  </a:lnTo>
                  <a:lnTo>
                    <a:pt x="2808344" y="8952585"/>
                  </a:lnTo>
                  <a:lnTo>
                    <a:pt x="2708046" y="8970803"/>
                  </a:lnTo>
                  <a:lnTo>
                    <a:pt x="2607748" y="8986909"/>
                  </a:lnTo>
                  <a:lnTo>
                    <a:pt x="2507450" y="9002344"/>
                  </a:lnTo>
                  <a:lnTo>
                    <a:pt x="2407152" y="9019477"/>
                  </a:lnTo>
                  <a:lnTo>
                    <a:pt x="2306854" y="9035199"/>
                  </a:lnTo>
                  <a:lnTo>
                    <a:pt x="2206556" y="9051670"/>
                  </a:lnTo>
                  <a:lnTo>
                    <a:pt x="2106258" y="9068903"/>
                  </a:lnTo>
                  <a:lnTo>
                    <a:pt x="2005960" y="9085288"/>
                  </a:lnTo>
                  <a:lnTo>
                    <a:pt x="1905662" y="9101816"/>
                  </a:lnTo>
                  <a:lnTo>
                    <a:pt x="1805364" y="9118844"/>
                  </a:lnTo>
                  <a:lnTo>
                    <a:pt x="1705066" y="9136292"/>
                  </a:lnTo>
                  <a:lnTo>
                    <a:pt x="1604768" y="9154628"/>
                  </a:lnTo>
                  <a:lnTo>
                    <a:pt x="1504470" y="9171242"/>
                  </a:lnTo>
                  <a:lnTo>
                    <a:pt x="1404172" y="9188681"/>
                  </a:lnTo>
                  <a:lnTo>
                    <a:pt x="1303874" y="9206125"/>
                  </a:lnTo>
                  <a:lnTo>
                    <a:pt x="1203576" y="9222229"/>
                  </a:lnTo>
                  <a:lnTo>
                    <a:pt x="1103278" y="9237619"/>
                  </a:lnTo>
                  <a:lnTo>
                    <a:pt x="1002980" y="9252431"/>
                  </a:lnTo>
                  <a:lnTo>
                    <a:pt x="902682" y="9269060"/>
                  </a:lnTo>
                  <a:lnTo>
                    <a:pt x="802384" y="9283821"/>
                  </a:lnTo>
                  <a:lnTo>
                    <a:pt x="702086" y="9299056"/>
                  </a:lnTo>
                  <a:lnTo>
                    <a:pt x="601788" y="9315294"/>
                  </a:lnTo>
                  <a:lnTo>
                    <a:pt x="501490" y="9329710"/>
                  </a:lnTo>
                  <a:lnTo>
                    <a:pt x="401192" y="9344805"/>
                  </a:lnTo>
                  <a:lnTo>
                    <a:pt x="300894" y="9358941"/>
                  </a:lnTo>
                  <a:lnTo>
                    <a:pt x="200596" y="9375361"/>
                  </a:lnTo>
                  <a:lnTo>
                    <a:pt x="100298" y="9391296"/>
                  </a:lnTo>
                  <a:lnTo>
                    <a:pt x="0" y="9407048"/>
                  </a:lnTo>
                  <a:close/>
                </a:path>
              </a:pathLst>
            </a:custGeom>
            <a:solidFill>
              <a:srgbClr val="5B8067">
                <a:alpha val="50196"/>
              </a:srgbClr>
            </a:solidFill>
          </p:spPr>
          <p:txBody>
            <a:bodyPr/>
            <a:lstStyle/>
            <a:p/>
          </p:txBody>
        </p:sp>
        <p:sp>
          <p:nvSpPr>
            <p:cNvPr id="29" name="Polygon form 29"/>
            <p:cNvSpPr/>
            <p:nvPr/>
          </p:nvSpPr>
          <p:spPr>
            <a:xfrm>
              <a:off x="5085495" y="16683694"/>
              <a:ext cx="28986118" cy="1"/>
            </a:xfrm>
            <a:custGeom>
              <a:avLst/>
              <a:pathLst>
                <a:path w="28986118" h="1">
                  <a:moveTo>
                    <a:pt x="0" y="1"/>
                  </a:moveTo>
                  <a:lnTo>
                    <a:pt x="100298" y="1"/>
                  </a:lnTo>
                  <a:lnTo>
                    <a:pt x="200596" y="1"/>
                  </a:lnTo>
                  <a:lnTo>
                    <a:pt x="300894" y="1"/>
                  </a:lnTo>
                  <a:lnTo>
                    <a:pt x="401192" y="1"/>
                  </a:lnTo>
                  <a:lnTo>
                    <a:pt x="501490" y="1"/>
                  </a:lnTo>
                  <a:lnTo>
                    <a:pt x="601788" y="1"/>
                  </a:lnTo>
                  <a:lnTo>
                    <a:pt x="702086" y="1"/>
                  </a:lnTo>
                  <a:lnTo>
                    <a:pt x="802384" y="1"/>
                  </a:lnTo>
                  <a:lnTo>
                    <a:pt x="902682" y="1"/>
                  </a:lnTo>
                  <a:lnTo>
                    <a:pt x="1002980" y="1"/>
                  </a:lnTo>
                  <a:lnTo>
                    <a:pt x="1103278" y="1"/>
                  </a:lnTo>
                  <a:lnTo>
                    <a:pt x="1203576" y="1"/>
                  </a:lnTo>
                  <a:lnTo>
                    <a:pt x="1303874" y="1"/>
                  </a:lnTo>
                  <a:lnTo>
                    <a:pt x="1404172" y="1"/>
                  </a:lnTo>
                  <a:lnTo>
                    <a:pt x="1504470" y="1"/>
                  </a:lnTo>
                  <a:lnTo>
                    <a:pt x="1604768" y="1"/>
                  </a:lnTo>
                  <a:lnTo>
                    <a:pt x="1705066" y="1"/>
                  </a:lnTo>
                  <a:lnTo>
                    <a:pt x="1805364" y="1"/>
                  </a:lnTo>
                  <a:lnTo>
                    <a:pt x="1905662" y="1"/>
                  </a:lnTo>
                  <a:lnTo>
                    <a:pt x="2005960" y="1"/>
                  </a:lnTo>
                  <a:lnTo>
                    <a:pt x="2106258" y="1"/>
                  </a:lnTo>
                  <a:lnTo>
                    <a:pt x="2206556" y="1"/>
                  </a:lnTo>
                  <a:lnTo>
                    <a:pt x="2306854" y="1"/>
                  </a:lnTo>
                  <a:lnTo>
                    <a:pt x="2407152" y="1"/>
                  </a:lnTo>
                  <a:lnTo>
                    <a:pt x="2507450" y="1"/>
                  </a:lnTo>
                  <a:lnTo>
                    <a:pt x="2607748" y="1"/>
                  </a:lnTo>
                  <a:lnTo>
                    <a:pt x="2708046" y="1"/>
                  </a:lnTo>
                  <a:lnTo>
                    <a:pt x="2808344" y="1"/>
                  </a:lnTo>
                  <a:lnTo>
                    <a:pt x="2908642" y="1"/>
                  </a:lnTo>
                  <a:lnTo>
                    <a:pt x="3008940" y="1"/>
                  </a:lnTo>
                  <a:lnTo>
                    <a:pt x="3109238" y="1"/>
                  </a:lnTo>
                  <a:lnTo>
                    <a:pt x="3209536" y="1"/>
                  </a:lnTo>
                  <a:lnTo>
                    <a:pt x="3309834" y="1"/>
                  </a:lnTo>
                  <a:lnTo>
                    <a:pt x="3410132" y="1"/>
                  </a:lnTo>
                  <a:lnTo>
                    <a:pt x="3510430" y="1"/>
                  </a:lnTo>
                  <a:lnTo>
                    <a:pt x="3610727" y="1"/>
                  </a:lnTo>
                  <a:lnTo>
                    <a:pt x="3711025" y="1"/>
                  </a:lnTo>
                  <a:lnTo>
                    <a:pt x="3811323" y="1"/>
                  </a:lnTo>
                  <a:lnTo>
                    <a:pt x="3911621" y="1"/>
                  </a:lnTo>
                  <a:lnTo>
                    <a:pt x="4011919" y="1"/>
                  </a:lnTo>
                  <a:lnTo>
                    <a:pt x="4112217" y="1"/>
                  </a:lnTo>
                  <a:lnTo>
                    <a:pt x="4212515" y="1"/>
                  </a:lnTo>
                  <a:lnTo>
                    <a:pt x="4312813" y="1"/>
                  </a:lnTo>
                  <a:lnTo>
                    <a:pt x="4413111" y="1"/>
                  </a:lnTo>
                  <a:lnTo>
                    <a:pt x="4513409" y="1"/>
                  </a:lnTo>
                  <a:lnTo>
                    <a:pt x="4613707" y="1"/>
                  </a:lnTo>
                  <a:lnTo>
                    <a:pt x="4714005" y="1"/>
                  </a:lnTo>
                  <a:lnTo>
                    <a:pt x="4814303" y="1"/>
                  </a:lnTo>
                  <a:lnTo>
                    <a:pt x="4914601" y="1"/>
                  </a:lnTo>
                  <a:lnTo>
                    <a:pt x="5014899" y="1"/>
                  </a:lnTo>
                  <a:lnTo>
                    <a:pt x="5115197" y="1"/>
                  </a:lnTo>
                  <a:lnTo>
                    <a:pt x="5215495" y="1"/>
                  </a:lnTo>
                  <a:lnTo>
                    <a:pt x="5315793" y="1"/>
                  </a:lnTo>
                  <a:lnTo>
                    <a:pt x="5416091" y="1"/>
                  </a:lnTo>
                  <a:lnTo>
                    <a:pt x="5516389" y="1"/>
                  </a:lnTo>
                  <a:lnTo>
                    <a:pt x="5616687" y="1"/>
                  </a:lnTo>
                  <a:lnTo>
                    <a:pt x="5716985" y="1"/>
                  </a:lnTo>
                  <a:lnTo>
                    <a:pt x="5817283" y="1"/>
                  </a:lnTo>
                  <a:lnTo>
                    <a:pt x="5917581" y="1"/>
                  </a:lnTo>
                  <a:lnTo>
                    <a:pt x="6017879" y="1"/>
                  </a:lnTo>
                  <a:lnTo>
                    <a:pt x="6118177" y="1"/>
                  </a:lnTo>
                  <a:lnTo>
                    <a:pt x="6218475" y="1"/>
                  </a:lnTo>
                  <a:lnTo>
                    <a:pt x="6318773" y="1"/>
                  </a:lnTo>
                  <a:lnTo>
                    <a:pt x="6419071" y="1"/>
                  </a:lnTo>
                  <a:lnTo>
                    <a:pt x="6519369" y="1"/>
                  </a:lnTo>
                  <a:lnTo>
                    <a:pt x="6619667" y="1"/>
                  </a:lnTo>
                  <a:lnTo>
                    <a:pt x="6719965" y="1"/>
                  </a:lnTo>
                  <a:lnTo>
                    <a:pt x="6820263" y="1"/>
                  </a:lnTo>
                  <a:lnTo>
                    <a:pt x="6920561" y="1"/>
                  </a:lnTo>
                  <a:lnTo>
                    <a:pt x="7020859" y="1"/>
                  </a:lnTo>
                  <a:lnTo>
                    <a:pt x="7121157" y="1"/>
                  </a:lnTo>
                  <a:lnTo>
                    <a:pt x="7221455" y="1"/>
                  </a:lnTo>
                  <a:lnTo>
                    <a:pt x="7321753" y="1"/>
                  </a:lnTo>
                  <a:lnTo>
                    <a:pt x="7422051" y="1"/>
                  </a:lnTo>
                  <a:lnTo>
                    <a:pt x="7522349" y="1"/>
                  </a:lnTo>
                  <a:lnTo>
                    <a:pt x="7622647" y="1"/>
                  </a:lnTo>
                  <a:lnTo>
                    <a:pt x="7722945" y="1"/>
                  </a:lnTo>
                  <a:lnTo>
                    <a:pt x="7823243" y="1"/>
                  </a:lnTo>
                  <a:lnTo>
                    <a:pt x="7923541" y="1"/>
                  </a:lnTo>
                  <a:lnTo>
                    <a:pt x="8023839" y="1"/>
                  </a:lnTo>
                  <a:lnTo>
                    <a:pt x="8124137" y="1"/>
                  </a:lnTo>
                  <a:lnTo>
                    <a:pt x="8224435" y="1"/>
                  </a:lnTo>
                  <a:lnTo>
                    <a:pt x="8324733" y="1"/>
                  </a:lnTo>
                  <a:lnTo>
                    <a:pt x="8425031" y="1"/>
                  </a:lnTo>
                  <a:lnTo>
                    <a:pt x="8525329" y="1"/>
                  </a:lnTo>
                  <a:lnTo>
                    <a:pt x="8625627" y="1"/>
                  </a:lnTo>
                  <a:lnTo>
                    <a:pt x="8725925" y="1"/>
                  </a:lnTo>
                  <a:lnTo>
                    <a:pt x="8826223" y="1"/>
                  </a:lnTo>
                  <a:lnTo>
                    <a:pt x="8926521" y="1"/>
                  </a:lnTo>
                  <a:lnTo>
                    <a:pt x="9026819" y="1"/>
                  </a:lnTo>
                  <a:lnTo>
                    <a:pt x="9127117" y="1"/>
                  </a:lnTo>
                  <a:lnTo>
                    <a:pt x="9227415" y="1"/>
                  </a:lnTo>
                  <a:lnTo>
                    <a:pt x="9327713" y="1"/>
                  </a:lnTo>
                  <a:lnTo>
                    <a:pt x="9428011" y="1"/>
                  </a:lnTo>
                  <a:lnTo>
                    <a:pt x="9528309" y="1"/>
                  </a:lnTo>
                  <a:lnTo>
                    <a:pt x="9628607" y="1"/>
                  </a:lnTo>
                  <a:lnTo>
                    <a:pt x="9728905" y="1"/>
                  </a:lnTo>
                  <a:lnTo>
                    <a:pt x="9829203" y="1"/>
                  </a:lnTo>
                  <a:lnTo>
                    <a:pt x="9929501" y="1"/>
                  </a:lnTo>
                  <a:lnTo>
                    <a:pt x="10029799" y="1"/>
                  </a:lnTo>
                  <a:lnTo>
                    <a:pt x="10130097" y="1"/>
                  </a:lnTo>
                  <a:lnTo>
                    <a:pt x="10230395" y="1"/>
                  </a:lnTo>
                  <a:lnTo>
                    <a:pt x="10330693" y="1"/>
                  </a:lnTo>
                  <a:lnTo>
                    <a:pt x="10430991" y="1"/>
                  </a:lnTo>
                  <a:lnTo>
                    <a:pt x="10531289" y="1"/>
                  </a:lnTo>
                  <a:lnTo>
                    <a:pt x="10631587" y="1"/>
                  </a:lnTo>
                  <a:lnTo>
                    <a:pt x="10731885" y="1"/>
                  </a:lnTo>
                  <a:lnTo>
                    <a:pt x="10832182" y="1"/>
                  </a:lnTo>
                  <a:lnTo>
                    <a:pt x="10932480" y="1"/>
                  </a:lnTo>
                  <a:lnTo>
                    <a:pt x="11032778" y="1"/>
                  </a:lnTo>
                  <a:lnTo>
                    <a:pt x="11133076" y="1"/>
                  </a:lnTo>
                  <a:lnTo>
                    <a:pt x="11233374" y="1"/>
                  </a:lnTo>
                  <a:lnTo>
                    <a:pt x="11333672" y="1"/>
                  </a:lnTo>
                  <a:lnTo>
                    <a:pt x="11433970" y="1"/>
                  </a:lnTo>
                  <a:lnTo>
                    <a:pt x="11534268" y="1"/>
                  </a:lnTo>
                  <a:lnTo>
                    <a:pt x="11634566" y="1"/>
                  </a:lnTo>
                  <a:lnTo>
                    <a:pt x="11734864" y="1"/>
                  </a:lnTo>
                  <a:lnTo>
                    <a:pt x="11835162" y="1"/>
                  </a:lnTo>
                  <a:lnTo>
                    <a:pt x="11935460" y="1"/>
                  </a:lnTo>
                  <a:lnTo>
                    <a:pt x="12035758" y="1"/>
                  </a:lnTo>
                  <a:lnTo>
                    <a:pt x="12136056" y="1"/>
                  </a:lnTo>
                  <a:lnTo>
                    <a:pt x="12236354" y="1"/>
                  </a:lnTo>
                  <a:lnTo>
                    <a:pt x="12336652" y="1"/>
                  </a:lnTo>
                  <a:lnTo>
                    <a:pt x="12436950" y="1"/>
                  </a:lnTo>
                  <a:lnTo>
                    <a:pt x="12537248" y="1"/>
                  </a:lnTo>
                  <a:lnTo>
                    <a:pt x="12637546" y="1"/>
                  </a:lnTo>
                  <a:lnTo>
                    <a:pt x="12737844" y="1"/>
                  </a:lnTo>
                  <a:lnTo>
                    <a:pt x="12838142" y="1"/>
                  </a:lnTo>
                  <a:lnTo>
                    <a:pt x="12938440" y="1"/>
                  </a:lnTo>
                  <a:lnTo>
                    <a:pt x="13038738" y="1"/>
                  </a:lnTo>
                  <a:lnTo>
                    <a:pt x="13139036" y="1"/>
                  </a:lnTo>
                  <a:lnTo>
                    <a:pt x="13239334" y="1"/>
                  </a:lnTo>
                  <a:lnTo>
                    <a:pt x="13339632" y="1"/>
                  </a:lnTo>
                  <a:lnTo>
                    <a:pt x="13439930" y="1"/>
                  </a:lnTo>
                  <a:lnTo>
                    <a:pt x="13540228" y="1"/>
                  </a:lnTo>
                  <a:lnTo>
                    <a:pt x="13640526" y="1"/>
                  </a:lnTo>
                  <a:lnTo>
                    <a:pt x="13740824" y="1"/>
                  </a:lnTo>
                  <a:lnTo>
                    <a:pt x="13841122" y="1"/>
                  </a:lnTo>
                  <a:lnTo>
                    <a:pt x="13941420" y="1"/>
                  </a:lnTo>
                  <a:lnTo>
                    <a:pt x="14041718" y="1"/>
                  </a:lnTo>
                  <a:lnTo>
                    <a:pt x="14142016" y="1"/>
                  </a:lnTo>
                  <a:lnTo>
                    <a:pt x="14242314" y="1"/>
                  </a:lnTo>
                  <a:lnTo>
                    <a:pt x="14342612" y="1"/>
                  </a:lnTo>
                  <a:lnTo>
                    <a:pt x="14442910" y="1"/>
                  </a:lnTo>
                  <a:lnTo>
                    <a:pt x="14543208" y="1"/>
                  </a:lnTo>
                  <a:lnTo>
                    <a:pt x="14643506" y="1"/>
                  </a:lnTo>
                  <a:lnTo>
                    <a:pt x="14743804" y="1"/>
                  </a:lnTo>
                  <a:lnTo>
                    <a:pt x="14844102" y="1"/>
                  </a:lnTo>
                  <a:lnTo>
                    <a:pt x="14944400" y="1"/>
                  </a:lnTo>
                  <a:lnTo>
                    <a:pt x="15044698" y="1"/>
                  </a:lnTo>
                  <a:lnTo>
                    <a:pt x="15144996" y="1"/>
                  </a:lnTo>
                  <a:lnTo>
                    <a:pt x="15245294" y="1"/>
                  </a:lnTo>
                  <a:lnTo>
                    <a:pt x="15345592" y="1"/>
                  </a:lnTo>
                  <a:lnTo>
                    <a:pt x="15445890" y="1"/>
                  </a:lnTo>
                  <a:lnTo>
                    <a:pt x="15546188" y="1"/>
                  </a:lnTo>
                  <a:lnTo>
                    <a:pt x="15646486" y="1"/>
                  </a:lnTo>
                  <a:lnTo>
                    <a:pt x="15746784" y="1"/>
                  </a:lnTo>
                  <a:lnTo>
                    <a:pt x="15847082" y="1"/>
                  </a:lnTo>
                  <a:lnTo>
                    <a:pt x="15947380" y="1"/>
                  </a:lnTo>
                  <a:lnTo>
                    <a:pt x="16047678" y="1"/>
                  </a:lnTo>
                  <a:lnTo>
                    <a:pt x="16147976" y="1"/>
                  </a:lnTo>
                  <a:lnTo>
                    <a:pt x="16248274" y="1"/>
                  </a:lnTo>
                  <a:lnTo>
                    <a:pt x="16348572" y="1"/>
                  </a:lnTo>
                  <a:lnTo>
                    <a:pt x="16448870" y="1"/>
                  </a:lnTo>
                  <a:lnTo>
                    <a:pt x="16549168" y="1"/>
                  </a:lnTo>
                  <a:lnTo>
                    <a:pt x="16649466" y="1"/>
                  </a:lnTo>
                  <a:lnTo>
                    <a:pt x="16749764" y="1"/>
                  </a:lnTo>
                  <a:lnTo>
                    <a:pt x="16850062" y="1"/>
                  </a:lnTo>
                  <a:lnTo>
                    <a:pt x="16950360" y="1"/>
                  </a:lnTo>
                  <a:lnTo>
                    <a:pt x="17050658" y="1"/>
                  </a:lnTo>
                  <a:lnTo>
                    <a:pt x="17150956" y="1"/>
                  </a:lnTo>
                  <a:lnTo>
                    <a:pt x="17251254" y="1"/>
                  </a:lnTo>
                  <a:lnTo>
                    <a:pt x="17351552" y="1"/>
                  </a:lnTo>
                  <a:lnTo>
                    <a:pt x="17451850" y="1"/>
                  </a:lnTo>
                  <a:lnTo>
                    <a:pt x="17552148" y="1"/>
                  </a:lnTo>
                  <a:lnTo>
                    <a:pt x="17652446" y="1"/>
                  </a:lnTo>
                  <a:lnTo>
                    <a:pt x="17752744" y="1"/>
                  </a:lnTo>
                  <a:lnTo>
                    <a:pt x="17853042" y="1"/>
                  </a:lnTo>
                  <a:lnTo>
                    <a:pt x="17953339" y="1"/>
                  </a:lnTo>
                  <a:lnTo>
                    <a:pt x="18053637" y="1"/>
                  </a:lnTo>
                  <a:lnTo>
                    <a:pt x="18153935" y="1"/>
                  </a:lnTo>
                  <a:lnTo>
                    <a:pt x="18254233" y="1"/>
                  </a:lnTo>
                  <a:lnTo>
                    <a:pt x="18354531" y="1"/>
                  </a:lnTo>
                  <a:lnTo>
                    <a:pt x="18454829" y="1"/>
                  </a:lnTo>
                  <a:lnTo>
                    <a:pt x="18555127" y="1"/>
                  </a:lnTo>
                  <a:lnTo>
                    <a:pt x="18655425" y="1"/>
                  </a:lnTo>
                  <a:lnTo>
                    <a:pt x="18755723" y="1"/>
                  </a:lnTo>
                  <a:lnTo>
                    <a:pt x="18856021" y="1"/>
                  </a:lnTo>
                  <a:lnTo>
                    <a:pt x="18956319" y="1"/>
                  </a:lnTo>
                  <a:lnTo>
                    <a:pt x="19056617" y="1"/>
                  </a:lnTo>
                  <a:lnTo>
                    <a:pt x="19156915" y="1"/>
                  </a:lnTo>
                  <a:lnTo>
                    <a:pt x="19257213" y="0"/>
                  </a:lnTo>
                  <a:lnTo>
                    <a:pt x="19357511" y="0"/>
                  </a:lnTo>
                  <a:lnTo>
                    <a:pt x="19457809" y="0"/>
                  </a:lnTo>
                  <a:lnTo>
                    <a:pt x="19558107" y="0"/>
                  </a:lnTo>
                  <a:lnTo>
                    <a:pt x="19658405" y="0"/>
                  </a:lnTo>
                  <a:lnTo>
                    <a:pt x="19758703" y="0"/>
                  </a:lnTo>
                  <a:lnTo>
                    <a:pt x="19859001" y="0"/>
                  </a:lnTo>
                  <a:lnTo>
                    <a:pt x="19959299" y="0"/>
                  </a:lnTo>
                  <a:lnTo>
                    <a:pt x="20059597" y="0"/>
                  </a:lnTo>
                  <a:lnTo>
                    <a:pt x="20159895" y="0"/>
                  </a:lnTo>
                  <a:lnTo>
                    <a:pt x="20260193" y="0"/>
                  </a:lnTo>
                  <a:lnTo>
                    <a:pt x="20360491" y="0"/>
                  </a:lnTo>
                  <a:lnTo>
                    <a:pt x="20460789" y="0"/>
                  </a:lnTo>
                  <a:lnTo>
                    <a:pt x="20561087" y="0"/>
                  </a:lnTo>
                  <a:lnTo>
                    <a:pt x="20661385" y="0"/>
                  </a:lnTo>
                  <a:lnTo>
                    <a:pt x="20761683" y="0"/>
                  </a:lnTo>
                  <a:lnTo>
                    <a:pt x="20861981" y="0"/>
                  </a:lnTo>
                  <a:lnTo>
                    <a:pt x="20962279" y="0"/>
                  </a:lnTo>
                  <a:lnTo>
                    <a:pt x="21062577" y="0"/>
                  </a:lnTo>
                  <a:lnTo>
                    <a:pt x="21162875" y="0"/>
                  </a:lnTo>
                  <a:lnTo>
                    <a:pt x="21263173" y="0"/>
                  </a:lnTo>
                  <a:lnTo>
                    <a:pt x="21363471" y="0"/>
                  </a:lnTo>
                  <a:lnTo>
                    <a:pt x="21463769" y="0"/>
                  </a:lnTo>
                  <a:lnTo>
                    <a:pt x="21564067" y="0"/>
                  </a:lnTo>
                  <a:lnTo>
                    <a:pt x="21664365" y="0"/>
                  </a:lnTo>
                  <a:lnTo>
                    <a:pt x="21764663" y="0"/>
                  </a:lnTo>
                  <a:lnTo>
                    <a:pt x="21864961" y="0"/>
                  </a:lnTo>
                  <a:lnTo>
                    <a:pt x="21965259" y="0"/>
                  </a:lnTo>
                  <a:lnTo>
                    <a:pt x="22065557" y="0"/>
                  </a:lnTo>
                  <a:lnTo>
                    <a:pt x="22165855" y="0"/>
                  </a:lnTo>
                  <a:lnTo>
                    <a:pt x="22266153" y="0"/>
                  </a:lnTo>
                  <a:lnTo>
                    <a:pt x="22366451" y="0"/>
                  </a:lnTo>
                  <a:lnTo>
                    <a:pt x="22466749" y="0"/>
                  </a:lnTo>
                  <a:lnTo>
                    <a:pt x="22567047" y="0"/>
                  </a:lnTo>
                  <a:lnTo>
                    <a:pt x="22667345" y="0"/>
                  </a:lnTo>
                  <a:lnTo>
                    <a:pt x="22767643" y="0"/>
                  </a:lnTo>
                  <a:lnTo>
                    <a:pt x="22867941" y="0"/>
                  </a:lnTo>
                  <a:lnTo>
                    <a:pt x="22968239" y="0"/>
                  </a:lnTo>
                  <a:lnTo>
                    <a:pt x="23068537" y="0"/>
                  </a:lnTo>
                  <a:lnTo>
                    <a:pt x="23168835" y="0"/>
                  </a:lnTo>
                  <a:lnTo>
                    <a:pt x="23269133" y="0"/>
                  </a:lnTo>
                  <a:lnTo>
                    <a:pt x="23369431" y="0"/>
                  </a:lnTo>
                  <a:lnTo>
                    <a:pt x="23469729" y="0"/>
                  </a:lnTo>
                  <a:lnTo>
                    <a:pt x="23570027" y="0"/>
                  </a:lnTo>
                  <a:lnTo>
                    <a:pt x="23670325" y="0"/>
                  </a:lnTo>
                  <a:lnTo>
                    <a:pt x="23770623" y="0"/>
                  </a:lnTo>
                  <a:lnTo>
                    <a:pt x="23870921" y="0"/>
                  </a:lnTo>
                  <a:lnTo>
                    <a:pt x="23971219" y="0"/>
                  </a:lnTo>
                  <a:lnTo>
                    <a:pt x="24071517" y="0"/>
                  </a:lnTo>
                  <a:lnTo>
                    <a:pt x="24171815" y="0"/>
                  </a:lnTo>
                  <a:lnTo>
                    <a:pt x="24272113" y="0"/>
                  </a:lnTo>
                  <a:lnTo>
                    <a:pt x="24372411" y="0"/>
                  </a:lnTo>
                  <a:lnTo>
                    <a:pt x="24472709" y="0"/>
                  </a:lnTo>
                  <a:lnTo>
                    <a:pt x="24573007" y="0"/>
                  </a:lnTo>
                  <a:lnTo>
                    <a:pt x="24673305" y="0"/>
                  </a:lnTo>
                  <a:lnTo>
                    <a:pt x="24773603" y="0"/>
                  </a:lnTo>
                  <a:lnTo>
                    <a:pt x="24873901" y="0"/>
                  </a:lnTo>
                  <a:lnTo>
                    <a:pt x="24974199" y="0"/>
                  </a:lnTo>
                  <a:lnTo>
                    <a:pt x="25074497" y="0"/>
                  </a:lnTo>
                  <a:lnTo>
                    <a:pt x="25174794" y="0"/>
                  </a:lnTo>
                  <a:lnTo>
                    <a:pt x="25275092" y="0"/>
                  </a:lnTo>
                  <a:lnTo>
                    <a:pt x="25375390" y="0"/>
                  </a:lnTo>
                  <a:lnTo>
                    <a:pt x="25475688" y="0"/>
                  </a:lnTo>
                  <a:lnTo>
                    <a:pt x="25575986" y="0"/>
                  </a:lnTo>
                  <a:lnTo>
                    <a:pt x="25676284" y="0"/>
                  </a:lnTo>
                  <a:lnTo>
                    <a:pt x="25776582" y="0"/>
                  </a:lnTo>
                  <a:lnTo>
                    <a:pt x="25876880" y="0"/>
                  </a:lnTo>
                  <a:lnTo>
                    <a:pt x="25977178" y="0"/>
                  </a:lnTo>
                  <a:lnTo>
                    <a:pt x="26077476" y="0"/>
                  </a:lnTo>
                  <a:lnTo>
                    <a:pt x="26177774" y="0"/>
                  </a:lnTo>
                  <a:lnTo>
                    <a:pt x="26278072" y="0"/>
                  </a:lnTo>
                  <a:lnTo>
                    <a:pt x="26378370" y="0"/>
                  </a:lnTo>
                  <a:lnTo>
                    <a:pt x="26478668" y="0"/>
                  </a:lnTo>
                  <a:lnTo>
                    <a:pt x="26578966" y="0"/>
                  </a:lnTo>
                  <a:lnTo>
                    <a:pt x="26679264" y="0"/>
                  </a:lnTo>
                  <a:lnTo>
                    <a:pt x="26779562" y="0"/>
                  </a:lnTo>
                  <a:lnTo>
                    <a:pt x="26879860" y="0"/>
                  </a:lnTo>
                  <a:lnTo>
                    <a:pt x="26980158" y="0"/>
                  </a:lnTo>
                  <a:lnTo>
                    <a:pt x="27080456" y="0"/>
                  </a:lnTo>
                  <a:lnTo>
                    <a:pt x="27180754" y="0"/>
                  </a:lnTo>
                  <a:lnTo>
                    <a:pt x="27281052" y="0"/>
                  </a:lnTo>
                  <a:lnTo>
                    <a:pt x="27381350" y="0"/>
                  </a:lnTo>
                  <a:lnTo>
                    <a:pt x="27481648" y="0"/>
                  </a:lnTo>
                  <a:lnTo>
                    <a:pt x="27581946" y="0"/>
                  </a:lnTo>
                  <a:lnTo>
                    <a:pt x="27682244" y="0"/>
                  </a:lnTo>
                  <a:lnTo>
                    <a:pt x="27782542" y="0"/>
                  </a:lnTo>
                  <a:lnTo>
                    <a:pt x="27882840" y="0"/>
                  </a:lnTo>
                  <a:lnTo>
                    <a:pt x="27983138" y="0"/>
                  </a:lnTo>
                  <a:lnTo>
                    <a:pt x="28083436" y="0"/>
                  </a:lnTo>
                  <a:lnTo>
                    <a:pt x="28183734" y="0"/>
                  </a:lnTo>
                  <a:lnTo>
                    <a:pt x="28284032" y="0"/>
                  </a:lnTo>
                  <a:lnTo>
                    <a:pt x="28384330" y="0"/>
                  </a:lnTo>
                  <a:lnTo>
                    <a:pt x="28484628" y="0"/>
                  </a:lnTo>
                  <a:lnTo>
                    <a:pt x="28584926" y="0"/>
                  </a:lnTo>
                  <a:lnTo>
                    <a:pt x="28685224" y="0"/>
                  </a:lnTo>
                  <a:lnTo>
                    <a:pt x="28785522" y="0"/>
                  </a:lnTo>
                  <a:lnTo>
                    <a:pt x="28885820" y="0"/>
                  </a:lnTo>
                  <a:lnTo>
                    <a:pt x="28986118" y="0"/>
                  </a:lnTo>
                  <a:lnTo>
                    <a:pt x="28986118" y="1"/>
                  </a:lnTo>
                  <a:lnTo>
                    <a:pt x="28885820" y="1"/>
                  </a:lnTo>
                  <a:lnTo>
                    <a:pt x="28785522" y="1"/>
                  </a:lnTo>
                  <a:lnTo>
                    <a:pt x="28685224" y="1"/>
                  </a:lnTo>
                  <a:lnTo>
                    <a:pt x="28584926" y="1"/>
                  </a:lnTo>
                  <a:lnTo>
                    <a:pt x="28484628" y="1"/>
                  </a:lnTo>
                  <a:lnTo>
                    <a:pt x="28384330" y="1"/>
                  </a:lnTo>
                  <a:lnTo>
                    <a:pt x="28284032" y="1"/>
                  </a:lnTo>
                  <a:lnTo>
                    <a:pt x="28183734" y="1"/>
                  </a:lnTo>
                  <a:lnTo>
                    <a:pt x="28083436" y="1"/>
                  </a:lnTo>
                  <a:lnTo>
                    <a:pt x="27983138" y="1"/>
                  </a:lnTo>
                  <a:lnTo>
                    <a:pt x="27882840" y="1"/>
                  </a:lnTo>
                  <a:lnTo>
                    <a:pt x="27782542" y="1"/>
                  </a:lnTo>
                  <a:lnTo>
                    <a:pt x="27682244" y="1"/>
                  </a:lnTo>
                  <a:lnTo>
                    <a:pt x="27581946" y="1"/>
                  </a:lnTo>
                  <a:lnTo>
                    <a:pt x="27481648" y="1"/>
                  </a:lnTo>
                  <a:lnTo>
                    <a:pt x="27381350" y="1"/>
                  </a:lnTo>
                  <a:lnTo>
                    <a:pt x="27281052" y="1"/>
                  </a:lnTo>
                  <a:lnTo>
                    <a:pt x="27180754" y="1"/>
                  </a:lnTo>
                  <a:lnTo>
                    <a:pt x="27080456" y="1"/>
                  </a:lnTo>
                  <a:lnTo>
                    <a:pt x="26980158" y="1"/>
                  </a:lnTo>
                  <a:lnTo>
                    <a:pt x="26879860" y="1"/>
                  </a:lnTo>
                  <a:lnTo>
                    <a:pt x="26779562" y="1"/>
                  </a:lnTo>
                  <a:lnTo>
                    <a:pt x="26679264" y="1"/>
                  </a:lnTo>
                  <a:lnTo>
                    <a:pt x="26578966" y="1"/>
                  </a:lnTo>
                  <a:lnTo>
                    <a:pt x="26478668" y="1"/>
                  </a:lnTo>
                  <a:lnTo>
                    <a:pt x="26378370" y="1"/>
                  </a:lnTo>
                  <a:lnTo>
                    <a:pt x="26278072" y="1"/>
                  </a:lnTo>
                  <a:lnTo>
                    <a:pt x="26177774" y="1"/>
                  </a:lnTo>
                  <a:lnTo>
                    <a:pt x="26077476" y="1"/>
                  </a:lnTo>
                  <a:lnTo>
                    <a:pt x="25977178" y="1"/>
                  </a:lnTo>
                  <a:lnTo>
                    <a:pt x="25876880" y="1"/>
                  </a:lnTo>
                  <a:lnTo>
                    <a:pt x="25776582" y="1"/>
                  </a:lnTo>
                  <a:lnTo>
                    <a:pt x="25676284" y="1"/>
                  </a:lnTo>
                  <a:lnTo>
                    <a:pt x="25575986" y="1"/>
                  </a:lnTo>
                  <a:lnTo>
                    <a:pt x="25475688" y="1"/>
                  </a:lnTo>
                  <a:lnTo>
                    <a:pt x="25375390" y="1"/>
                  </a:lnTo>
                  <a:lnTo>
                    <a:pt x="25275092" y="1"/>
                  </a:lnTo>
                  <a:lnTo>
                    <a:pt x="25174794" y="1"/>
                  </a:lnTo>
                  <a:lnTo>
                    <a:pt x="25074497" y="1"/>
                  </a:lnTo>
                  <a:lnTo>
                    <a:pt x="24974199" y="1"/>
                  </a:lnTo>
                  <a:lnTo>
                    <a:pt x="24873901" y="1"/>
                  </a:lnTo>
                  <a:lnTo>
                    <a:pt x="24773603" y="1"/>
                  </a:lnTo>
                  <a:lnTo>
                    <a:pt x="24673305" y="1"/>
                  </a:lnTo>
                  <a:lnTo>
                    <a:pt x="24573007" y="1"/>
                  </a:lnTo>
                  <a:lnTo>
                    <a:pt x="24472709" y="1"/>
                  </a:lnTo>
                  <a:lnTo>
                    <a:pt x="24372411" y="1"/>
                  </a:lnTo>
                  <a:lnTo>
                    <a:pt x="24272113" y="1"/>
                  </a:lnTo>
                  <a:lnTo>
                    <a:pt x="24171815" y="1"/>
                  </a:lnTo>
                  <a:lnTo>
                    <a:pt x="24071517" y="1"/>
                  </a:lnTo>
                  <a:lnTo>
                    <a:pt x="23971219" y="1"/>
                  </a:lnTo>
                  <a:lnTo>
                    <a:pt x="23870921" y="1"/>
                  </a:lnTo>
                  <a:lnTo>
                    <a:pt x="23770623" y="1"/>
                  </a:lnTo>
                  <a:lnTo>
                    <a:pt x="23670325" y="1"/>
                  </a:lnTo>
                  <a:lnTo>
                    <a:pt x="23570027" y="1"/>
                  </a:lnTo>
                  <a:lnTo>
                    <a:pt x="23469729" y="1"/>
                  </a:lnTo>
                  <a:lnTo>
                    <a:pt x="23369431" y="1"/>
                  </a:lnTo>
                  <a:lnTo>
                    <a:pt x="23269133" y="1"/>
                  </a:lnTo>
                  <a:lnTo>
                    <a:pt x="23168835" y="1"/>
                  </a:lnTo>
                  <a:lnTo>
                    <a:pt x="23068537" y="1"/>
                  </a:lnTo>
                  <a:lnTo>
                    <a:pt x="22968239" y="1"/>
                  </a:lnTo>
                  <a:lnTo>
                    <a:pt x="22867941" y="1"/>
                  </a:lnTo>
                  <a:lnTo>
                    <a:pt x="22767643" y="1"/>
                  </a:lnTo>
                  <a:lnTo>
                    <a:pt x="22667345" y="1"/>
                  </a:lnTo>
                  <a:lnTo>
                    <a:pt x="22567047" y="1"/>
                  </a:lnTo>
                  <a:lnTo>
                    <a:pt x="22466749" y="1"/>
                  </a:lnTo>
                  <a:lnTo>
                    <a:pt x="22366451" y="1"/>
                  </a:lnTo>
                  <a:lnTo>
                    <a:pt x="22266153" y="1"/>
                  </a:lnTo>
                  <a:lnTo>
                    <a:pt x="22165855" y="1"/>
                  </a:lnTo>
                  <a:lnTo>
                    <a:pt x="22065557" y="1"/>
                  </a:lnTo>
                  <a:lnTo>
                    <a:pt x="21965259" y="1"/>
                  </a:lnTo>
                  <a:lnTo>
                    <a:pt x="21864961" y="1"/>
                  </a:lnTo>
                  <a:lnTo>
                    <a:pt x="21764663" y="1"/>
                  </a:lnTo>
                  <a:lnTo>
                    <a:pt x="21664365" y="1"/>
                  </a:lnTo>
                  <a:lnTo>
                    <a:pt x="21564067" y="1"/>
                  </a:lnTo>
                  <a:lnTo>
                    <a:pt x="21463769" y="1"/>
                  </a:lnTo>
                  <a:lnTo>
                    <a:pt x="21363471" y="1"/>
                  </a:lnTo>
                  <a:lnTo>
                    <a:pt x="21263173" y="1"/>
                  </a:lnTo>
                  <a:lnTo>
                    <a:pt x="21162875" y="1"/>
                  </a:lnTo>
                  <a:lnTo>
                    <a:pt x="21062577" y="1"/>
                  </a:lnTo>
                  <a:lnTo>
                    <a:pt x="20962279" y="1"/>
                  </a:lnTo>
                  <a:lnTo>
                    <a:pt x="20861981" y="1"/>
                  </a:lnTo>
                  <a:lnTo>
                    <a:pt x="20761683" y="1"/>
                  </a:lnTo>
                  <a:lnTo>
                    <a:pt x="20661385" y="1"/>
                  </a:lnTo>
                  <a:lnTo>
                    <a:pt x="20561087" y="1"/>
                  </a:lnTo>
                  <a:lnTo>
                    <a:pt x="20460789" y="1"/>
                  </a:lnTo>
                  <a:lnTo>
                    <a:pt x="20360491" y="1"/>
                  </a:lnTo>
                  <a:lnTo>
                    <a:pt x="20260193" y="1"/>
                  </a:lnTo>
                  <a:lnTo>
                    <a:pt x="20159895" y="1"/>
                  </a:lnTo>
                  <a:lnTo>
                    <a:pt x="20059597" y="1"/>
                  </a:lnTo>
                  <a:lnTo>
                    <a:pt x="19959299" y="1"/>
                  </a:lnTo>
                  <a:lnTo>
                    <a:pt x="19859001" y="1"/>
                  </a:lnTo>
                  <a:lnTo>
                    <a:pt x="19758703" y="1"/>
                  </a:lnTo>
                  <a:lnTo>
                    <a:pt x="19658405" y="1"/>
                  </a:lnTo>
                  <a:lnTo>
                    <a:pt x="19558107" y="1"/>
                  </a:lnTo>
                  <a:lnTo>
                    <a:pt x="19457809" y="1"/>
                  </a:lnTo>
                  <a:lnTo>
                    <a:pt x="19357511" y="1"/>
                  </a:lnTo>
                  <a:lnTo>
                    <a:pt x="19257213" y="1"/>
                  </a:lnTo>
                  <a:lnTo>
                    <a:pt x="19156915" y="1"/>
                  </a:lnTo>
                  <a:lnTo>
                    <a:pt x="19056617" y="1"/>
                  </a:lnTo>
                  <a:lnTo>
                    <a:pt x="18956319" y="1"/>
                  </a:lnTo>
                  <a:lnTo>
                    <a:pt x="18856021" y="1"/>
                  </a:lnTo>
                  <a:lnTo>
                    <a:pt x="18755723" y="1"/>
                  </a:lnTo>
                  <a:lnTo>
                    <a:pt x="18655425" y="1"/>
                  </a:lnTo>
                  <a:lnTo>
                    <a:pt x="18555127" y="1"/>
                  </a:lnTo>
                  <a:lnTo>
                    <a:pt x="18454829" y="1"/>
                  </a:lnTo>
                  <a:lnTo>
                    <a:pt x="18354531" y="1"/>
                  </a:lnTo>
                  <a:lnTo>
                    <a:pt x="18254233" y="1"/>
                  </a:lnTo>
                  <a:lnTo>
                    <a:pt x="18153935" y="1"/>
                  </a:lnTo>
                  <a:lnTo>
                    <a:pt x="18053637" y="1"/>
                  </a:lnTo>
                  <a:lnTo>
                    <a:pt x="17953339" y="1"/>
                  </a:lnTo>
                  <a:lnTo>
                    <a:pt x="17853042" y="1"/>
                  </a:lnTo>
                  <a:lnTo>
                    <a:pt x="17752744" y="1"/>
                  </a:lnTo>
                  <a:lnTo>
                    <a:pt x="17652446" y="1"/>
                  </a:lnTo>
                  <a:lnTo>
                    <a:pt x="17552148" y="1"/>
                  </a:lnTo>
                  <a:lnTo>
                    <a:pt x="17451850" y="1"/>
                  </a:lnTo>
                  <a:lnTo>
                    <a:pt x="17351552" y="1"/>
                  </a:lnTo>
                  <a:lnTo>
                    <a:pt x="17251254" y="1"/>
                  </a:lnTo>
                  <a:lnTo>
                    <a:pt x="17150956" y="1"/>
                  </a:lnTo>
                  <a:lnTo>
                    <a:pt x="17050658" y="1"/>
                  </a:lnTo>
                  <a:lnTo>
                    <a:pt x="16950360" y="1"/>
                  </a:lnTo>
                  <a:lnTo>
                    <a:pt x="16850062" y="1"/>
                  </a:lnTo>
                  <a:lnTo>
                    <a:pt x="16749764" y="1"/>
                  </a:lnTo>
                  <a:lnTo>
                    <a:pt x="16649466" y="1"/>
                  </a:lnTo>
                  <a:lnTo>
                    <a:pt x="16549168" y="1"/>
                  </a:lnTo>
                  <a:lnTo>
                    <a:pt x="16448870" y="1"/>
                  </a:lnTo>
                  <a:lnTo>
                    <a:pt x="16348572" y="1"/>
                  </a:lnTo>
                  <a:lnTo>
                    <a:pt x="16248274" y="1"/>
                  </a:lnTo>
                  <a:lnTo>
                    <a:pt x="16147976" y="1"/>
                  </a:lnTo>
                  <a:lnTo>
                    <a:pt x="16047678" y="1"/>
                  </a:lnTo>
                  <a:lnTo>
                    <a:pt x="15947380" y="1"/>
                  </a:lnTo>
                  <a:lnTo>
                    <a:pt x="15847082" y="1"/>
                  </a:lnTo>
                  <a:lnTo>
                    <a:pt x="15746784" y="1"/>
                  </a:lnTo>
                  <a:lnTo>
                    <a:pt x="15646486" y="1"/>
                  </a:lnTo>
                  <a:lnTo>
                    <a:pt x="15546188" y="1"/>
                  </a:lnTo>
                  <a:lnTo>
                    <a:pt x="15445890" y="1"/>
                  </a:lnTo>
                  <a:lnTo>
                    <a:pt x="15345592" y="1"/>
                  </a:lnTo>
                  <a:lnTo>
                    <a:pt x="15245294" y="1"/>
                  </a:lnTo>
                  <a:lnTo>
                    <a:pt x="15144996" y="1"/>
                  </a:lnTo>
                  <a:lnTo>
                    <a:pt x="15044698" y="1"/>
                  </a:lnTo>
                  <a:lnTo>
                    <a:pt x="14944400" y="1"/>
                  </a:lnTo>
                  <a:lnTo>
                    <a:pt x="14844102" y="1"/>
                  </a:lnTo>
                  <a:lnTo>
                    <a:pt x="14743804" y="1"/>
                  </a:lnTo>
                  <a:lnTo>
                    <a:pt x="14643506" y="1"/>
                  </a:lnTo>
                  <a:lnTo>
                    <a:pt x="14543208" y="1"/>
                  </a:lnTo>
                  <a:lnTo>
                    <a:pt x="14442910" y="1"/>
                  </a:lnTo>
                  <a:lnTo>
                    <a:pt x="14342612" y="1"/>
                  </a:lnTo>
                  <a:lnTo>
                    <a:pt x="14242314" y="1"/>
                  </a:lnTo>
                  <a:lnTo>
                    <a:pt x="14142016" y="1"/>
                  </a:lnTo>
                  <a:lnTo>
                    <a:pt x="14041718" y="1"/>
                  </a:lnTo>
                  <a:lnTo>
                    <a:pt x="13941420" y="1"/>
                  </a:lnTo>
                  <a:lnTo>
                    <a:pt x="13841122" y="1"/>
                  </a:lnTo>
                  <a:lnTo>
                    <a:pt x="13740824" y="1"/>
                  </a:lnTo>
                  <a:lnTo>
                    <a:pt x="13640526" y="1"/>
                  </a:lnTo>
                  <a:lnTo>
                    <a:pt x="13540228" y="1"/>
                  </a:lnTo>
                  <a:lnTo>
                    <a:pt x="13439930" y="1"/>
                  </a:lnTo>
                  <a:lnTo>
                    <a:pt x="13339632" y="1"/>
                  </a:lnTo>
                  <a:lnTo>
                    <a:pt x="13239334" y="1"/>
                  </a:lnTo>
                  <a:lnTo>
                    <a:pt x="13139036" y="1"/>
                  </a:lnTo>
                  <a:lnTo>
                    <a:pt x="13038738" y="1"/>
                  </a:lnTo>
                  <a:lnTo>
                    <a:pt x="12938440" y="1"/>
                  </a:lnTo>
                  <a:lnTo>
                    <a:pt x="12838142" y="1"/>
                  </a:lnTo>
                  <a:lnTo>
                    <a:pt x="12737844" y="1"/>
                  </a:lnTo>
                  <a:lnTo>
                    <a:pt x="12637546" y="1"/>
                  </a:lnTo>
                  <a:lnTo>
                    <a:pt x="12537248" y="1"/>
                  </a:lnTo>
                  <a:lnTo>
                    <a:pt x="12436950" y="1"/>
                  </a:lnTo>
                  <a:lnTo>
                    <a:pt x="12336652" y="1"/>
                  </a:lnTo>
                  <a:lnTo>
                    <a:pt x="12236354" y="1"/>
                  </a:lnTo>
                  <a:lnTo>
                    <a:pt x="12136056" y="1"/>
                  </a:lnTo>
                  <a:lnTo>
                    <a:pt x="12035758" y="1"/>
                  </a:lnTo>
                  <a:lnTo>
                    <a:pt x="11935460" y="1"/>
                  </a:lnTo>
                  <a:lnTo>
                    <a:pt x="11835162" y="1"/>
                  </a:lnTo>
                  <a:lnTo>
                    <a:pt x="11734864" y="1"/>
                  </a:lnTo>
                  <a:lnTo>
                    <a:pt x="11634566" y="1"/>
                  </a:lnTo>
                  <a:lnTo>
                    <a:pt x="11534268" y="1"/>
                  </a:lnTo>
                  <a:lnTo>
                    <a:pt x="11433970" y="1"/>
                  </a:lnTo>
                  <a:lnTo>
                    <a:pt x="11333672" y="1"/>
                  </a:lnTo>
                  <a:lnTo>
                    <a:pt x="11233374" y="1"/>
                  </a:lnTo>
                  <a:lnTo>
                    <a:pt x="11133076" y="1"/>
                  </a:lnTo>
                  <a:lnTo>
                    <a:pt x="11032778" y="1"/>
                  </a:lnTo>
                  <a:lnTo>
                    <a:pt x="10932480" y="1"/>
                  </a:lnTo>
                  <a:lnTo>
                    <a:pt x="10832182" y="1"/>
                  </a:lnTo>
                  <a:lnTo>
                    <a:pt x="10731885" y="1"/>
                  </a:lnTo>
                  <a:lnTo>
                    <a:pt x="10631587" y="1"/>
                  </a:lnTo>
                  <a:lnTo>
                    <a:pt x="10531289" y="1"/>
                  </a:lnTo>
                  <a:lnTo>
                    <a:pt x="10430991" y="1"/>
                  </a:lnTo>
                  <a:lnTo>
                    <a:pt x="10330693" y="1"/>
                  </a:lnTo>
                  <a:lnTo>
                    <a:pt x="10230395" y="1"/>
                  </a:lnTo>
                  <a:lnTo>
                    <a:pt x="10130097" y="1"/>
                  </a:lnTo>
                  <a:lnTo>
                    <a:pt x="10029799" y="1"/>
                  </a:lnTo>
                  <a:lnTo>
                    <a:pt x="9929501" y="1"/>
                  </a:lnTo>
                  <a:lnTo>
                    <a:pt x="9829203" y="1"/>
                  </a:lnTo>
                  <a:lnTo>
                    <a:pt x="9728905" y="1"/>
                  </a:lnTo>
                  <a:lnTo>
                    <a:pt x="9628607" y="1"/>
                  </a:lnTo>
                  <a:lnTo>
                    <a:pt x="9528309" y="1"/>
                  </a:lnTo>
                  <a:lnTo>
                    <a:pt x="9428011" y="1"/>
                  </a:lnTo>
                  <a:lnTo>
                    <a:pt x="9327713" y="1"/>
                  </a:lnTo>
                  <a:lnTo>
                    <a:pt x="9227415" y="1"/>
                  </a:lnTo>
                  <a:lnTo>
                    <a:pt x="9127117" y="1"/>
                  </a:lnTo>
                  <a:lnTo>
                    <a:pt x="9026819" y="1"/>
                  </a:lnTo>
                  <a:lnTo>
                    <a:pt x="8926521" y="1"/>
                  </a:lnTo>
                  <a:lnTo>
                    <a:pt x="8826223" y="1"/>
                  </a:lnTo>
                  <a:lnTo>
                    <a:pt x="8725925" y="1"/>
                  </a:lnTo>
                  <a:lnTo>
                    <a:pt x="8625627" y="1"/>
                  </a:lnTo>
                  <a:lnTo>
                    <a:pt x="8525329" y="1"/>
                  </a:lnTo>
                  <a:lnTo>
                    <a:pt x="8425031" y="1"/>
                  </a:lnTo>
                  <a:lnTo>
                    <a:pt x="8324733" y="1"/>
                  </a:lnTo>
                  <a:lnTo>
                    <a:pt x="8224435" y="1"/>
                  </a:lnTo>
                  <a:lnTo>
                    <a:pt x="8124137" y="1"/>
                  </a:lnTo>
                  <a:lnTo>
                    <a:pt x="8023839" y="1"/>
                  </a:lnTo>
                  <a:lnTo>
                    <a:pt x="7923541" y="1"/>
                  </a:lnTo>
                  <a:lnTo>
                    <a:pt x="7823243" y="1"/>
                  </a:lnTo>
                  <a:lnTo>
                    <a:pt x="7722945" y="1"/>
                  </a:lnTo>
                  <a:lnTo>
                    <a:pt x="7622647" y="1"/>
                  </a:lnTo>
                  <a:lnTo>
                    <a:pt x="7522349" y="1"/>
                  </a:lnTo>
                  <a:lnTo>
                    <a:pt x="7422051" y="1"/>
                  </a:lnTo>
                  <a:lnTo>
                    <a:pt x="7321753" y="1"/>
                  </a:lnTo>
                  <a:lnTo>
                    <a:pt x="7221455" y="1"/>
                  </a:lnTo>
                  <a:lnTo>
                    <a:pt x="7121157" y="1"/>
                  </a:lnTo>
                  <a:lnTo>
                    <a:pt x="7020859" y="1"/>
                  </a:lnTo>
                  <a:lnTo>
                    <a:pt x="6920561" y="1"/>
                  </a:lnTo>
                  <a:lnTo>
                    <a:pt x="6820263" y="1"/>
                  </a:lnTo>
                  <a:lnTo>
                    <a:pt x="6719965" y="1"/>
                  </a:lnTo>
                  <a:lnTo>
                    <a:pt x="6619667" y="1"/>
                  </a:lnTo>
                  <a:lnTo>
                    <a:pt x="6519369" y="1"/>
                  </a:lnTo>
                  <a:lnTo>
                    <a:pt x="6419071" y="1"/>
                  </a:lnTo>
                  <a:lnTo>
                    <a:pt x="6318773" y="1"/>
                  </a:lnTo>
                  <a:lnTo>
                    <a:pt x="6218475" y="1"/>
                  </a:lnTo>
                  <a:lnTo>
                    <a:pt x="6118177" y="1"/>
                  </a:lnTo>
                  <a:lnTo>
                    <a:pt x="6017879" y="1"/>
                  </a:lnTo>
                  <a:lnTo>
                    <a:pt x="5917581" y="1"/>
                  </a:lnTo>
                  <a:lnTo>
                    <a:pt x="5817283" y="1"/>
                  </a:lnTo>
                  <a:lnTo>
                    <a:pt x="5716985" y="1"/>
                  </a:lnTo>
                  <a:lnTo>
                    <a:pt x="5616687" y="1"/>
                  </a:lnTo>
                  <a:lnTo>
                    <a:pt x="5516389" y="1"/>
                  </a:lnTo>
                  <a:lnTo>
                    <a:pt x="5416091" y="1"/>
                  </a:lnTo>
                  <a:lnTo>
                    <a:pt x="5315793" y="1"/>
                  </a:lnTo>
                  <a:lnTo>
                    <a:pt x="5215495" y="1"/>
                  </a:lnTo>
                  <a:lnTo>
                    <a:pt x="5115197" y="1"/>
                  </a:lnTo>
                  <a:lnTo>
                    <a:pt x="5014899" y="1"/>
                  </a:lnTo>
                  <a:lnTo>
                    <a:pt x="4914601" y="1"/>
                  </a:lnTo>
                  <a:lnTo>
                    <a:pt x="4814303" y="1"/>
                  </a:lnTo>
                  <a:lnTo>
                    <a:pt x="4714005" y="1"/>
                  </a:lnTo>
                  <a:lnTo>
                    <a:pt x="4613707" y="1"/>
                  </a:lnTo>
                  <a:lnTo>
                    <a:pt x="4513409" y="1"/>
                  </a:lnTo>
                  <a:lnTo>
                    <a:pt x="4413111" y="1"/>
                  </a:lnTo>
                  <a:lnTo>
                    <a:pt x="4312813" y="1"/>
                  </a:lnTo>
                  <a:lnTo>
                    <a:pt x="4212515" y="1"/>
                  </a:lnTo>
                  <a:lnTo>
                    <a:pt x="4112217" y="1"/>
                  </a:lnTo>
                  <a:lnTo>
                    <a:pt x="4011919" y="1"/>
                  </a:lnTo>
                  <a:lnTo>
                    <a:pt x="3911621" y="1"/>
                  </a:lnTo>
                  <a:lnTo>
                    <a:pt x="3811323" y="1"/>
                  </a:lnTo>
                  <a:lnTo>
                    <a:pt x="3711025" y="1"/>
                  </a:lnTo>
                  <a:lnTo>
                    <a:pt x="3610727" y="1"/>
                  </a:lnTo>
                  <a:lnTo>
                    <a:pt x="3510430" y="1"/>
                  </a:lnTo>
                  <a:lnTo>
                    <a:pt x="3410132" y="1"/>
                  </a:lnTo>
                  <a:lnTo>
                    <a:pt x="3309834" y="1"/>
                  </a:lnTo>
                  <a:lnTo>
                    <a:pt x="3209536" y="1"/>
                  </a:lnTo>
                  <a:lnTo>
                    <a:pt x="3109238" y="1"/>
                  </a:lnTo>
                  <a:lnTo>
                    <a:pt x="3008940" y="1"/>
                  </a:lnTo>
                  <a:lnTo>
                    <a:pt x="2908642" y="1"/>
                  </a:lnTo>
                  <a:lnTo>
                    <a:pt x="2808344" y="1"/>
                  </a:lnTo>
                  <a:lnTo>
                    <a:pt x="2708046" y="1"/>
                  </a:lnTo>
                  <a:lnTo>
                    <a:pt x="2607748" y="1"/>
                  </a:lnTo>
                  <a:lnTo>
                    <a:pt x="2507450" y="1"/>
                  </a:lnTo>
                  <a:lnTo>
                    <a:pt x="2407152" y="1"/>
                  </a:lnTo>
                  <a:lnTo>
                    <a:pt x="2306854" y="1"/>
                  </a:lnTo>
                  <a:lnTo>
                    <a:pt x="2206556" y="1"/>
                  </a:lnTo>
                  <a:lnTo>
                    <a:pt x="2106258" y="1"/>
                  </a:lnTo>
                  <a:lnTo>
                    <a:pt x="2005960" y="1"/>
                  </a:lnTo>
                  <a:lnTo>
                    <a:pt x="1905662" y="1"/>
                  </a:lnTo>
                  <a:lnTo>
                    <a:pt x="1805364" y="1"/>
                  </a:lnTo>
                  <a:lnTo>
                    <a:pt x="1705066" y="1"/>
                  </a:lnTo>
                  <a:lnTo>
                    <a:pt x="1604768" y="1"/>
                  </a:lnTo>
                  <a:lnTo>
                    <a:pt x="1504470" y="1"/>
                  </a:lnTo>
                  <a:lnTo>
                    <a:pt x="1404172" y="1"/>
                  </a:lnTo>
                  <a:lnTo>
                    <a:pt x="1303874" y="1"/>
                  </a:lnTo>
                  <a:lnTo>
                    <a:pt x="1203576" y="1"/>
                  </a:lnTo>
                  <a:lnTo>
                    <a:pt x="1103278" y="1"/>
                  </a:lnTo>
                  <a:lnTo>
                    <a:pt x="1002980" y="1"/>
                  </a:lnTo>
                  <a:lnTo>
                    <a:pt x="902682" y="1"/>
                  </a:lnTo>
                  <a:lnTo>
                    <a:pt x="802384" y="1"/>
                  </a:lnTo>
                  <a:lnTo>
                    <a:pt x="702086" y="1"/>
                  </a:lnTo>
                  <a:lnTo>
                    <a:pt x="601788" y="1"/>
                  </a:lnTo>
                  <a:lnTo>
                    <a:pt x="501490" y="1"/>
                  </a:lnTo>
                  <a:lnTo>
                    <a:pt x="401192" y="1"/>
                  </a:lnTo>
                  <a:lnTo>
                    <a:pt x="300894" y="1"/>
                  </a:lnTo>
                  <a:lnTo>
                    <a:pt x="200596" y="1"/>
                  </a:lnTo>
                  <a:lnTo>
                    <a:pt x="100298" y="1"/>
                  </a:lnTo>
                  <a:lnTo>
                    <a:pt x="0" y="1"/>
                  </a:lnTo>
                  <a:close/>
                </a:path>
              </a:pathLst>
            </a:custGeom>
            <a:solidFill>
              <a:srgbClr val="444D3E">
                <a:alpha val="50196"/>
              </a:srgbClr>
            </a:solidFill>
          </p:spPr>
          <p:txBody>
            <a:bodyPr/>
            <a:lstStyle/>
            <a:p/>
          </p:txBody>
        </p:sp>
        <p:sp>
          <p:nvSpPr>
            <p:cNvPr id="30" name="Polygon form 30"/>
            <p:cNvSpPr/>
            <p:nvPr/>
          </p:nvSpPr>
          <p:spPr>
            <a:xfrm>
              <a:off x="5085495" y="13646853"/>
              <a:ext cx="28986118" cy="2358073"/>
            </a:xfrm>
            <a:custGeom>
              <a:avLst/>
              <a:pathLst>
                <a:path w="28986118" h="2358073">
                  <a:moveTo>
                    <a:pt x="0" y="1235084"/>
                  </a:moveTo>
                  <a:lnTo>
                    <a:pt x="100298" y="1234909"/>
                  </a:lnTo>
                  <a:lnTo>
                    <a:pt x="200596" y="1236042"/>
                  </a:lnTo>
                  <a:lnTo>
                    <a:pt x="300894" y="1235647"/>
                  </a:lnTo>
                  <a:lnTo>
                    <a:pt x="401192" y="1234655"/>
                  </a:lnTo>
                  <a:lnTo>
                    <a:pt x="501490" y="1234328"/>
                  </a:lnTo>
                  <a:lnTo>
                    <a:pt x="601788" y="1235163"/>
                  </a:lnTo>
                  <a:lnTo>
                    <a:pt x="702086" y="1235294"/>
                  </a:lnTo>
                  <a:lnTo>
                    <a:pt x="802384" y="1234782"/>
                  </a:lnTo>
                  <a:lnTo>
                    <a:pt x="902682" y="1235972"/>
                  </a:lnTo>
                  <a:lnTo>
                    <a:pt x="1002980" y="1235921"/>
                  </a:lnTo>
                  <a:lnTo>
                    <a:pt x="1103278" y="1237743"/>
                  </a:lnTo>
                  <a:lnTo>
                    <a:pt x="1203576" y="1237498"/>
                  </a:lnTo>
                  <a:lnTo>
                    <a:pt x="1303874" y="1239187"/>
                  </a:lnTo>
                  <a:lnTo>
                    <a:pt x="1404172" y="1239186"/>
                  </a:lnTo>
                  <a:lnTo>
                    <a:pt x="1504470" y="1239147"/>
                  </a:lnTo>
                  <a:lnTo>
                    <a:pt x="1604768" y="1240638"/>
                  </a:lnTo>
                  <a:lnTo>
                    <a:pt x="1705066" y="1241485"/>
                  </a:lnTo>
                  <a:lnTo>
                    <a:pt x="1805364" y="1242146"/>
                  </a:lnTo>
                  <a:lnTo>
                    <a:pt x="1905662" y="1241054"/>
                  </a:lnTo>
                  <a:lnTo>
                    <a:pt x="2005960" y="1239443"/>
                  </a:lnTo>
                  <a:lnTo>
                    <a:pt x="2106258" y="1239566"/>
                  </a:lnTo>
                  <a:lnTo>
                    <a:pt x="2206556" y="1240430"/>
                  </a:lnTo>
                  <a:lnTo>
                    <a:pt x="2306854" y="1241566"/>
                  </a:lnTo>
                  <a:lnTo>
                    <a:pt x="2407152" y="1242659"/>
                  </a:lnTo>
                  <a:lnTo>
                    <a:pt x="2507450" y="1243078"/>
                  </a:lnTo>
                  <a:lnTo>
                    <a:pt x="2607748" y="1243341"/>
                  </a:lnTo>
                  <a:lnTo>
                    <a:pt x="2708046" y="1243810"/>
                  </a:lnTo>
                  <a:lnTo>
                    <a:pt x="2808344" y="1245387"/>
                  </a:lnTo>
                  <a:lnTo>
                    <a:pt x="2908642" y="1246080"/>
                  </a:lnTo>
                  <a:lnTo>
                    <a:pt x="3008940" y="1245448"/>
                  </a:lnTo>
                  <a:lnTo>
                    <a:pt x="3109238" y="1246378"/>
                  </a:lnTo>
                  <a:lnTo>
                    <a:pt x="3209536" y="1247291"/>
                  </a:lnTo>
                  <a:lnTo>
                    <a:pt x="3309834" y="1246942"/>
                  </a:lnTo>
                  <a:lnTo>
                    <a:pt x="3410132" y="1245547"/>
                  </a:lnTo>
                  <a:lnTo>
                    <a:pt x="3510430" y="1243175"/>
                  </a:lnTo>
                  <a:lnTo>
                    <a:pt x="3610727" y="1243016"/>
                  </a:lnTo>
                  <a:lnTo>
                    <a:pt x="3711025" y="1241331"/>
                  </a:lnTo>
                  <a:lnTo>
                    <a:pt x="3811323" y="1240046"/>
                  </a:lnTo>
                  <a:lnTo>
                    <a:pt x="3911621" y="1238764"/>
                  </a:lnTo>
                  <a:lnTo>
                    <a:pt x="4011919" y="1237329"/>
                  </a:lnTo>
                  <a:lnTo>
                    <a:pt x="4112217" y="1238552"/>
                  </a:lnTo>
                  <a:lnTo>
                    <a:pt x="4212515" y="1237584"/>
                  </a:lnTo>
                  <a:lnTo>
                    <a:pt x="4312813" y="1237751"/>
                  </a:lnTo>
                  <a:lnTo>
                    <a:pt x="4413111" y="1236206"/>
                  </a:lnTo>
                  <a:lnTo>
                    <a:pt x="4513409" y="1234901"/>
                  </a:lnTo>
                  <a:lnTo>
                    <a:pt x="4613707" y="1234720"/>
                  </a:lnTo>
                  <a:lnTo>
                    <a:pt x="4714005" y="1234411"/>
                  </a:lnTo>
                  <a:lnTo>
                    <a:pt x="4814303" y="1234573"/>
                  </a:lnTo>
                  <a:lnTo>
                    <a:pt x="4914601" y="1233602"/>
                  </a:lnTo>
                  <a:lnTo>
                    <a:pt x="5014899" y="1233412"/>
                  </a:lnTo>
                  <a:lnTo>
                    <a:pt x="5115197" y="1232927"/>
                  </a:lnTo>
                  <a:lnTo>
                    <a:pt x="5215495" y="1230947"/>
                  </a:lnTo>
                  <a:lnTo>
                    <a:pt x="5315793" y="1229757"/>
                  </a:lnTo>
                  <a:lnTo>
                    <a:pt x="5416091" y="1229710"/>
                  </a:lnTo>
                  <a:lnTo>
                    <a:pt x="5516389" y="1228262"/>
                  </a:lnTo>
                  <a:lnTo>
                    <a:pt x="5616687" y="1226527"/>
                  </a:lnTo>
                  <a:lnTo>
                    <a:pt x="5716985" y="1224436"/>
                  </a:lnTo>
                  <a:lnTo>
                    <a:pt x="5817283" y="1223168"/>
                  </a:lnTo>
                  <a:lnTo>
                    <a:pt x="5917581" y="1221628"/>
                  </a:lnTo>
                  <a:lnTo>
                    <a:pt x="6017879" y="1220014"/>
                  </a:lnTo>
                  <a:lnTo>
                    <a:pt x="6118177" y="1218944"/>
                  </a:lnTo>
                  <a:lnTo>
                    <a:pt x="6218475" y="1216512"/>
                  </a:lnTo>
                  <a:lnTo>
                    <a:pt x="6318773" y="1216383"/>
                  </a:lnTo>
                  <a:lnTo>
                    <a:pt x="6419071" y="1215423"/>
                  </a:lnTo>
                  <a:lnTo>
                    <a:pt x="6519369" y="1215219"/>
                  </a:lnTo>
                  <a:lnTo>
                    <a:pt x="6619667" y="1214426"/>
                  </a:lnTo>
                  <a:lnTo>
                    <a:pt x="6719965" y="1213618"/>
                  </a:lnTo>
                  <a:lnTo>
                    <a:pt x="6820263" y="1212052"/>
                  </a:lnTo>
                  <a:lnTo>
                    <a:pt x="6920561" y="1210797"/>
                  </a:lnTo>
                  <a:lnTo>
                    <a:pt x="7020859" y="1209155"/>
                  </a:lnTo>
                  <a:lnTo>
                    <a:pt x="7121157" y="1206743"/>
                  </a:lnTo>
                  <a:lnTo>
                    <a:pt x="7221455" y="1204926"/>
                  </a:lnTo>
                  <a:lnTo>
                    <a:pt x="7321753" y="1200954"/>
                  </a:lnTo>
                  <a:lnTo>
                    <a:pt x="7422051" y="1197552"/>
                  </a:lnTo>
                  <a:lnTo>
                    <a:pt x="7522349" y="1194713"/>
                  </a:lnTo>
                  <a:lnTo>
                    <a:pt x="7622647" y="1191461"/>
                  </a:lnTo>
                  <a:lnTo>
                    <a:pt x="7722945" y="1190132"/>
                  </a:lnTo>
                  <a:lnTo>
                    <a:pt x="7823243" y="1188341"/>
                  </a:lnTo>
                  <a:lnTo>
                    <a:pt x="7923541" y="1187004"/>
                  </a:lnTo>
                  <a:lnTo>
                    <a:pt x="8023839" y="1183392"/>
                  </a:lnTo>
                  <a:lnTo>
                    <a:pt x="8124137" y="1182825"/>
                  </a:lnTo>
                  <a:lnTo>
                    <a:pt x="8224435" y="1179009"/>
                  </a:lnTo>
                  <a:lnTo>
                    <a:pt x="8324733" y="1175372"/>
                  </a:lnTo>
                  <a:lnTo>
                    <a:pt x="8425031" y="1172634"/>
                  </a:lnTo>
                  <a:lnTo>
                    <a:pt x="8525329" y="1168108"/>
                  </a:lnTo>
                  <a:lnTo>
                    <a:pt x="8625627" y="1166329"/>
                  </a:lnTo>
                  <a:lnTo>
                    <a:pt x="8725925" y="1162609"/>
                  </a:lnTo>
                  <a:lnTo>
                    <a:pt x="8826223" y="1160515"/>
                  </a:lnTo>
                  <a:lnTo>
                    <a:pt x="8926521" y="1159543"/>
                  </a:lnTo>
                  <a:lnTo>
                    <a:pt x="9026819" y="1155603"/>
                  </a:lnTo>
                  <a:lnTo>
                    <a:pt x="9127117" y="1154445"/>
                  </a:lnTo>
                  <a:lnTo>
                    <a:pt x="9227415" y="1152361"/>
                  </a:lnTo>
                  <a:lnTo>
                    <a:pt x="9327713" y="1150802"/>
                  </a:lnTo>
                  <a:lnTo>
                    <a:pt x="9428011" y="1147754"/>
                  </a:lnTo>
                  <a:lnTo>
                    <a:pt x="9528309" y="1145252"/>
                  </a:lnTo>
                  <a:lnTo>
                    <a:pt x="9628607" y="1142754"/>
                  </a:lnTo>
                  <a:lnTo>
                    <a:pt x="9728905" y="1140060"/>
                  </a:lnTo>
                  <a:lnTo>
                    <a:pt x="9829203" y="1134638"/>
                  </a:lnTo>
                  <a:lnTo>
                    <a:pt x="9929501" y="1130587"/>
                  </a:lnTo>
                  <a:lnTo>
                    <a:pt x="10029799" y="1125040"/>
                  </a:lnTo>
                  <a:lnTo>
                    <a:pt x="10130097" y="1122553"/>
                  </a:lnTo>
                  <a:lnTo>
                    <a:pt x="10230395" y="1118618"/>
                  </a:lnTo>
                  <a:lnTo>
                    <a:pt x="10330693" y="1119725"/>
                  </a:lnTo>
                  <a:lnTo>
                    <a:pt x="10430991" y="1116681"/>
                  </a:lnTo>
                  <a:lnTo>
                    <a:pt x="10531289" y="1112523"/>
                  </a:lnTo>
                  <a:lnTo>
                    <a:pt x="10631587" y="1109035"/>
                  </a:lnTo>
                  <a:lnTo>
                    <a:pt x="10731885" y="1104237"/>
                  </a:lnTo>
                  <a:lnTo>
                    <a:pt x="10832182" y="1100266"/>
                  </a:lnTo>
                  <a:lnTo>
                    <a:pt x="10932480" y="1095866"/>
                  </a:lnTo>
                  <a:lnTo>
                    <a:pt x="11032778" y="1091752"/>
                  </a:lnTo>
                  <a:lnTo>
                    <a:pt x="11133076" y="1088990"/>
                  </a:lnTo>
                  <a:lnTo>
                    <a:pt x="11233374" y="1085822"/>
                  </a:lnTo>
                  <a:lnTo>
                    <a:pt x="11333672" y="1082564"/>
                  </a:lnTo>
                  <a:lnTo>
                    <a:pt x="11433970" y="1078403"/>
                  </a:lnTo>
                  <a:lnTo>
                    <a:pt x="11534268" y="1075516"/>
                  </a:lnTo>
                  <a:lnTo>
                    <a:pt x="11634566" y="1069500"/>
                  </a:lnTo>
                  <a:lnTo>
                    <a:pt x="11734864" y="1065912"/>
                  </a:lnTo>
                  <a:lnTo>
                    <a:pt x="11835162" y="1062917"/>
                  </a:lnTo>
                  <a:lnTo>
                    <a:pt x="11935460" y="1059223"/>
                  </a:lnTo>
                  <a:lnTo>
                    <a:pt x="12035758" y="1054311"/>
                  </a:lnTo>
                  <a:lnTo>
                    <a:pt x="12136056" y="1050488"/>
                  </a:lnTo>
                  <a:lnTo>
                    <a:pt x="12236354" y="1046612"/>
                  </a:lnTo>
                  <a:lnTo>
                    <a:pt x="12336652" y="1041988"/>
                  </a:lnTo>
                  <a:lnTo>
                    <a:pt x="12436950" y="1037374"/>
                  </a:lnTo>
                  <a:lnTo>
                    <a:pt x="12537248" y="1033108"/>
                  </a:lnTo>
                  <a:lnTo>
                    <a:pt x="12637546" y="1028896"/>
                  </a:lnTo>
                  <a:lnTo>
                    <a:pt x="12737844" y="1025801"/>
                  </a:lnTo>
                  <a:lnTo>
                    <a:pt x="12838142" y="1020299"/>
                  </a:lnTo>
                  <a:lnTo>
                    <a:pt x="12938440" y="1015592"/>
                  </a:lnTo>
                  <a:lnTo>
                    <a:pt x="13038738" y="1011462"/>
                  </a:lnTo>
                  <a:lnTo>
                    <a:pt x="13139036" y="1004681"/>
                  </a:lnTo>
                  <a:lnTo>
                    <a:pt x="13239334" y="1001094"/>
                  </a:lnTo>
                  <a:lnTo>
                    <a:pt x="13339632" y="997479"/>
                  </a:lnTo>
                  <a:lnTo>
                    <a:pt x="13439930" y="993571"/>
                  </a:lnTo>
                  <a:lnTo>
                    <a:pt x="13540228" y="987392"/>
                  </a:lnTo>
                  <a:lnTo>
                    <a:pt x="13640526" y="982786"/>
                  </a:lnTo>
                  <a:lnTo>
                    <a:pt x="13740824" y="976811"/>
                  </a:lnTo>
                  <a:lnTo>
                    <a:pt x="13841122" y="974246"/>
                  </a:lnTo>
                  <a:lnTo>
                    <a:pt x="13941420" y="970392"/>
                  </a:lnTo>
                  <a:lnTo>
                    <a:pt x="14041718" y="964388"/>
                  </a:lnTo>
                  <a:lnTo>
                    <a:pt x="14142016" y="957542"/>
                  </a:lnTo>
                  <a:lnTo>
                    <a:pt x="14242314" y="950781"/>
                  </a:lnTo>
                  <a:lnTo>
                    <a:pt x="14342612" y="945531"/>
                  </a:lnTo>
                  <a:lnTo>
                    <a:pt x="14442910" y="938501"/>
                  </a:lnTo>
                  <a:lnTo>
                    <a:pt x="14543208" y="932855"/>
                  </a:lnTo>
                  <a:lnTo>
                    <a:pt x="14643506" y="925630"/>
                  </a:lnTo>
                  <a:lnTo>
                    <a:pt x="14743804" y="920778"/>
                  </a:lnTo>
                  <a:lnTo>
                    <a:pt x="14844102" y="915857"/>
                  </a:lnTo>
                  <a:lnTo>
                    <a:pt x="14944400" y="912141"/>
                  </a:lnTo>
                  <a:lnTo>
                    <a:pt x="15044698" y="906575"/>
                  </a:lnTo>
                  <a:lnTo>
                    <a:pt x="15144996" y="901252"/>
                  </a:lnTo>
                  <a:lnTo>
                    <a:pt x="15245294" y="897458"/>
                  </a:lnTo>
                  <a:lnTo>
                    <a:pt x="15345592" y="889502"/>
                  </a:lnTo>
                  <a:lnTo>
                    <a:pt x="15445890" y="882646"/>
                  </a:lnTo>
                  <a:lnTo>
                    <a:pt x="15546188" y="874287"/>
                  </a:lnTo>
                  <a:lnTo>
                    <a:pt x="15646486" y="867895"/>
                  </a:lnTo>
                  <a:lnTo>
                    <a:pt x="15746784" y="863269"/>
                  </a:lnTo>
                  <a:lnTo>
                    <a:pt x="15847082" y="858447"/>
                  </a:lnTo>
                  <a:lnTo>
                    <a:pt x="15947380" y="852511"/>
                  </a:lnTo>
                  <a:lnTo>
                    <a:pt x="16047678" y="847736"/>
                  </a:lnTo>
                  <a:lnTo>
                    <a:pt x="16147976" y="843040"/>
                  </a:lnTo>
                  <a:lnTo>
                    <a:pt x="16248274" y="837812"/>
                  </a:lnTo>
                  <a:lnTo>
                    <a:pt x="16348572" y="831426"/>
                  </a:lnTo>
                  <a:lnTo>
                    <a:pt x="16448870" y="825513"/>
                  </a:lnTo>
                  <a:lnTo>
                    <a:pt x="16549168" y="822906"/>
                  </a:lnTo>
                  <a:lnTo>
                    <a:pt x="16649466" y="816520"/>
                  </a:lnTo>
                  <a:lnTo>
                    <a:pt x="16749764" y="810434"/>
                  </a:lnTo>
                  <a:lnTo>
                    <a:pt x="16850062" y="803734"/>
                  </a:lnTo>
                  <a:lnTo>
                    <a:pt x="16950360" y="796843"/>
                  </a:lnTo>
                  <a:lnTo>
                    <a:pt x="17050658" y="791464"/>
                  </a:lnTo>
                  <a:lnTo>
                    <a:pt x="17150956" y="786360"/>
                  </a:lnTo>
                  <a:lnTo>
                    <a:pt x="17251254" y="783840"/>
                  </a:lnTo>
                  <a:lnTo>
                    <a:pt x="17351552" y="780058"/>
                  </a:lnTo>
                  <a:lnTo>
                    <a:pt x="17451850" y="775466"/>
                  </a:lnTo>
                  <a:lnTo>
                    <a:pt x="17552148" y="770961"/>
                  </a:lnTo>
                  <a:lnTo>
                    <a:pt x="17652446" y="764832"/>
                  </a:lnTo>
                  <a:lnTo>
                    <a:pt x="17752744" y="757221"/>
                  </a:lnTo>
                  <a:lnTo>
                    <a:pt x="17853042" y="750130"/>
                  </a:lnTo>
                  <a:lnTo>
                    <a:pt x="17953339" y="745022"/>
                  </a:lnTo>
                  <a:lnTo>
                    <a:pt x="18053637" y="740827"/>
                  </a:lnTo>
                  <a:lnTo>
                    <a:pt x="18153935" y="735657"/>
                  </a:lnTo>
                  <a:lnTo>
                    <a:pt x="18254233" y="731003"/>
                  </a:lnTo>
                  <a:lnTo>
                    <a:pt x="18354531" y="726806"/>
                  </a:lnTo>
                  <a:lnTo>
                    <a:pt x="18454829" y="722881"/>
                  </a:lnTo>
                  <a:lnTo>
                    <a:pt x="18555127" y="717328"/>
                  </a:lnTo>
                  <a:lnTo>
                    <a:pt x="18655425" y="710942"/>
                  </a:lnTo>
                  <a:lnTo>
                    <a:pt x="18755723" y="705527"/>
                  </a:lnTo>
                  <a:lnTo>
                    <a:pt x="18856021" y="698352"/>
                  </a:lnTo>
                  <a:lnTo>
                    <a:pt x="18956319" y="693267"/>
                  </a:lnTo>
                  <a:lnTo>
                    <a:pt x="19056617" y="689365"/>
                  </a:lnTo>
                  <a:lnTo>
                    <a:pt x="19156915" y="685361"/>
                  </a:lnTo>
                  <a:lnTo>
                    <a:pt x="19257213" y="678262"/>
                  </a:lnTo>
                  <a:lnTo>
                    <a:pt x="19357511" y="671414"/>
                  </a:lnTo>
                  <a:lnTo>
                    <a:pt x="19457809" y="664851"/>
                  </a:lnTo>
                  <a:lnTo>
                    <a:pt x="19558107" y="656587"/>
                  </a:lnTo>
                  <a:lnTo>
                    <a:pt x="19658405" y="650717"/>
                  </a:lnTo>
                  <a:lnTo>
                    <a:pt x="19758703" y="642025"/>
                  </a:lnTo>
                  <a:lnTo>
                    <a:pt x="19859001" y="634634"/>
                  </a:lnTo>
                  <a:lnTo>
                    <a:pt x="19959299" y="626506"/>
                  </a:lnTo>
                  <a:lnTo>
                    <a:pt x="20059597" y="621670"/>
                  </a:lnTo>
                  <a:lnTo>
                    <a:pt x="20159895" y="615410"/>
                  </a:lnTo>
                  <a:lnTo>
                    <a:pt x="20260193" y="607561"/>
                  </a:lnTo>
                  <a:lnTo>
                    <a:pt x="20360491" y="602894"/>
                  </a:lnTo>
                  <a:lnTo>
                    <a:pt x="20460789" y="596733"/>
                  </a:lnTo>
                  <a:lnTo>
                    <a:pt x="20561087" y="590451"/>
                  </a:lnTo>
                  <a:lnTo>
                    <a:pt x="20661385" y="583322"/>
                  </a:lnTo>
                  <a:lnTo>
                    <a:pt x="20761683" y="576042"/>
                  </a:lnTo>
                  <a:lnTo>
                    <a:pt x="20861981" y="571575"/>
                  </a:lnTo>
                  <a:lnTo>
                    <a:pt x="20962279" y="564957"/>
                  </a:lnTo>
                  <a:lnTo>
                    <a:pt x="21062577" y="558722"/>
                  </a:lnTo>
                  <a:lnTo>
                    <a:pt x="21162875" y="551846"/>
                  </a:lnTo>
                  <a:lnTo>
                    <a:pt x="21263173" y="546735"/>
                  </a:lnTo>
                  <a:lnTo>
                    <a:pt x="21363471" y="540448"/>
                  </a:lnTo>
                  <a:lnTo>
                    <a:pt x="21463769" y="534037"/>
                  </a:lnTo>
                  <a:lnTo>
                    <a:pt x="21564067" y="529063"/>
                  </a:lnTo>
                  <a:lnTo>
                    <a:pt x="21664365" y="522480"/>
                  </a:lnTo>
                  <a:lnTo>
                    <a:pt x="21764663" y="517291"/>
                  </a:lnTo>
                  <a:lnTo>
                    <a:pt x="21864961" y="510166"/>
                  </a:lnTo>
                  <a:lnTo>
                    <a:pt x="21965259" y="504134"/>
                  </a:lnTo>
                  <a:lnTo>
                    <a:pt x="22065557" y="498279"/>
                  </a:lnTo>
                  <a:lnTo>
                    <a:pt x="22165855" y="493885"/>
                  </a:lnTo>
                  <a:lnTo>
                    <a:pt x="22266153" y="488001"/>
                  </a:lnTo>
                  <a:lnTo>
                    <a:pt x="22366451" y="482196"/>
                  </a:lnTo>
                  <a:lnTo>
                    <a:pt x="22466749" y="476463"/>
                  </a:lnTo>
                  <a:lnTo>
                    <a:pt x="22567047" y="469240"/>
                  </a:lnTo>
                  <a:lnTo>
                    <a:pt x="22667345" y="460803"/>
                  </a:lnTo>
                  <a:lnTo>
                    <a:pt x="22767643" y="453513"/>
                  </a:lnTo>
                  <a:lnTo>
                    <a:pt x="22867941" y="446135"/>
                  </a:lnTo>
                  <a:lnTo>
                    <a:pt x="22968239" y="440446"/>
                  </a:lnTo>
                  <a:lnTo>
                    <a:pt x="23068537" y="433281"/>
                  </a:lnTo>
                  <a:lnTo>
                    <a:pt x="23168835" y="426104"/>
                  </a:lnTo>
                  <a:lnTo>
                    <a:pt x="23269133" y="420009"/>
                  </a:lnTo>
                  <a:lnTo>
                    <a:pt x="23369431" y="413556"/>
                  </a:lnTo>
                  <a:lnTo>
                    <a:pt x="23469729" y="406396"/>
                  </a:lnTo>
                  <a:lnTo>
                    <a:pt x="23570027" y="399323"/>
                  </a:lnTo>
                  <a:lnTo>
                    <a:pt x="23670325" y="391294"/>
                  </a:lnTo>
                  <a:lnTo>
                    <a:pt x="23770623" y="383233"/>
                  </a:lnTo>
                  <a:lnTo>
                    <a:pt x="23870921" y="376099"/>
                  </a:lnTo>
                  <a:lnTo>
                    <a:pt x="23971219" y="368279"/>
                  </a:lnTo>
                  <a:lnTo>
                    <a:pt x="24071517" y="359485"/>
                  </a:lnTo>
                  <a:lnTo>
                    <a:pt x="24171815" y="351622"/>
                  </a:lnTo>
                  <a:lnTo>
                    <a:pt x="24272113" y="345308"/>
                  </a:lnTo>
                  <a:lnTo>
                    <a:pt x="24372411" y="339715"/>
                  </a:lnTo>
                  <a:lnTo>
                    <a:pt x="24472709" y="330093"/>
                  </a:lnTo>
                  <a:lnTo>
                    <a:pt x="24573007" y="322610"/>
                  </a:lnTo>
                  <a:lnTo>
                    <a:pt x="24673305" y="315360"/>
                  </a:lnTo>
                  <a:lnTo>
                    <a:pt x="24773603" y="308156"/>
                  </a:lnTo>
                  <a:lnTo>
                    <a:pt x="24873901" y="301633"/>
                  </a:lnTo>
                  <a:lnTo>
                    <a:pt x="24974199" y="293973"/>
                  </a:lnTo>
                  <a:lnTo>
                    <a:pt x="25074497" y="287749"/>
                  </a:lnTo>
                  <a:lnTo>
                    <a:pt x="25174794" y="280006"/>
                  </a:lnTo>
                  <a:lnTo>
                    <a:pt x="25275092" y="273257"/>
                  </a:lnTo>
                  <a:lnTo>
                    <a:pt x="25375390" y="265912"/>
                  </a:lnTo>
                  <a:lnTo>
                    <a:pt x="25475688" y="258580"/>
                  </a:lnTo>
                  <a:lnTo>
                    <a:pt x="25575986" y="251596"/>
                  </a:lnTo>
                  <a:lnTo>
                    <a:pt x="25676284" y="242978"/>
                  </a:lnTo>
                  <a:lnTo>
                    <a:pt x="25776582" y="235049"/>
                  </a:lnTo>
                  <a:lnTo>
                    <a:pt x="25876880" y="229377"/>
                  </a:lnTo>
                  <a:lnTo>
                    <a:pt x="25977178" y="222109"/>
                  </a:lnTo>
                  <a:lnTo>
                    <a:pt x="26077476" y="215512"/>
                  </a:lnTo>
                  <a:lnTo>
                    <a:pt x="26177774" y="207611"/>
                  </a:lnTo>
                  <a:lnTo>
                    <a:pt x="26278072" y="199557"/>
                  </a:lnTo>
                  <a:lnTo>
                    <a:pt x="26378370" y="193167"/>
                  </a:lnTo>
                  <a:lnTo>
                    <a:pt x="26478668" y="185249"/>
                  </a:lnTo>
                  <a:lnTo>
                    <a:pt x="26578966" y="177096"/>
                  </a:lnTo>
                  <a:lnTo>
                    <a:pt x="26679264" y="170620"/>
                  </a:lnTo>
                  <a:lnTo>
                    <a:pt x="26779562" y="162769"/>
                  </a:lnTo>
                  <a:lnTo>
                    <a:pt x="26879860" y="155525"/>
                  </a:lnTo>
                  <a:lnTo>
                    <a:pt x="26980158" y="148945"/>
                  </a:lnTo>
                  <a:lnTo>
                    <a:pt x="27080456" y="141672"/>
                  </a:lnTo>
                  <a:lnTo>
                    <a:pt x="27180754" y="134366"/>
                  </a:lnTo>
                  <a:lnTo>
                    <a:pt x="27281052" y="126233"/>
                  </a:lnTo>
                  <a:lnTo>
                    <a:pt x="27381350" y="116780"/>
                  </a:lnTo>
                  <a:lnTo>
                    <a:pt x="27481648" y="107310"/>
                  </a:lnTo>
                  <a:lnTo>
                    <a:pt x="27581946" y="100129"/>
                  </a:lnTo>
                  <a:lnTo>
                    <a:pt x="27682244" y="95001"/>
                  </a:lnTo>
                  <a:lnTo>
                    <a:pt x="27782542" y="85530"/>
                  </a:lnTo>
                  <a:lnTo>
                    <a:pt x="27882840" y="79788"/>
                  </a:lnTo>
                  <a:lnTo>
                    <a:pt x="27983138" y="74089"/>
                  </a:lnTo>
                  <a:lnTo>
                    <a:pt x="28083436" y="68303"/>
                  </a:lnTo>
                  <a:lnTo>
                    <a:pt x="28183734" y="58733"/>
                  </a:lnTo>
                  <a:lnTo>
                    <a:pt x="28284032" y="52005"/>
                  </a:lnTo>
                  <a:lnTo>
                    <a:pt x="28384330" y="44333"/>
                  </a:lnTo>
                  <a:lnTo>
                    <a:pt x="28484628" y="36628"/>
                  </a:lnTo>
                  <a:lnTo>
                    <a:pt x="28584926" y="29375"/>
                  </a:lnTo>
                  <a:lnTo>
                    <a:pt x="28685224" y="19648"/>
                  </a:lnTo>
                  <a:lnTo>
                    <a:pt x="28785522" y="13197"/>
                  </a:lnTo>
                  <a:lnTo>
                    <a:pt x="28885820" y="6761"/>
                  </a:lnTo>
                  <a:lnTo>
                    <a:pt x="28986118" y="0"/>
                  </a:lnTo>
                  <a:lnTo>
                    <a:pt x="28986118" y="2358073"/>
                  </a:lnTo>
                  <a:lnTo>
                    <a:pt x="28885820" y="2355237"/>
                  </a:lnTo>
                  <a:lnTo>
                    <a:pt x="28785522" y="2351413"/>
                  </a:lnTo>
                  <a:lnTo>
                    <a:pt x="28685224" y="2349412"/>
                  </a:lnTo>
                  <a:lnTo>
                    <a:pt x="28584926" y="2346153"/>
                  </a:lnTo>
                  <a:lnTo>
                    <a:pt x="28484628" y="2343462"/>
                  </a:lnTo>
                  <a:lnTo>
                    <a:pt x="28384330" y="2341551"/>
                  </a:lnTo>
                  <a:lnTo>
                    <a:pt x="28284032" y="2339405"/>
                  </a:lnTo>
                  <a:lnTo>
                    <a:pt x="28183734" y="2337426"/>
                  </a:lnTo>
                  <a:lnTo>
                    <a:pt x="28083436" y="2335105"/>
                  </a:lnTo>
                  <a:lnTo>
                    <a:pt x="27983138" y="2333016"/>
                  </a:lnTo>
                  <a:lnTo>
                    <a:pt x="27882840" y="2330308"/>
                  </a:lnTo>
                  <a:lnTo>
                    <a:pt x="27782542" y="2327955"/>
                  </a:lnTo>
                  <a:lnTo>
                    <a:pt x="27682244" y="2325217"/>
                  </a:lnTo>
                  <a:lnTo>
                    <a:pt x="27581946" y="2322860"/>
                  </a:lnTo>
                  <a:lnTo>
                    <a:pt x="27481648" y="2320503"/>
                  </a:lnTo>
                  <a:lnTo>
                    <a:pt x="27381350" y="2318157"/>
                  </a:lnTo>
                  <a:lnTo>
                    <a:pt x="27281052" y="2315849"/>
                  </a:lnTo>
                  <a:lnTo>
                    <a:pt x="27180754" y="2314156"/>
                  </a:lnTo>
                  <a:lnTo>
                    <a:pt x="27080456" y="2311976"/>
                  </a:lnTo>
                  <a:lnTo>
                    <a:pt x="26980158" y="2309356"/>
                  </a:lnTo>
                  <a:lnTo>
                    <a:pt x="26879860" y="2307024"/>
                  </a:lnTo>
                  <a:lnTo>
                    <a:pt x="26779562" y="2305440"/>
                  </a:lnTo>
                  <a:lnTo>
                    <a:pt x="26679264" y="2303721"/>
                  </a:lnTo>
                  <a:lnTo>
                    <a:pt x="26578966" y="2300623"/>
                  </a:lnTo>
                  <a:lnTo>
                    <a:pt x="26478668" y="2298079"/>
                  </a:lnTo>
                  <a:lnTo>
                    <a:pt x="26378370" y="2296510"/>
                  </a:lnTo>
                  <a:lnTo>
                    <a:pt x="26278072" y="2292981"/>
                  </a:lnTo>
                  <a:lnTo>
                    <a:pt x="26177774" y="2290736"/>
                  </a:lnTo>
                  <a:lnTo>
                    <a:pt x="26077476" y="2287914"/>
                  </a:lnTo>
                  <a:lnTo>
                    <a:pt x="25977178" y="2285665"/>
                  </a:lnTo>
                  <a:lnTo>
                    <a:pt x="25876880" y="2283415"/>
                  </a:lnTo>
                  <a:lnTo>
                    <a:pt x="25776582" y="2281164"/>
                  </a:lnTo>
                  <a:lnTo>
                    <a:pt x="25676284" y="2279711"/>
                  </a:lnTo>
                  <a:lnTo>
                    <a:pt x="25575986" y="2277526"/>
                  </a:lnTo>
                  <a:lnTo>
                    <a:pt x="25475688" y="2275597"/>
                  </a:lnTo>
                  <a:lnTo>
                    <a:pt x="25375390" y="2273203"/>
                  </a:lnTo>
                  <a:lnTo>
                    <a:pt x="25275092" y="2270951"/>
                  </a:lnTo>
                  <a:lnTo>
                    <a:pt x="25174794" y="2268775"/>
                  </a:lnTo>
                  <a:lnTo>
                    <a:pt x="25074497" y="2266581"/>
                  </a:lnTo>
                  <a:lnTo>
                    <a:pt x="24974199" y="2264401"/>
                  </a:lnTo>
                  <a:lnTo>
                    <a:pt x="24873901" y="2262203"/>
                  </a:lnTo>
                  <a:lnTo>
                    <a:pt x="24773603" y="2259753"/>
                  </a:lnTo>
                  <a:lnTo>
                    <a:pt x="24673305" y="2258325"/>
                  </a:lnTo>
                  <a:lnTo>
                    <a:pt x="24573007" y="2255689"/>
                  </a:lnTo>
                  <a:lnTo>
                    <a:pt x="24472709" y="2253290"/>
                  </a:lnTo>
                  <a:lnTo>
                    <a:pt x="24372411" y="2251338"/>
                  </a:lnTo>
                  <a:lnTo>
                    <a:pt x="24272113" y="2249114"/>
                  </a:lnTo>
                  <a:lnTo>
                    <a:pt x="24171815" y="2246556"/>
                  </a:lnTo>
                  <a:lnTo>
                    <a:pt x="24071517" y="2244263"/>
                  </a:lnTo>
                  <a:lnTo>
                    <a:pt x="23971219" y="2242524"/>
                  </a:lnTo>
                  <a:lnTo>
                    <a:pt x="23870921" y="2240254"/>
                  </a:lnTo>
                  <a:lnTo>
                    <a:pt x="23770623" y="2237685"/>
                  </a:lnTo>
                  <a:lnTo>
                    <a:pt x="23670325" y="2234957"/>
                  </a:lnTo>
                  <a:lnTo>
                    <a:pt x="23570027" y="2233075"/>
                  </a:lnTo>
                  <a:lnTo>
                    <a:pt x="23469729" y="2230759"/>
                  </a:lnTo>
                  <a:lnTo>
                    <a:pt x="23369431" y="2227597"/>
                  </a:lnTo>
                  <a:lnTo>
                    <a:pt x="23269133" y="2224855"/>
                  </a:lnTo>
                  <a:lnTo>
                    <a:pt x="23168835" y="2222447"/>
                  </a:lnTo>
                  <a:lnTo>
                    <a:pt x="23068537" y="2220811"/>
                  </a:lnTo>
                  <a:lnTo>
                    <a:pt x="22968239" y="2218456"/>
                  </a:lnTo>
                  <a:lnTo>
                    <a:pt x="22867941" y="2216877"/>
                  </a:lnTo>
                  <a:lnTo>
                    <a:pt x="22767643" y="2215150"/>
                  </a:lnTo>
                  <a:lnTo>
                    <a:pt x="22667345" y="2213502"/>
                  </a:lnTo>
                  <a:lnTo>
                    <a:pt x="22567047" y="2211969"/>
                  </a:lnTo>
                  <a:lnTo>
                    <a:pt x="22466749" y="2210175"/>
                  </a:lnTo>
                  <a:lnTo>
                    <a:pt x="22366451" y="2208021"/>
                  </a:lnTo>
                  <a:lnTo>
                    <a:pt x="22266153" y="2206049"/>
                  </a:lnTo>
                  <a:lnTo>
                    <a:pt x="22165855" y="2203843"/>
                  </a:lnTo>
                  <a:lnTo>
                    <a:pt x="22065557" y="2201702"/>
                  </a:lnTo>
                  <a:lnTo>
                    <a:pt x="21965259" y="2199963"/>
                  </a:lnTo>
                  <a:lnTo>
                    <a:pt x="21864961" y="2198231"/>
                  </a:lnTo>
                  <a:lnTo>
                    <a:pt x="21764663" y="2197236"/>
                  </a:lnTo>
                  <a:lnTo>
                    <a:pt x="21664365" y="2195296"/>
                  </a:lnTo>
                  <a:lnTo>
                    <a:pt x="21564067" y="2194006"/>
                  </a:lnTo>
                  <a:lnTo>
                    <a:pt x="21463769" y="2192239"/>
                  </a:lnTo>
                  <a:lnTo>
                    <a:pt x="21363471" y="2190455"/>
                  </a:lnTo>
                  <a:lnTo>
                    <a:pt x="21263173" y="2188428"/>
                  </a:lnTo>
                  <a:lnTo>
                    <a:pt x="21162875" y="2186161"/>
                  </a:lnTo>
                  <a:lnTo>
                    <a:pt x="21062577" y="2184546"/>
                  </a:lnTo>
                  <a:lnTo>
                    <a:pt x="20962279" y="2182256"/>
                  </a:lnTo>
                  <a:lnTo>
                    <a:pt x="20861981" y="2180205"/>
                  </a:lnTo>
                  <a:lnTo>
                    <a:pt x="20761683" y="2178928"/>
                  </a:lnTo>
                  <a:lnTo>
                    <a:pt x="20661385" y="2177085"/>
                  </a:lnTo>
                  <a:lnTo>
                    <a:pt x="20561087" y="2174770"/>
                  </a:lnTo>
                  <a:lnTo>
                    <a:pt x="20460789" y="2173150"/>
                  </a:lnTo>
                  <a:lnTo>
                    <a:pt x="20360491" y="2170832"/>
                  </a:lnTo>
                  <a:lnTo>
                    <a:pt x="20260193" y="2168453"/>
                  </a:lnTo>
                  <a:lnTo>
                    <a:pt x="20159895" y="2166836"/>
                  </a:lnTo>
                  <a:lnTo>
                    <a:pt x="20059597" y="2165721"/>
                  </a:lnTo>
                  <a:lnTo>
                    <a:pt x="19959299" y="2164028"/>
                  </a:lnTo>
                  <a:lnTo>
                    <a:pt x="19859001" y="2163607"/>
                  </a:lnTo>
                  <a:lnTo>
                    <a:pt x="19758703" y="2161996"/>
                  </a:lnTo>
                  <a:lnTo>
                    <a:pt x="19658405" y="2160002"/>
                  </a:lnTo>
                  <a:lnTo>
                    <a:pt x="19558107" y="2158635"/>
                  </a:lnTo>
                  <a:lnTo>
                    <a:pt x="19457809" y="2157439"/>
                  </a:lnTo>
                  <a:lnTo>
                    <a:pt x="19357511" y="2155226"/>
                  </a:lnTo>
                  <a:lnTo>
                    <a:pt x="19257213" y="2153560"/>
                  </a:lnTo>
                  <a:lnTo>
                    <a:pt x="19156915" y="2152193"/>
                  </a:lnTo>
                  <a:lnTo>
                    <a:pt x="19056617" y="2150716"/>
                  </a:lnTo>
                  <a:lnTo>
                    <a:pt x="18956319" y="2149519"/>
                  </a:lnTo>
                  <a:lnTo>
                    <a:pt x="18856021" y="2148327"/>
                  </a:lnTo>
                  <a:lnTo>
                    <a:pt x="18755723" y="2147060"/>
                  </a:lnTo>
                  <a:lnTo>
                    <a:pt x="18655425" y="2145945"/>
                  </a:lnTo>
                  <a:lnTo>
                    <a:pt x="18555127" y="2144759"/>
                  </a:lnTo>
                  <a:lnTo>
                    <a:pt x="18454829" y="2143438"/>
                  </a:lnTo>
                  <a:lnTo>
                    <a:pt x="18354531" y="2142004"/>
                  </a:lnTo>
                  <a:lnTo>
                    <a:pt x="18254233" y="2140472"/>
                  </a:lnTo>
                  <a:lnTo>
                    <a:pt x="18153935" y="2138908"/>
                  </a:lnTo>
                  <a:lnTo>
                    <a:pt x="18053637" y="2137990"/>
                  </a:lnTo>
                  <a:lnTo>
                    <a:pt x="17953339" y="2137353"/>
                  </a:lnTo>
                  <a:lnTo>
                    <a:pt x="17853042" y="2135985"/>
                  </a:lnTo>
                  <a:lnTo>
                    <a:pt x="17752744" y="2135419"/>
                  </a:lnTo>
                  <a:lnTo>
                    <a:pt x="17652446" y="2134881"/>
                  </a:lnTo>
                  <a:lnTo>
                    <a:pt x="17552148" y="2133908"/>
                  </a:lnTo>
                  <a:lnTo>
                    <a:pt x="17451850" y="2132844"/>
                  </a:lnTo>
                  <a:lnTo>
                    <a:pt x="17351552" y="2131828"/>
                  </a:lnTo>
                  <a:lnTo>
                    <a:pt x="17251254" y="2131492"/>
                  </a:lnTo>
                  <a:lnTo>
                    <a:pt x="17150956" y="2130591"/>
                  </a:lnTo>
                  <a:lnTo>
                    <a:pt x="17050658" y="2129039"/>
                  </a:lnTo>
                  <a:lnTo>
                    <a:pt x="16950360" y="2127513"/>
                  </a:lnTo>
                  <a:lnTo>
                    <a:pt x="16850062" y="2126623"/>
                  </a:lnTo>
                  <a:lnTo>
                    <a:pt x="16749764" y="2125930"/>
                  </a:lnTo>
                  <a:lnTo>
                    <a:pt x="16649466" y="2125295"/>
                  </a:lnTo>
                  <a:lnTo>
                    <a:pt x="16549168" y="2124568"/>
                  </a:lnTo>
                  <a:lnTo>
                    <a:pt x="16448870" y="2122595"/>
                  </a:lnTo>
                  <a:lnTo>
                    <a:pt x="16348572" y="2121489"/>
                  </a:lnTo>
                  <a:lnTo>
                    <a:pt x="16248274" y="2120184"/>
                  </a:lnTo>
                  <a:lnTo>
                    <a:pt x="16147976" y="2118529"/>
                  </a:lnTo>
                  <a:lnTo>
                    <a:pt x="16047678" y="2117708"/>
                  </a:lnTo>
                  <a:lnTo>
                    <a:pt x="15947380" y="2117448"/>
                  </a:lnTo>
                  <a:lnTo>
                    <a:pt x="15847082" y="2117320"/>
                  </a:lnTo>
                  <a:lnTo>
                    <a:pt x="15746784" y="2115647"/>
                  </a:lnTo>
                  <a:lnTo>
                    <a:pt x="15646486" y="2114868"/>
                  </a:lnTo>
                  <a:lnTo>
                    <a:pt x="15546188" y="2114690"/>
                  </a:lnTo>
                  <a:lnTo>
                    <a:pt x="15445890" y="2114982"/>
                  </a:lnTo>
                  <a:lnTo>
                    <a:pt x="15345592" y="2112486"/>
                  </a:lnTo>
                  <a:lnTo>
                    <a:pt x="15245294" y="2112415"/>
                  </a:lnTo>
                  <a:lnTo>
                    <a:pt x="15144996" y="2113122"/>
                  </a:lnTo>
                  <a:lnTo>
                    <a:pt x="15044698" y="2111751"/>
                  </a:lnTo>
                  <a:lnTo>
                    <a:pt x="14944400" y="2111200"/>
                  </a:lnTo>
                  <a:lnTo>
                    <a:pt x="14844102" y="2109417"/>
                  </a:lnTo>
                  <a:lnTo>
                    <a:pt x="14743804" y="2109403"/>
                  </a:lnTo>
                  <a:lnTo>
                    <a:pt x="14643506" y="2108855"/>
                  </a:lnTo>
                  <a:lnTo>
                    <a:pt x="14543208" y="2108581"/>
                  </a:lnTo>
                  <a:lnTo>
                    <a:pt x="14442910" y="2106721"/>
                  </a:lnTo>
                  <a:lnTo>
                    <a:pt x="14342612" y="2106386"/>
                  </a:lnTo>
                  <a:lnTo>
                    <a:pt x="14242314" y="2105632"/>
                  </a:lnTo>
                  <a:lnTo>
                    <a:pt x="14142016" y="2104143"/>
                  </a:lnTo>
                  <a:lnTo>
                    <a:pt x="14041718" y="2103052"/>
                  </a:lnTo>
                  <a:lnTo>
                    <a:pt x="13941420" y="2103103"/>
                  </a:lnTo>
                  <a:lnTo>
                    <a:pt x="13841122" y="2102135"/>
                  </a:lnTo>
                  <a:lnTo>
                    <a:pt x="13740824" y="2101528"/>
                  </a:lnTo>
                  <a:lnTo>
                    <a:pt x="13640526" y="2101613"/>
                  </a:lnTo>
                  <a:lnTo>
                    <a:pt x="13540228" y="2101755"/>
                  </a:lnTo>
                  <a:lnTo>
                    <a:pt x="13439930" y="2101134"/>
                  </a:lnTo>
                  <a:lnTo>
                    <a:pt x="13339632" y="2101150"/>
                  </a:lnTo>
                  <a:lnTo>
                    <a:pt x="13239334" y="2101139"/>
                  </a:lnTo>
                  <a:lnTo>
                    <a:pt x="13139036" y="2101824"/>
                  </a:lnTo>
                  <a:lnTo>
                    <a:pt x="13038738" y="2101326"/>
                  </a:lnTo>
                  <a:lnTo>
                    <a:pt x="12938440" y="2101724"/>
                  </a:lnTo>
                  <a:lnTo>
                    <a:pt x="12838142" y="2102310"/>
                  </a:lnTo>
                  <a:lnTo>
                    <a:pt x="12737844" y="2103872"/>
                  </a:lnTo>
                  <a:lnTo>
                    <a:pt x="12637546" y="2103916"/>
                  </a:lnTo>
                  <a:lnTo>
                    <a:pt x="12537248" y="2103935"/>
                  </a:lnTo>
                  <a:lnTo>
                    <a:pt x="12436950" y="2104793"/>
                  </a:lnTo>
                  <a:lnTo>
                    <a:pt x="12336652" y="2105249"/>
                  </a:lnTo>
                  <a:lnTo>
                    <a:pt x="12236354" y="2105731"/>
                  </a:lnTo>
                  <a:lnTo>
                    <a:pt x="12136056" y="2106323"/>
                  </a:lnTo>
                  <a:lnTo>
                    <a:pt x="12035758" y="2106679"/>
                  </a:lnTo>
                  <a:lnTo>
                    <a:pt x="11935460" y="2107852"/>
                  </a:lnTo>
                  <a:lnTo>
                    <a:pt x="11835162" y="2107712"/>
                  </a:lnTo>
                  <a:lnTo>
                    <a:pt x="11734864" y="2108116"/>
                  </a:lnTo>
                  <a:lnTo>
                    <a:pt x="11634566" y="2108303"/>
                  </a:lnTo>
                  <a:lnTo>
                    <a:pt x="11534268" y="2108670"/>
                  </a:lnTo>
                  <a:lnTo>
                    <a:pt x="11433970" y="2108211"/>
                  </a:lnTo>
                  <a:lnTo>
                    <a:pt x="11333672" y="2108585"/>
                  </a:lnTo>
                  <a:lnTo>
                    <a:pt x="11233374" y="2109143"/>
                  </a:lnTo>
                  <a:lnTo>
                    <a:pt x="11133076" y="2109358"/>
                  </a:lnTo>
                  <a:lnTo>
                    <a:pt x="11032778" y="2110099"/>
                  </a:lnTo>
                  <a:lnTo>
                    <a:pt x="10932480" y="2111995"/>
                  </a:lnTo>
                  <a:lnTo>
                    <a:pt x="10832182" y="2113222"/>
                  </a:lnTo>
                  <a:lnTo>
                    <a:pt x="10731885" y="2113769"/>
                  </a:lnTo>
                  <a:lnTo>
                    <a:pt x="10631587" y="2115112"/>
                  </a:lnTo>
                  <a:lnTo>
                    <a:pt x="10531289" y="2115340"/>
                  </a:lnTo>
                  <a:lnTo>
                    <a:pt x="10430991" y="2115911"/>
                  </a:lnTo>
                  <a:lnTo>
                    <a:pt x="10330693" y="2116833"/>
                  </a:lnTo>
                  <a:lnTo>
                    <a:pt x="10230395" y="2117600"/>
                  </a:lnTo>
                  <a:lnTo>
                    <a:pt x="10130097" y="2118037"/>
                  </a:lnTo>
                  <a:lnTo>
                    <a:pt x="10029799" y="2118638"/>
                  </a:lnTo>
                  <a:lnTo>
                    <a:pt x="9929501" y="2119327"/>
                  </a:lnTo>
                  <a:lnTo>
                    <a:pt x="9829203" y="2120125"/>
                  </a:lnTo>
                  <a:lnTo>
                    <a:pt x="9728905" y="2121139"/>
                  </a:lnTo>
                  <a:lnTo>
                    <a:pt x="9628607" y="2123232"/>
                  </a:lnTo>
                  <a:lnTo>
                    <a:pt x="9528309" y="2124232"/>
                  </a:lnTo>
                  <a:lnTo>
                    <a:pt x="9428011" y="2125958"/>
                  </a:lnTo>
                  <a:lnTo>
                    <a:pt x="9327713" y="2128071"/>
                  </a:lnTo>
                  <a:lnTo>
                    <a:pt x="9227415" y="2129344"/>
                  </a:lnTo>
                  <a:lnTo>
                    <a:pt x="9127117" y="2130717"/>
                  </a:lnTo>
                  <a:lnTo>
                    <a:pt x="9026819" y="2132372"/>
                  </a:lnTo>
                  <a:lnTo>
                    <a:pt x="8926521" y="2133789"/>
                  </a:lnTo>
                  <a:lnTo>
                    <a:pt x="8826223" y="2134861"/>
                  </a:lnTo>
                  <a:lnTo>
                    <a:pt x="8725925" y="2136979"/>
                  </a:lnTo>
                  <a:lnTo>
                    <a:pt x="8625627" y="2140013"/>
                  </a:lnTo>
                  <a:lnTo>
                    <a:pt x="8525329" y="2142051"/>
                  </a:lnTo>
                  <a:lnTo>
                    <a:pt x="8425031" y="2144239"/>
                  </a:lnTo>
                  <a:lnTo>
                    <a:pt x="8324733" y="2147268"/>
                  </a:lnTo>
                  <a:lnTo>
                    <a:pt x="8224435" y="2149233"/>
                  </a:lnTo>
                  <a:lnTo>
                    <a:pt x="8124137" y="2151248"/>
                  </a:lnTo>
                  <a:lnTo>
                    <a:pt x="8023839" y="2153852"/>
                  </a:lnTo>
                  <a:lnTo>
                    <a:pt x="7923541" y="2155548"/>
                  </a:lnTo>
                  <a:lnTo>
                    <a:pt x="7823243" y="2156883"/>
                  </a:lnTo>
                  <a:lnTo>
                    <a:pt x="7722945" y="2157856"/>
                  </a:lnTo>
                  <a:lnTo>
                    <a:pt x="7622647" y="2159755"/>
                  </a:lnTo>
                  <a:lnTo>
                    <a:pt x="7522349" y="2161837"/>
                  </a:lnTo>
                  <a:lnTo>
                    <a:pt x="7422051" y="2163506"/>
                  </a:lnTo>
                  <a:lnTo>
                    <a:pt x="7321753" y="2165173"/>
                  </a:lnTo>
                  <a:lnTo>
                    <a:pt x="7221455" y="2166632"/>
                  </a:lnTo>
                  <a:lnTo>
                    <a:pt x="7121157" y="2168522"/>
                  </a:lnTo>
                  <a:lnTo>
                    <a:pt x="7020859" y="2170756"/>
                  </a:lnTo>
                  <a:lnTo>
                    <a:pt x="6920561" y="2172475"/>
                  </a:lnTo>
                  <a:lnTo>
                    <a:pt x="6820263" y="2173509"/>
                  </a:lnTo>
                  <a:lnTo>
                    <a:pt x="6719965" y="2174603"/>
                  </a:lnTo>
                  <a:lnTo>
                    <a:pt x="6619667" y="2176816"/>
                  </a:lnTo>
                  <a:lnTo>
                    <a:pt x="6519369" y="2178664"/>
                  </a:lnTo>
                  <a:lnTo>
                    <a:pt x="6419071" y="2179613"/>
                  </a:lnTo>
                  <a:lnTo>
                    <a:pt x="6318773" y="2181949"/>
                  </a:lnTo>
                  <a:lnTo>
                    <a:pt x="6218475" y="2184787"/>
                  </a:lnTo>
                  <a:lnTo>
                    <a:pt x="6118177" y="2186875"/>
                  </a:lnTo>
                  <a:lnTo>
                    <a:pt x="6017879" y="2189055"/>
                  </a:lnTo>
                  <a:lnTo>
                    <a:pt x="5917581" y="2191149"/>
                  </a:lnTo>
                  <a:lnTo>
                    <a:pt x="5817283" y="2193418"/>
                  </a:lnTo>
                  <a:lnTo>
                    <a:pt x="5716985" y="2195716"/>
                  </a:lnTo>
                  <a:lnTo>
                    <a:pt x="5616687" y="2198437"/>
                  </a:lnTo>
                  <a:lnTo>
                    <a:pt x="5516389" y="2201246"/>
                  </a:lnTo>
                  <a:lnTo>
                    <a:pt x="5416091" y="2203309"/>
                  </a:lnTo>
                  <a:lnTo>
                    <a:pt x="5315793" y="2205509"/>
                  </a:lnTo>
                  <a:lnTo>
                    <a:pt x="5215495" y="2208516"/>
                  </a:lnTo>
                  <a:lnTo>
                    <a:pt x="5115197" y="2210908"/>
                  </a:lnTo>
                  <a:lnTo>
                    <a:pt x="5014899" y="2213431"/>
                  </a:lnTo>
                  <a:lnTo>
                    <a:pt x="4914601" y="2216347"/>
                  </a:lnTo>
                  <a:lnTo>
                    <a:pt x="4814303" y="2219699"/>
                  </a:lnTo>
                  <a:lnTo>
                    <a:pt x="4714005" y="2222033"/>
                  </a:lnTo>
                  <a:lnTo>
                    <a:pt x="4613707" y="2224175"/>
                  </a:lnTo>
                  <a:lnTo>
                    <a:pt x="4513409" y="2226319"/>
                  </a:lnTo>
                  <a:lnTo>
                    <a:pt x="4413111" y="2228553"/>
                  </a:lnTo>
                  <a:lnTo>
                    <a:pt x="4312813" y="2231419"/>
                  </a:lnTo>
                  <a:lnTo>
                    <a:pt x="4212515" y="2234221"/>
                  </a:lnTo>
                  <a:lnTo>
                    <a:pt x="4112217" y="2237516"/>
                  </a:lnTo>
                  <a:lnTo>
                    <a:pt x="4011919" y="2239581"/>
                  </a:lnTo>
                  <a:lnTo>
                    <a:pt x="3911621" y="2241278"/>
                  </a:lnTo>
                  <a:lnTo>
                    <a:pt x="3811323" y="2243960"/>
                  </a:lnTo>
                  <a:lnTo>
                    <a:pt x="3711025" y="2246919"/>
                  </a:lnTo>
                  <a:lnTo>
                    <a:pt x="3610727" y="2249308"/>
                  </a:lnTo>
                  <a:lnTo>
                    <a:pt x="3510430" y="2252198"/>
                  </a:lnTo>
                  <a:lnTo>
                    <a:pt x="3410132" y="2255535"/>
                  </a:lnTo>
                  <a:lnTo>
                    <a:pt x="3309834" y="2258189"/>
                  </a:lnTo>
                  <a:lnTo>
                    <a:pt x="3209536" y="2261112"/>
                  </a:lnTo>
                  <a:lnTo>
                    <a:pt x="3109238" y="2263803"/>
                  </a:lnTo>
                  <a:lnTo>
                    <a:pt x="3008940" y="2266727"/>
                  </a:lnTo>
                  <a:lnTo>
                    <a:pt x="2908642" y="2270427"/>
                  </a:lnTo>
                  <a:lnTo>
                    <a:pt x="2808344" y="2273533"/>
                  </a:lnTo>
                  <a:lnTo>
                    <a:pt x="2708046" y="2276630"/>
                  </a:lnTo>
                  <a:lnTo>
                    <a:pt x="2607748" y="2279786"/>
                  </a:lnTo>
                  <a:lnTo>
                    <a:pt x="2507450" y="2282214"/>
                  </a:lnTo>
                  <a:lnTo>
                    <a:pt x="2407152" y="2285038"/>
                  </a:lnTo>
                  <a:lnTo>
                    <a:pt x="2306854" y="2287292"/>
                  </a:lnTo>
                  <a:lnTo>
                    <a:pt x="2206556" y="2289948"/>
                  </a:lnTo>
                  <a:lnTo>
                    <a:pt x="2106258" y="2293022"/>
                  </a:lnTo>
                  <a:lnTo>
                    <a:pt x="2005960" y="2296223"/>
                  </a:lnTo>
                  <a:lnTo>
                    <a:pt x="1905662" y="2298853"/>
                  </a:lnTo>
                  <a:lnTo>
                    <a:pt x="1805364" y="2301670"/>
                  </a:lnTo>
                  <a:lnTo>
                    <a:pt x="1705066" y="2304443"/>
                  </a:lnTo>
                  <a:lnTo>
                    <a:pt x="1604768" y="2307171"/>
                  </a:lnTo>
                  <a:lnTo>
                    <a:pt x="1504470" y="2309138"/>
                  </a:lnTo>
                  <a:lnTo>
                    <a:pt x="1404172" y="2312033"/>
                  </a:lnTo>
                  <a:lnTo>
                    <a:pt x="1303874" y="2315538"/>
                  </a:lnTo>
                  <a:lnTo>
                    <a:pt x="1203576" y="2318484"/>
                  </a:lnTo>
                  <a:lnTo>
                    <a:pt x="1103278" y="2321809"/>
                  </a:lnTo>
                  <a:lnTo>
                    <a:pt x="1002980" y="2325089"/>
                  </a:lnTo>
                  <a:lnTo>
                    <a:pt x="902682" y="2327980"/>
                  </a:lnTo>
                  <a:lnTo>
                    <a:pt x="802384" y="2330951"/>
                  </a:lnTo>
                  <a:lnTo>
                    <a:pt x="702086" y="2333774"/>
                  </a:lnTo>
                  <a:lnTo>
                    <a:pt x="601788" y="2337036"/>
                  </a:lnTo>
                  <a:lnTo>
                    <a:pt x="501490" y="2339771"/>
                  </a:lnTo>
                  <a:lnTo>
                    <a:pt x="401192" y="2342822"/>
                  </a:lnTo>
                  <a:lnTo>
                    <a:pt x="300894" y="2345431"/>
                  </a:lnTo>
                  <a:lnTo>
                    <a:pt x="200596" y="2348470"/>
                  </a:lnTo>
                  <a:lnTo>
                    <a:pt x="100298" y="2351881"/>
                  </a:lnTo>
                  <a:lnTo>
                    <a:pt x="0" y="2354753"/>
                  </a:lnTo>
                  <a:close/>
                </a:path>
              </a:pathLst>
            </a:custGeom>
            <a:solidFill>
              <a:srgbClr val="994D3E">
                <a:alpha val="50196"/>
              </a:srgbClr>
            </a:solidFill>
          </p:spPr>
          <p:txBody>
            <a:bodyPr/>
            <a:lstStyle/>
            <a:p/>
          </p:txBody>
        </p:sp>
        <p:sp>
          <p:nvSpPr>
            <p:cNvPr id="31" name="Polygon form 31"/>
            <p:cNvSpPr/>
            <p:nvPr/>
          </p:nvSpPr>
          <p:spPr>
            <a:xfrm>
              <a:off x="5085495" y="2082544"/>
              <a:ext cx="28986118" cy="9716912"/>
            </a:xfrm>
            <a:custGeom>
              <a:avLst/>
              <a:pathLst>
                <a:path w="28986118" h="9716912">
                  <a:moveTo>
                    <a:pt x="0" y="0"/>
                  </a:moveTo>
                  <a:lnTo>
                    <a:pt x="100298" y="17255"/>
                  </a:lnTo>
                  <a:lnTo>
                    <a:pt x="200596" y="35832"/>
                  </a:lnTo>
                  <a:lnTo>
                    <a:pt x="300894" y="51894"/>
                  </a:lnTo>
                  <a:lnTo>
                    <a:pt x="401192" y="72944"/>
                  </a:lnTo>
                  <a:lnTo>
                    <a:pt x="501490" y="92250"/>
                  </a:lnTo>
                  <a:lnTo>
                    <a:pt x="601788" y="112418"/>
                  </a:lnTo>
                  <a:lnTo>
                    <a:pt x="702086" y="131177"/>
                  </a:lnTo>
                  <a:lnTo>
                    <a:pt x="802384" y="153123"/>
                  </a:lnTo>
                  <a:lnTo>
                    <a:pt x="902682" y="172882"/>
                  </a:lnTo>
                  <a:lnTo>
                    <a:pt x="1002980" y="191573"/>
                  </a:lnTo>
                  <a:lnTo>
                    <a:pt x="1103278" y="213039"/>
                  </a:lnTo>
                  <a:lnTo>
                    <a:pt x="1203576" y="233328"/>
                  </a:lnTo>
                  <a:lnTo>
                    <a:pt x="1303874" y="251811"/>
                  </a:lnTo>
                  <a:lnTo>
                    <a:pt x="1404172" y="271348"/>
                  </a:lnTo>
                  <a:lnTo>
                    <a:pt x="1504470" y="291171"/>
                  </a:lnTo>
                  <a:lnTo>
                    <a:pt x="1604768" y="311332"/>
                  </a:lnTo>
                  <a:lnTo>
                    <a:pt x="1705066" y="331947"/>
                  </a:lnTo>
                  <a:lnTo>
                    <a:pt x="1805364" y="351406"/>
                  </a:lnTo>
                  <a:lnTo>
                    <a:pt x="1905662" y="372497"/>
                  </a:lnTo>
                  <a:lnTo>
                    <a:pt x="2005960" y="391785"/>
                  </a:lnTo>
                  <a:lnTo>
                    <a:pt x="2106258" y="412396"/>
                  </a:lnTo>
                  <a:lnTo>
                    <a:pt x="2206556" y="433409"/>
                  </a:lnTo>
                  <a:lnTo>
                    <a:pt x="2306854" y="452424"/>
                  </a:lnTo>
                  <a:lnTo>
                    <a:pt x="2407152" y="472125"/>
                  </a:lnTo>
                  <a:lnTo>
                    <a:pt x="2507450" y="491576"/>
                  </a:lnTo>
                  <a:lnTo>
                    <a:pt x="2607748" y="512273"/>
                  </a:lnTo>
                  <a:lnTo>
                    <a:pt x="2708046" y="534289"/>
                  </a:lnTo>
                  <a:lnTo>
                    <a:pt x="2808344" y="553937"/>
                  </a:lnTo>
                  <a:lnTo>
                    <a:pt x="2908642" y="574951"/>
                  </a:lnTo>
                  <a:lnTo>
                    <a:pt x="3008940" y="594027"/>
                  </a:lnTo>
                  <a:lnTo>
                    <a:pt x="3109238" y="613007"/>
                  </a:lnTo>
                  <a:lnTo>
                    <a:pt x="3209536" y="631980"/>
                  </a:lnTo>
                  <a:lnTo>
                    <a:pt x="3309834" y="653051"/>
                  </a:lnTo>
                  <a:lnTo>
                    <a:pt x="3410132" y="674392"/>
                  </a:lnTo>
                  <a:lnTo>
                    <a:pt x="3510430" y="694732"/>
                  </a:lnTo>
                  <a:lnTo>
                    <a:pt x="3610727" y="715706"/>
                  </a:lnTo>
                  <a:lnTo>
                    <a:pt x="3711025" y="734593"/>
                  </a:lnTo>
                  <a:lnTo>
                    <a:pt x="3811323" y="754936"/>
                  </a:lnTo>
                  <a:lnTo>
                    <a:pt x="3911621" y="773886"/>
                  </a:lnTo>
                  <a:lnTo>
                    <a:pt x="4011919" y="792445"/>
                  </a:lnTo>
                  <a:lnTo>
                    <a:pt x="4112217" y="811617"/>
                  </a:lnTo>
                  <a:lnTo>
                    <a:pt x="4212515" y="832139"/>
                  </a:lnTo>
                  <a:lnTo>
                    <a:pt x="4312813" y="851883"/>
                  </a:lnTo>
                  <a:lnTo>
                    <a:pt x="4413111" y="872378"/>
                  </a:lnTo>
                  <a:lnTo>
                    <a:pt x="4513409" y="892854"/>
                  </a:lnTo>
                  <a:lnTo>
                    <a:pt x="4613707" y="913546"/>
                  </a:lnTo>
                  <a:lnTo>
                    <a:pt x="4714005" y="933989"/>
                  </a:lnTo>
                  <a:lnTo>
                    <a:pt x="4814303" y="954674"/>
                  </a:lnTo>
                  <a:lnTo>
                    <a:pt x="4914601" y="975428"/>
                  </a:lnTo>
                  <a:lnTo>
                    <a:pt x="5014899" y="996274"/>
                  </a:lnTo>
                  <a:lnTo>
                    <a:pt x="5115197" y="1017413"/>
                  </a:lnTo>
                  <a:lnTo>
                    <a:pt x="5215495" y="1038520"/>
                  </a:lnTo>
                  <a:lnTo>
                    <a:pt x="5315793" y="1059277"/>
                  </a:lnTo>
                  <a:lnTo>
                    <a:pt x="5416091" y="1081946"/>
                  </a:lnTo>
                  <a:lnTo>
                    <a:pt x="5516389" y="1102888"/>
                  </a:lnTo>
                  <a:lnTo>
                    <a:pt x="5616687" y="1122972"/>
                  </a:lnTo>
                  <a:lnTo>
                    <a:pt x="5716985" y="1146445"/>
                  </a:lnTo>
                  <a:lnTo>
                    <a:pt x="5817283" y="1168037"/>
                  </a:lnTo>
                  <a:lnTo>
                    <a:pt x="5917581" y="1192094"/>
                  </a:lnTo>
                  <a:lnTo>
                    <a:pt x="6017879" y="1212648"/>
                  </a:lnTo>
                  <a:lnTo>
                    <a:pt x="6118177" y="1232578"/>
                  </a:lnTo>
                  <a:lnTo>
                    <a:pt x="6218475" y="1254824"/>
                  </a:lnTo>
                  <a:lnTo>
                    <a:pt x="6318773" y="1274327"/>
                  </a:lnTo>
                  <a:lnTo>
                    <a:pt x="6419071" y="1297774"/>
                  </a:lnTo>
                  <a:lnTo>
                    <a:pt x="6519369" y="1318343"/>
                  </a:lnTo>
                  <a:lnTo>
                    <a:pt x="6619667" y="1339142"/>
                  </a:lnTo>
                  <a:lnTo>
                    <a:pt x="6719965" y="1360659"/>
                  </a:lnTo>
                  <a:lnTo>
                    <a:pt x="6820263" y="1382400"/>
                  </a:lnTo>
                  <a:lnTo>
                    <a:pt x="6920561" y="1402175"/>
                  </a:lnTo>
                  <a:lnTo>
                    <a:pt x="7020859" y="1424287"/>
                  </a:lnTo>
                  <a:lnTo>
                    <a:pt x="7121157" y="1444912"/>
                  </a:lnTo>
                  <a:lnTo>
                    <a:pt x="7221455" y="1466442"/>
                  </a:lnTo>
                  <a:lnTo>
                    <a:pt x="7321753" y="1485578"/>
                  </a:lnTo>
                  <a:lnTo>
                    <a:pt x="7422051" y="1508937"/>
                  </a:lnTo>
                  <a:lnTo>
                    <a:pt x="7522349" y="1531320"/>
                  </a:lnTo>
                  <a:lnTo>
                    <a:pt x="7622647" y="1553310"/>
                  </a:lnTo>
                  <a:lnTo>
                    <a:pt x="7722945" y="1573550"/>
                  </a:lnTo>
                  <a:lnTo>
                    <a:pt x="7823243" y="1596965"/>
                  </a:lnTo>
                  <a:lnTo>
                    <a:pt x="7923541" y="1618834"/>
                  </a:lnTo>
                  <a:lnTo>
                    <a:pt x="8023839" y="1641811"/>
                  </a:lnTo>
                  <a:lnTo>
                    <a:pt x="8124137" y="1664471"/>
                  </a:lnTo>
                  <a:lnTo>
                    <a:pt x="8224435" y="1686826"/>
                  </a:lnTo>
                  <a:lnTo>
                    <a:pt x="8324733" y="1709636"/>
                  </a:lnTo>
                  <a:lnTo>
                    <a:pt x="8425031" y="1731474"/>
                  </a:lnTo>
                  <a:lnTo>
                    <a:pt x="8525329" y="1753679"/>
                  </a:lnTo>
                  <a:lnTo>
                    <a:pt x="8625627" y="1772515"/>
                  </a:lnTo>
                  <a:lnTo>
                    <a:pt x="8725925" y="1794219"/>
                  </a:lnTo>
                  <a:lnTo>
                    <a:pt x="8826223" y="1816238"/>
                  </a:lnTo>
                  <a:lnTo>
                    <a:pt x="8926521" y="1835719"/>
                  </a:lnTo>
                  <a:lnTo>
                    <a:pt x="9026819" y="1853377"/>
                  </a:lnTo>
                  <a:lnTo>
                    <a:pt x="9127117" y="1871437"/>
                  </a:lnTo>
                  <a:lnTo>
                    <a:pt x="9227415" y="1894312"/>
                  </a:lnTo>
                  <a:lnTo>
                    <a:pt x="9327713" y="1911688"/>
                  </a:lnTo>
                  <a:lnTo>
                    <a:pt x="9428011" y="1935202"/>
                  </a:lnTo>
                  <a:lnTo>
                    <a:pt x="9528309" y="1954955"/>
                  </a:lnTo>
                  <a:lnTo>
                    <a:pt x="9628607" y="1976198"/>
                  </a:lnTo>
                  <a:lnTo>
                    <a:pt x="9728905" y="1997841"/>
                  </a:lnTo>
                  <a:lnTo>
                    <a:pt x="9829203" y="2018492"/>
                  </a:lnTo>
                  <a:lnTo>
                    <a:pt x="9929501" y="2037337"/>
                  </a:lnTo>
                  <a:lnTo>
                    <a:pt x="10029799" y="2057476"/>
                  </a:lnTo>
                  <a:lnTo>
                    <a:pt x="10130097" y="2080834"/>
                  </a:lnTo>
                  <a:lnTo>
                    <a:pt x="10230395" y="2100954"/>
                  </a:lnTo>
                  <a:lnTo>
                    <a:pt x="10330693" y="2122435"/>
                  </a:lnTo>
                  <a:lnTo>
                    <a:pt x="10430991" y="2142713"/>
                  </a:lnTo>
                  <a:lnTo>
                    <a:pt x="10531289" y="2164414"/>
                  </a:lnTo>
                  <a:lnTo>
                    <a:pt x="10631587" y="2185570"/>
                  </a:lnTo>
                  <a:lnTo>
                    <a:pt x="10731885" y="2205290"/>
                  </a:lnTo>
                  <a:lnTo>
                    <a:pt x="10832182" y="2225114"/>
                  </a:lnTo>
                  <a:lnTo>
                    <a:pt x="10932480" y="2243352"/>
                  </a:lnTo>
                  <a:lnTo>
                    <a:pt x="11032778" y="2263704"/>
                  </a:lnTo>
                  <a:lnTo>
                    <a:pt x="11133076" y="2282831"/>
                  </a:lnTo>
                  <a:lnTo>
                    <a:pt x="11233374" y="2301897"/>
                  </a:lnTo>
                  <a:lnTo>
                    <a:pt x="11333672" y="2320070"/>
                  </a:lnTo>
                  <a:lnTo>
                    <a:pt x="11433970" y="2339453"/>
                  </a:lnTo>
                  <a:lnTo>
                    <a:pt x="11534268" y="2358531"/>
                  </a:lnTo>
                  <a:lnTo>
                    <a:pt x="11634566" y="2377862"/>
                  </a:lnTo>
                  <a:lnTo>
                    <a:pt x="11734864" y="2398337"/>
                  </a:lnTo>
                  <a:lnTo>
                    <a:pt x="11835162" y="2417247"/>
                  </a:lnTo>
                  <a:lnTo>
                    <a:pt x="11935460" y="2437747"/>
                  </a:lnTo>
                  <a:lnTo>
                    <a:pt x="12035758" y="2458432"/>
                  </a:lnTo>
                  <a:lnTo>
                    <a:pt x="12136056" y="2476634"/>
                  </a:lnTo>
                  <a:lnTo>
                    <a:pt x="12236354" y="2494228"/>
                  </a:lnTo>
                  <a:lnTo>
                    <a:pt x="12336652" y="2512694"/>
                  </a:lnTo>
                  <a:lnTo>
                    <a:pt x="12436950" y="2531300"/>
                  </a:lnTo>
                  <a:lnTo>
                    <a:pt x="12537248" y="2548824"/>
                  </a:lnTo>
                  <a:lnTo>
                    <a:pt x="12637546" y="2565479"/>
                  </a:lnTo>
                  <a:lnTo>
                    <a:pt x="12737844" y="2586673"/>
                  </a:lnTo>
                  <a:lnTo>
                    <a:pt x="12838142" y="2607963"/>
                  </a:lnTo>
                  <a:lnTo>
                    <a:pt x="12938440" y="2623520"/>
                  </a:lnTo>
                  <a:lnTo>
                    <a:pt x="13038738" y="2643202"/>
                  </a:lnTo>
                  <a:lnTo>
                    <a:pt x="13139036" y="2660213"/>
                  </a:lnTo>
                  <a:lnTo>
                    <a:pt x="13239334" y="2678648"/>
                  </a:lnTo>
                  <a:lnTo>
                    <a:pt x="13339632" y="2696894"/>
                  </a:lnTo>
                  <a:lnTo>
                    <a:pt x="13439930" y="2713375"/>
                  </a:lnTo>
                  <a:lnTo>
                    <a:pt x="13540228" y="2733973"/>
                  </a:lnTo>
                  <a:lnTo>
                    <a:pt x="13640526" y="2752406"/>
                  </a:lnTo>
                  <a:lnTo>
                    <a:pt x="13740824" y="2769742"/>
                  </a:lnTo>
                  <a:lnTo>
                    <a:pt x="13841122" y="2789567"/>
                  </a:lnTo>
                  <a:lnTo>
                    <a:pt x="13941420" y="2808105"/>
                  </a:lnTo>
                  <a:lnTo>
                    <a:pt x="14041718" y="2824950"/>
                  </a:lnTo>
                  <a:lnTo>
                    <a:pt x="14142016" y="2840431"/>
                  </a:lnTo>
                  <a:lnTo>
                    <a:pt x="14242314" y="2858453"/>
                  </a:lnTo>
                  <a:lnTo>
                    <a:pt x="14342612" y="2871742"/>
                  </a:lnTo>
                  <a:lnTo>
                    <a:pt x="14442910" y="2891292"/>
                  </a:lnTo>
                  <a:lnTo>
                    <a:pt x="14543208" y="2909372"/>
                  </a:lnTo>
                  <a:lnTo>
                    <a:pt x="14643506" y="2927276"/>
                  </a:lnTo>
                  <a:lnTo>
                    <a:pt x="14743804" y="2944501"/>
                  </a:lnTo>
                  <a:lnTo>
                    <a:pt x="14844102" y="2960516"/>
                  </a:lnTo>
                  <a:lnTo>
                    <a:pt x="14944400" y="2977207"/>
                  </a:lnTo>
                  <a:lnTo>
                    <a:pt x="15044698" y="2993852"/>
                  </a:lnTo>
                  <a:lnTo>
                    <a:pt x="15144996" y="3010203"/>
                  </a:lnTo>
                  <a:lnTo>
                    <a:pt x="15245294" y="3024109"/>
                  </a:lnTo>
                  <a:lnTo>
                    <a:pt x="15345592" y="3037632"/>
                  </a:lnTo>
                  <a:lnTo>
                    <a:pt x="15445890" y="3056352"/>
                  </a:lnTo>
                  <a:lnTo>
                    <a:pt x="15546188" y="3072999"/>
                  </a:lnTo>
                  <a:lnTo>
                    <a:pt x="15646486" y="3088272"/>
                  </a:lnTo>
                  <a:lnTo>
                    <a:pt x="15746784" y="3105933"/>
                  </a:lnTo>
                  <a:lnTo>
                    <a:pt x="15847082" y="3124267"/>
                  </a:lnTo>
                  <a:lnTo>
                    <a:pt x="15947380" y="3142473"/>
                  </a:lnTo>
                  <a:lnTo>
                    <a:pt x="16047678" y="3159745"/>
                  </a:lnTo>
                  <a:lnTo>
                    <a:pt x="16147976" y="3176912"/>
                  </a:lnTo>
                  <a:lnTo>
                    <a:pt x="16248274" y="3194951"/>
                  </a:lnTo>
                  <a:lnTo>
                    <a:pt x="16348572" y="3212255"/>
                  </a:lnTo>
                  <a:lnTo>
                    <a:pt x="16448870" y="3228415"/>
                  </a:lnTo>
                  <a:lnTo>
                    <a:pt x="16549168" y="3245156"/>
                  </a:lnTo>
                  <a:lnTo>
                    <a:pt x="16649466" y="3261235"/>
                  </a:lnTo>
                  <a:lnTo>
                    <a:pt x="16749764" y="3278402"/>
                  </a:lnTo>
                  <a:lnTo>
                    <a:pt x="16850062" y="3293347"/>
                  </a:lnTo>
                  <a:lnTo>
                    <a:pt x="16950360" y="3311673"/>
                  </a:lnTo>
                  <a:lnTo>
                    <a:pt x="17050658" y="3324969"/>
                  </a:lnTo>
                  <a:lnTo>
                    <a:pt x="17150956" y="3340579"/>
                  </a:lnTo>
                  <a:lnTo>
                    <a:pt x="17251254" y="3356501"/>
                  </a:lnTo>
                  <a:lnTo>
                    <a:pt x="17351552" y="3372126"/>
                  </a:lnTo>
                  <a:lnTo>
                    <a:pt x="17451850" y="3395547"/>
                  </a:lnTo>
                  <a:lnTo>
                    <a:pt x="17552148" y="3411131"/>
                  </a:lnTo>
                  <a:lnTo>
                    <a:pt x="17652446" y="3430286"/>
                  </a:lnTo>
                  <a:lnTo>
                    <a:pt x="17752744" y="3447357"/>
                  </a:lnTo>
                  <a:lnTo>
                    <a:pt x="17853042" y="3465066"/>
                  </a:lnTo>
                  <a:lnTo>
                    <a:pt x="17953339" y="3482184"/>
                  </a:lnTo>
                  <a:lnTo>
                    <a:pt x="18053637" y="3497959"/>
                  </a:lnTo>
                  <a:lnTo>
                    <a:pt x="18153935" y="3514603"/>
                  </a:lnTo>
                  <a:lnTo>
                    <a:pt x="18254233" y="3533096"/>
                  </a:lnTo>
                  <a:lnTo>
                    <a:pt x="18354531" y="3550128"/>
                  </a:lnTo>
                  <a:lnTo>
                    <a:pt x="18454829" y="3568046"/>
                  </a:lnTo>
                  <a:lnTo>
                    <a:pt x="18555127" y="3585282"/>
                  </a:lnTo>
                  <a:lnTo>
                    <a:pt x="18655425" y="3602766"/>
                  </a:lnTo>
                  <a:lnTo>
                    <a:pt x="18755723" y="3618623"/>
                  </a:lnTo>
                  <a:lnTo>
                    <a:pt x="18856021" y="3637174"/>
                  </a:lnTo>
                  <a:lnTo>
                    <a:pt x="18956319" y="3652475"/>
                  </a:lnTo>
                  <a:lnTo>
                    <a:pt x="19056617" y="3668382"/>
                  </a:lnTo>
                  <a:lnTo>
                    <a:pt x="19156915" y="3685200"/>
                  </a:lnTo>
                  <a:lnTo>
                    <a:pt x="19257213" y="3701113"/>
                  </a:lnTo>
                  <a:lnTo>
                    <a:pt x="19357511" y="3717838"/>
                  </a:lnTo>
                  <a:lnTo>
                    <a:pt x="19457809" y="3735511"/>
                  </a:lnTo>
                  <a:lnTo>
                    <a:pt x="19558107" y="3751839"/>
                  </a:lnTo>
                  <a:lnTo>
                    <a:pt x="19658405" y="3768063"/>
                  </a:lnTo>
                  <a:lnTo>
                    <a:pt x="19758703" y="3784075"/>
                  </a:lnTo>
                  <a:lnTo>
                    <a:pt x="19859001" y="3801048"/>
                  </a:lnTo>
                  <a:lnTo>
                    <a:pt x="19959299" y="3815612"/>
                  </a:lnTo>
                  <a:lnTo>
                    <a:pt x="20059597" y="3832638"/>
                  </a:lnTo>
                  <a:lnTo>
                    <a:pt x="20159895" y="3847900"/>
                  </a:lnTo>
                  <a:lnTo>
                    <a:pt x="20260193" y="3864264"/>
                  </a:lnTo>
                  <a:lnTo>
                    <a:pt x="20360491" y="3880074"/>
                  </a:lnTo>
                  <a:lnTo>
                    <a:pt x="20460789" y="3897652"/>
                  </a:lnTo>
                  <a:lnTo>
                    <a:pt x="20561087" y="3915285"/>
                  </a:lnTo>
                  <a:lnTo>
                    <a:pt x="20661385" y="3932271"/>
                  </a:lnTo>
                  <a:lnTo>
                    <a:pt x="20761683" y="3948996"/>
                  </a:lnTo>
                  <a:lnTo>
                    <a:pt x="20861981" y="3964488"/>
                  </a:lnTo>
                  <a:lnTo>
                    <a:pt x="20962279" y="3983679"/>
                  </a:lnTo>
                  <a:lnTo>
                    <a:pt x="21062577" y="4001047"/>
                  </a:lnTo>
                  <a:lnTo>
                    <a:pt x="21162875" y="4016926"/>
                  </a:lnTo>
                  <a:lnTo>
                    <a:pt x="21263173" y="4034825"/>
                  </a:lnTo>
                  <a:lnTo>
                    <a:pt x="21363471" y="4051393"/>
                  </a:lnTo>
                  <a:lnTo>
                    <a:pt x="21463769" y="4068352"/>
                  </a:lnTo>
                  <a:lnTo>
                    <a:pt x="21564067" y="4083458"/>
                  </a:lnTo>
                  <a:lnTo>
                    <a:pt x="21664365" y="4098031"/>
                  </a:lnTo>
                  <a:lnTo>
                    <a:pt x="21764663" y="4113408"/>
                  </a:lnTo>
                  <a:lnTo>
                    <a:pt x="21864961" y="4128146"/>
                  </a:lnTo>
                  <a:lnTo>
                    <a:pt x="21965259" y="4144839"/>
                  </a:lnTo>
                  <a:lnTo>
                    <a:pt x="22065557" y="4161563"/>
                  </a:lnTo>
                  <a:lnTo>
                    <a:pt x="22165855" y="4176015"/>
                  </a:lnTo>
                  <a:lnTo>
                    <a:pt x="22266153" y="4192764"/>
                  </a:lnTo>
                  <a:lnTo>
                    <a:pt x="22366451" y="4209492"/>
                  </a:lnTo>
                  <a:lnTo>
                    <a:pt x="22466749" y="4224120"/>
                  </a:lnTo>
                  <a:lnTo>
                    <a:pt x="22567047" y="4240142"/>
                  </a:lnTo>
                  <a:lnTo>
                    <a:pt x="22667345" y="4254780"/>
                  </a:lnTo>
                  <a:lnTo>
                    <a:pt x="22767643" y="4269441"/>
                  </a:lnTo>
                  <a:lnTo>
                    <a:pt x="22867941" y="4287428"/>
                  </a:lnTo>
                  <a:lnTo>
                    <a:pt x="22968239" y="4302153"/>
                  </a:lnTo>
                  <a:lnTo>
                    <a:pt x="23068537" y="4318023"/>
                  </a:lnTo>
                  <a:lnTo>
                    <a:pt x="23168835" y="4333858"/>
                  </a:lnTo>
                  <a:lnTo>
                    <a:pt x="23269133" y="4348529"/>
                  </a:lnTo>
                  <a:lnTo>
                    <a:pt x="23369431" y="4365621"/>
                  </a:lnTo>
                  <a:lnTo>
                    <a:pt x="23469729" y="4381517"/>
                  </a:lnTo>
                  <a:lnTo>
                    <a:pt x="23570027" y="4397528"/>
                  </a:lnTo>
                  <a:lnTo>
                    <a:pt x="23670325" y="4413024"/>
                  </a:lnTo>
                  <a:lnTo>
                    <a:pt x="23770623" y="4429750"/>
                  </a:lnTo>
                  <a:lnTo>
                    <a:pt x="23870921" y="4449685"/>
                  </a:lnTo>
                  <a:lnTo>
                    <a:pt x="23971219" y="4471042"/>
                  </a:lnTo>
                  <a:lnTo>
                    <a:pt x="24071517" y="4488891"/>
                  </a:lnTo>
                  <a:lnTo>
                    <a:pt x="24171815" y="4504635"/>
                  </a:lnTo>
                  <a:lnTo>
                    <a:pt x="24272113" y="4525097"/>
                  </a:lnTo>
                  <a:lnTo>
                    <a:pt x="24372411" y="4542322"/>
                  </a:lnTo>
                  <a:lnTo>
                    <a:pt x="24472709" y="4556789"/>
                  </a:lnTo>
                  <a:lnTo>
                    <a:pt x="24573007" y="4572605"/>
                  </a:lnTo>
                  <a:lnTo>
                    <a:pt x="24673305" y="4589616"/>
                  </a:lnTo>
                  <a:lnTo>
                    <a:pt x="24773603" y="4604663"/>
                  </a:lnTo>
                  <a:lnTo>
                    <a:pt x="24873901" y="4619879"/>
                  </a:lnTo>
                  <a:lnTo>
                    <a:pt x="24974199" y="4634195"/>
                  </a:lnTo>
                  <a:lnTo>
                    <a:pt x="25074497" y="4650460"/>
                  </a:lnTo>
                  <a:lnTo>
                    <a:pt x="25174794" y="4665814"/>
                  </a:lnTo>
                  <a:lnTo>
                    <a:pt x="25275092" y="4681192"/>
                  </a:lnTo>
                  <a:lnTo>
                    <a:pt x="25375390" y="4699114"/>
                  </a:lnTo>
                  <a:lnTo>
                    <a:pt x="25475688" y="4716827"/>
                  </a:lnTo>
                  <a:lnTo>
                    <a:pt x="25575986" y="4729211"/>
                  </a:lnTo>
                  <a:lnTo>
                    <a:pt x="25676284" y="4742882"/>
                  </a:lnTo>
                  <a:lnTo>
                    <a:pt x="25776582" y="4760125"/>
                  </a:lnTo>
                  <a:lnTo>
                    <a:pt x="25876880" y="4777990"/>
                  </a:lnTo>
                  <a:lnTo>
                    <a:pt x="25977178" y="4794636"/>
                  </a:lnTo>
                  <a:lnTo>
                    <a:pt x="26077476" y="4810072"/>
                  </a:lnTo>
                  <a:lnTo>
                    <a:pt x="26177774" y="4828220"/>
                  </a:lnTo>
                  <a:lnTo>
                    <a:pt x="26278072" y="4843158"/>
                  </a:lnTo>
                  <a:lnTo>
                    <a:pt x="26378370" y="4856673"/>
                  </a:lnTo>
                  <a:lnTo>
                    <a:pt x="26478668" y="4871936"/>
                  </a:lnTo>
                  <a:lnTo>
                    <a:pt x="26578966" y="4887663"/>
                  </a:lnTo>
                  <a:lnTo>
                    <a:pt x="26679264" y="4904443"/>
                  </a:lnTo>
                  <a:lnTo>
                    <a:pt x="26779562" y="4922784"/>
                  </a:lnTo>
                  <a:lnTo>
                    <a:pt x="26879860" y="4939996"/>
                  </a:lnTo>
                  <a:lnTo>
                    <a:pt x="26980158" y="4956202"/>
                  </a:lnTo>
                  <a:lnTo>
                    <a:pt x="27080456" y="4972260"/>
                  </a:lnTo>
                  <a:lnTo>
                    <a:pt x="27180754" y="4990205"/>
                  </a:lnTo>
                  <a:lnTo>
                    <a:pt x="27281052" y="5005699"/>
                  </a:lnTo>
                  <a:lnTo>
                    <a:pt x="27381350" y="5021277"/>
                  </a:lnTo>
                  <a:lnTo>
                    <a:pt x="27481648" y="5037789"/>
                  </a:lnTo>
                  <a:lnTo>
                    <a:pt x="27581946" y="5055673"/>
                  </a:lnTo>
                  <a:lnTo>
                    <a:pt x="27682244" y="5074023"/>
                  </a:lnTo>
                  <a:lnTo>
                    <a:pt x="27782542" y="5089097"/>
                  </a:lnTo>
                  <a:lnTo>
                    <a:pt x="27882840" y="5103219"/>
                  </a:lnTo>
                  <a:lnTo>
                    <a:pt x="27983138" y="5120383"/>
                  </a:lnTo>
                  <a:lnTo>
                    <a:pt x="28083436" y="5135847"/>
                  </a:lnTo>
                  <a:lnTo>
                    <a:pt x="28183734" y="5152000"/>
                  </a:lnTo>
                  <a:lnTo>
                    <a:pt x="28284032" y="5170348"/>
                  </a:lnTo>
                  <a:lnTo>
                    <a:pt x="28384330" y="5188719"/>
                  </a:lnTo>
                  <a:lnTo>
                    <a:pt x="28484628" y="5202473"/>
                  </a:lnTo>
                  <a:lnTo>
                    <a:pt x="28584926" y="5215400"/>
                  </a:lnTo>
                  <a:lnTo>
                    <a:pt x="28685224" y="5230746"/>
                  </a:lnTo>
                  <a:lnTo>
                    <a:pt x="28785522" y="5246721"/>
                  </a:lnTo>
                  <a:lnTo>
                    <a:pt x="28885820" y="5262749"/>
                  </a:lnTo>
                  <a:lnTo>
                    <a:pt x="28986118" y="5277378"/>
                  </a:lnTo>
                  <a:lnTo>
                    <a:pt x="28986118" y="9716912"/>
                  </a:lnTo>
                  <a:lnTo>
                    <a:pt x="28885820" y="9686147"/>
                  </a:lnTo>
                  <a:lnTo>
                    <a:pt x="28785522" y="9657990"/>
                  </a:lnTo>
                  <a:lnTo>
                    <a:pt x="28685224" y="9626418"/>
                  </a:lnTo>
                  <a:lnTo>
                    <a:pt x="28584926" y="9597242"/>
                  </a:lnTo>
                  <a:lnTo>
                    <a:pt x="28484628" y="9566533"/>
                  </a:lnTo>
                  <a:lnTo>
                    <a:pt x="28384330" y="9535679"/>
                  </a:lnTo>
                  <a:lnTo>
                    <a:pt x="28284032" y="9505865"/>
                  </a:lnTo>
                  <a:lnTo>
                    <a:pt x="28183734" y="9476054"/>
                  </a:lnTo>
                  <a:lnTo>
                    <a:pt x="28083436" y="9445671"/>
                  </a:lnTo>
                  <a:lnTo>
                    <a:pt x="27983138" y="9416098"/>
                  </a:lnTo>
                  <a:lnTo>
                    <a:pt x="27882840" y="9386679"/>
                  </a:lnTo>
                  <a:lnTo>
                    <a:pt x="27782542" y="9356026"/>
                  </a:lnTo>
                  <a:lnTo>
                    <a:pt x="27682244" y="9325039"/>
                  </a:lnTo>
                  <a:lnTo>
                    <a:pt x="27581946" y="9294549"/>
                  </a:lnTo>
                  <a:lnTo>
                    <a:pt x="27481648" y="9264461"/>
                  </a:lnTo>
                  <a:lnTo>
                    <a:pt x="27381350" y="9233219"/>
                  </a:lnTo>
                  <a:lnTo>
                    <a:pt x="27281052" y="9201134"/>
                  </a:lnTo>
                  <a:lnTo>
                    <a:pt x="27180754" y="9168877"/>
                  </a:lnTo>
                  <a:lnTo>
                    <a:pt x="27080456" y="9138444"/>
                  </a:lnTo>
                  <a:lnTo>
                    <a:pt x="26980158" y="9107493"/>
                  </a:lnTo>
                  <a:lnTo>
                    <a:pt x="26879860" y="9077544"/>
                  </a:lnTo>
                  <a:lnTo>
                    <a:pt x="26779562" y="9043783"/>
                  </a:lnTo>
                  <a:lnTo>
                    <a:pt x="26679264" y="9011709"/>
                  </a:lnTo>
                  <a:lnTo>
                    <a:pt x="26578966" y="8982923"/>
                  </a:lnTo>
                  <a:lnTo>
                    <a:pt x="26478668" y="8951435"/>
                  </a:lnTo>
                  <a:lnTo>
                    <a:pt x="26378370" y="8919031"/>
                  </a:lnTo>
                  <a:lnTo>
                    <a:pt x="26278072" y="8889218"/>
                  </a:lnTo>
                  <a:lnTo>
                    <a:pt x="26177774" y="8855147"/>
                  </a:lnTo>
                  <a:lnTo>
                    <a:pt x="26077476" y="8823966"/>
                  </a:lnTo>
                  <a:lnTo>
                    <a:pt x="25977178" y="8792700"/>
                  </a:lnTo>
                  <a:lnTo>
                    <a:pt x="25876880" y="8756706"/>
                  </a:lnTo>
                  <a:lnTo>
                    <a:pt x="25776582" y="8722556"/>
                  </a:lnTo>
                  <a:lnTo>
                    <a:pt x="25676284" y="8690875"/>
                  </a:lnTo>
                  <a:lnTo>
                    <a:pt x="25575986" y="8661076"/>
                  </a:lnTo>
                  <a:lnTo>
                    <a:pt x="25475688" y="8628621"/>
                  </a:lnTo>
                  <a:lnTo>
                    <a:pt x="25375390" y="8598518"/>
                  </a:lnTo>
                  <a:lnTo>
                    <a:pt x="25275092" y="8569284"/>
                  </a:lnTo>
                  <a:lnTo>
                    <a:pt x="25174794" y="8535232"/>
                  </a:lnTo>
                  <a:lnTo>
                    <a:pt x="25074497" y="8502603"/>
                  </a:lnTo>
                  <a:lnTo>
                    <a:pt x="24974199" y="8468230"/>
                  </a:lnTo>
                  <a:lnTo>
                    <a:pt x="24873901" y="8437555"/>
                  </a:lnTo>
                  <a:lnTo>
                    <a:pt x="24773603" y="8408470"/>
                  </a:lnTo>
                  <a:lnTo>
                    <a:pt x="24673305" y="8370277"/>
                  </a:lnTo>
                  <a:lnTo>
                    <a:pt x="24573007" y="8337444"/>
                  </a:lnTo>
                  <a:lnTo>
                    <a:pt x="24472709" y="8302050"/>
                  </a:lnTo>
                  <a:lnTo>
                    <a:pt x="24372411" y="8270280"/>
                  </a:lnTo>
                  <a:lnTo>
                    <a:pt x="24272113" y="8239790"/>
                  </a:lnTo>
                  <a:lnTo>
                    <a:pt x="24171815" y="8204981"/>
                  </a:lnTo>
                  <a:lnTo>
                    <a:pt x="24071517" y="8174469"/>
                  </a:lnTo>
                  <a:lnTo>
                    <a:pt x="23971219" y="8143625"/>
                  </a:lnTo>
                  <a:lnTo>
                    <a:pt x="23870921" y="8110491"/>
                  </a:lnTo>
                  <a:lnTo>
                    <a:pt x="23770623" y="8076879"/>
                  </a:lnTo>
                  <a:lnTo>
                    <a:pt x="23670325" y="8044866"/>
                  </a:lnTo>
                  <a:lnTo>
                    <a:pt x="23570027" y="8012797"/>
                  </a:lnTo>
                  <a:lnTo>
                    <a:pt x="23469729" y="7978762"/>
                  </a:lnTo>
                  <a:lnTo>
                    <a:pt x="23369431" y="7945693"/>
                  </a:lnTo>
                  <a:lnTo>
                    <a:pt x="23269133" y="7911029"/>
                  </a:lnTo>
                  <a:lnTo>
                    <a:pt x="23168835" y="7874205"/>
                  </a:lnTo>
                  <a:lnTo>
                    <a:pt x="23068537" y="7840644"/>
                  </a:lnTo>
                  <a:lnTo>
                    <a:pt x="22968239" y="7809408"/>
                  </a:lnTo>
                  <a:lnTo>
                    <a:pt x="22867941" y="7774622"/>
                  </a:lnTo>
                  <a:lnTo>
                    <a:pt x="22767643" y="7738991"/>
                  </a:lnTo>
                  <a:lnTo>
                    <a:pt x="22667345" y="7706207"/>
                  </a:lnTo>
                  <a:lnTo>
                    <a:pt x="22567047" y="7671407"/>
                  </a:lnTo>
                  <a:lnTo>
                    <a:pt x="22466749" y="7636668"/>
                  </a:lnTo>
                  <a:lnTo>
                    <a:pt x="22366451" y="7600674"/>
                  </a:lnTo>
                  <a:lnTo>
                    <a:pt x="22266153" y="7566615"/>
                  </a:lnTo>
                  <a:lnTo>
                    <a:pt x="22165855" y="7532797"/>
                  </a:lnTo>
                  <a:lnTo>
                    <a:pt x="22065557" y="7499930"/>
                  </a:lnTo>
                  <a:lnTo>
                    <a:pt x="21965259" y="7464687"/>
                  </a:lnTo>
                  <a:lnTo>
                    <a:pt x="21864961" y="7428571"/>
                  </a:lnTo>
                  <a:lnTo>
                    <a:pt x="21764663" y="7395394"/>
                  </a:lnTo>
                  <a:lnTo>
                    <a:pt x="21664365" y="7362026"/>
                  </a:lnTo>
                  <a:lnTo>
                    <a:pt x="21564067" y="7328128"/>
                  </a:lnTo>
                  <a:lnTo>
                    <a:pt x="21463769" y="7295210"/>
                  </a:lnTo>
                  <a:lnTo>
                    <a:pt x="21363471" y="7263575"/>
                  </a:lnTo>
                  <a:lnTo>
                    <a:pt x="21263173" y="7231197"/>
                  </a:lnTo>
                  <a:lnTo>
                    <a:pt x="21162875" y="7194953"/>
                  </a:lnTo>
                  <a:lnTo>
                    <a:pt x="21062577" y="7164394"/>
                  </a:lnTo>
                  <a:lnTo>
                    <a:pt x="20962279" y="7130449"/>
                  </a:lnTo>
                  <a:lnTo>
                    <a:pt x="20861981" y="7096979"/>
                  </a:lnTo>
                  <a:lnTo>
                    <a:pt x="20761683" y="7061162"/>
                  </a:lnTo>
                  <a:lnTo>
                    <a:pt x="20661385" y="7026475"/>
                  </a:lnTo>
                  <a:lnTo>
                    <a:pt x="20561087" y="6991930"/>
                  </a:lnTo>
                  <a:lnTo>
                    <a:pt x="20460789" y="6959383"/>
                  </a:lnTo>
                  <a:lnTo>
                    <a:pt x="20360491" y="6927767"/>
                  </a:lnTo>
                  <a:lnTo>
                    <a:pt x="20260193" y="6890264"/>
                  </a:lnTo>
                  <a:lnTo>
                    <a:pt x="20159895" y="6854842"/>
                  </a:lnTo>
                  <a:lnTo>
                    <a:pt x="20059597" y="6819109"/>
                  </a:lnTo>
                  <a:lnTo>
                    <a:pt x="19959299" y="6788455"/>
                  </a:lnTo>
                  <a:lnTo>
                    <a:pt x="19859001" y="6749598"/>
                  </a:lnTo>
                  <a:lnTo>
                    <a:pt x="19758703" y="6715607"/>
                  </a:lnTo>
                  <a:lnTo>
                    <a:pt x="19658405" y="6680169"/>
                  </a:lnTo>
                  <a:lnTo>
                    <a:pt x="19558107" y="6645542"/>
                  </a:lnTo>
                  <a:lnTo>
                    <a:pt x="19457809" y="6612950"/>
                  </a:lnTo>
                  <a:lnTo>
                    <a:pt x="19357511" y="6580123"/>
                  </a:lnTo>
                  <a:lnTo>
                    <a:pt x="19257213" y="6546216"/>
                  </a:lnTo>
                  <a:lnTo>
                    <a:pt x="19156915" y="6512261"/>
                  </a:lnTo>
                  <a:lnTo>
                    <a:pt x="19056617" y="6478093"/>
                  </a:lnTo>
                  <a:lnTo>
                    <a:pt x="18956319" y="6442522"/>
                  </a:lnTo>
                  <a:lnTo>
                    <a:pt x="18856021" y="6408100"/>
                  </a:lnTo>
                  <a:lnTo>
                    <a:pt x="18755723" y="6371416"/>
                  </a:lnTo>
                  <a:lnTo>
                    <a:pt x="18655425" y="6334752"/>
                  </a:lnTo>
                  <a:lnTo>
                    <a:pt x="18555127" y="6303382"/>
                  </a:lnTo>
                  <a:lnTo>
                    <a:pt x="18454829" y="6268544"/>
                  </a:lnTo>
                  <a:lnTo>
                    <a:pt x="18354531" y="6232362"/>
                  </a:lnTo>
                  <a:lnTo>
                    <a:pt x="18254233" y="6201616"/>
                  </a:lnTo>
                  <a:lnTo>
                    <a:pt x="18153935" y="6167722"/>
                  </a:lnTo>
                  <a:lnTo>
                    <a:pt x="18053637" y="6133055"/>
                  </a:lnTo>
                  <a:lnTo>
                    <a:pt x="17953339" y="6098341"/>
                  </a:lnTo>
                  <a:lnTo>
                    <a:pt x="17853042" y="6064668"/>
                  </a:lnTo>
                  <a:lnTo>
                    <a:pt x="17752744" y="6031049"/>
                  </a:lnTo>
                  <a:lnTo>
                    <a:pt x="17652446" y="5999442"/>
                  </a:lnTo>
                  <a:lnTo>
                    <a:pt x="17552148" y="5966882"/>
                  </a:lnTo>
                  <a:lnTo>
                    <a:pt x="17451850" y="5934145"/>
                  </a:lnTo>
                  <a:lnTo>
                    <a:pt x="17351552" y="5901817"/>
                  </a:lnTo>
                  <a:lnTo>
                    <a:pt x="17251254" y="5868092"/>
                  </a:lnTo>
                  <a:lnTo>
                    <a:pt x="17150956" y="5833525"/>
                  </a:lnTo>
                  <a:lnTo>
                    <a:pt x="17050658" y="5796564"/>
                  </a:lnTo>
                  <a:lnTo>
                    <a:pt x="16950360" y="5764007"/>
                  </a:lnTo>
                  <a:lnTo>
                    <a:pt x="16850062" y="5730226"/>
                  </a:lnTo>
                  <a:lnTo>
                    <a:pt x="16749764" y="5700545"/>
                  </a:lnTo>
                  <a:lnTo>
                    <a:pt x="16649466" y="5666756"/>
                  </a:lnTo>
                  <a:lnTo>
                    <a:pt x="16549168" y="5635614"/>
                  </a:lnTo>
                  <a:lnTo>
                    <a:pt x="16448870" y="5597845"/>
                  </a:lnTo>
                  <a:lnTo>
                    <a:pt x="16348572" y="5567468"/>
                  </a:lnTo>
                  <a:lnTo>
                    <a:pt x="16248274" y="5536319"/>
                  </a:lnTo>
                  <a:lnTo>
                    <a:pt x="16147976" y="5506579"/>
                  </a:lnTo>
                  <a:lnTo>
                    <a:pt x="16047678" y="5477175"/>
                  </a:lnTo>
                  <a:lnTo>
                    <a:pt x="15947380" y="5448666"/>
                  </a:lnTo>
                  <a:lnTo>
                    <a:pt x="15847082" y="5414749"/>
                  </a:lnTo>
                  <a:lnTo>
                    <a:pt x="15746784" y="5382015"/>
                  </a:lnTo>
                  <a:lnTo>
                    <a:pt x="15646486" y="5351734"/>
                  </a:lnTo>
                  <a:lnTo>
                    <a:pt x="15546188" y="5321832"/>
                  </a:lnTo>
                  <a:lnTo>
                    <a:pt x="15445890" y="5287054"/>
                  </a:lnTo>
                  <a:lnTo>
                    <a:pt x="15345592" y="5253656"/>
                  </a:lnTo>
                  <a:lnTo>
                    <a:pt x="15245294" y="5222616"/>
                  </a:lnTo>
                  <a:lnTo>
                    <a:pt x="15144996" y="5191058"/>
                  </a:lnTo>
                  <a:lnTo>
                    <a:pt x="15044698" y="5161039"/>
                  </a:lnTo>
                  <a:lnTo>
                    <a:pt x="14944400" y="5132270"/>
                  </a:lnTo>
                  <a:lnTo>
                    <a:pt x="14844102" y="5102330"/>
                  </a:lnTo>
                  <a:lnTo>
                    <a:pt x="14743804" y="5072208"/>
                  </a:lnTo>
                  <a:lnTo>
                    <a:pt x="14643506" y="5040071"/>
                  </a:lnTo>
                  <a:lnTo>
                    <a:pt x="14543208" y="5006947"/>
                  </a:lnTo>
                  <a:lnTo>
                    <a:pt x="14442910" y="4975612"/>
                  </a:lnTo>
                  <a:lnTo>
                    <a:pt x="14342612" y="4944275"/>
                  </a:lnTo>
                  <a:lnTo>
                    <a:pt x="14242314" y="4913419"/>
                  </a:lnTo>
                  <a:lnTo>
                    <a:pt x="14142016" y="4881679"/>
                  </a:lnTo>
                  <a:lnTo>
                    <a:pt x="14041718" y="4850603"/>
                  </a:lnTo>
                  <a:lnTo>
                    <a:pt x="13941420" y="4817534"/>
                  </a:lnTo>
                  <a:lnTo>
                    <a:pt x="13841122" y="4787891"/>
                  </a:lnTo>
                  <a:lnTo>
                    <a:pt x="13740824" y="4759211"/>
                  </a:lnTo>
                  <a:lnTo>
                    <a:pt x="13640526" y="4728328"/>
                  </a:lnTo>
                  <a:lnTo>
                    <a:pt x="13540228" y="4700195"/>
                  </a:lnTo>
                  <a:lnTo>
                    <a:pt x="13439930" y="4670869"/>
                  </a:lnTo>
                  <a:lnTo>
                    <a:pt x="13339632" y="4639735"/>
                  </a:lnTo>
                  <a:lnTo>
                    <a:pt x="13239334" y="4611629"/>
                  </a:lnTo>
                  <a:lnTo>
                    <a:pt x="13139036" y="4580627"/>
                  </a:lnTo>
                  <a:lnTo>
                    <a:pt x="13038738" y="4550725"/>
                  </a:lnTo>
                  <a:lnTo>
                    <a:pt x="12938440" y="4521952"/>
                  </a:lnTo>
                  <a:lnTo>
                    <a:pt x="12838142" y="4494252"/>
                  </a:lnTo>
                  <a:lnTo>
                    <a:pt x="12737844" y="4462385"/>
                  </a:lnTo>
                  <a:lnTo>
                    <a:pt x="12637546" y="4434651"/>
                  </a:lnTo>
                  <a:lnTo>
                    <a:pt x="12537248" y="4405270"/>
                  </a:lnTo>
                  <a:lnTo>
                    <a:pt x="12436950" y="4376481"/>
                  </a:lnTo>
                  <a:lnTo>
                    <a:pt x="12336652" y="4349615"/>
                  </a:lnTo>
                  <a:lnTo>
                    <a:pt x="12236354" y="4322131"/>
                  </a:lnTo>
                  <a:lnTo>
                    <a:pt x="12136056" y="4291429"/>
                  </a:lnTo>
                  <a:lnTo>
                    <a:pt x="12035758" y="4260823"/>
                  </a:lnTo>
                  <a:lnTo>
                    <a:pt x="11935460" y="4234331"/>
                  </a:lnTo>
                  <a:lnTo>
                    <a:pt x="11835162" y="4208556"/>
                  </a:lnTo>
                  <a:lnTo>
                    <a:pt x="11734864" y="4180207"/>
                  </a:lnTo>
                  <a:lnTo>
                    <a:pt x="11634566" y="4154781"/>
                  </a:lnTo>
                  <a:lnTo>
                    <a:pt x="11534268" y="4128260"/>
                  </a:lnTo>
                  <a:lnTo>
                    <a:pt x="11433970" y="4101057"/>
                  </a:lnTo>
                  <a:lnTo>
                    <a:pt x="11333672" y="4070931"/>
                  </a:lnTo>
                  <a:lnTo>
                    <a:pt x="11233374" y="4044632"/>
                  </a:lnTo>
                  <a:lnTo>
                    <a:pt x="11133076" y="4016070"/>
                  </a:lnTo>
                  <a:lnTo>
                    <a:pt x="11032778" y="3990155"/>
                  </a:lnTo>
                  <a:lnTo>
                    <a:pt x="10932480" y="3962392"/>
                  </a:lnTo>
                  <a:lnTo>
                    <a:pt x="10832182" y="3936372"/>
                  </a:lnTo>
                  <a:lnTo>
                    <a:pt x="10731885" y="3909535"/>
                  </a:lnTo>
                  <a:lnTo>
                    <a:pt x="10631587" y="3883674"/>
                  </a:lnTo>
                  <a:lnTo>
                    <a:pt x="10531289" y="3857683"/>
                  </a:lnTo>
                  <a:lnTo>
                    <a:pt x="10430991" y="3834747"/>
                  </a:lnTo>
                  <a:lnTo>
                    <a:pt x="10330693" y="3810720"/>
                  </a:lnTo>
                  <a:lnTo>
                    <a:pt x="10230395" y="3786483"/>
                  </a:lnTo>
                  <a:lnTo>
                    <a:pt x="10130097" y="3762282"/>
                  </a:lnTo>
                  <a:lnTo>
                    <a:pt x="10029799" y="3738569"/>
                  </a:lnTo>
                  <a:lnTo>
                    <a:pt x="9929501" y="3714311"/>
                  </a:lnTo>
                  <a:lnTo>
                    <a:pt x="9829203" y="3689832"/>
                  </a:lnTo>
                  <a:lnTo>
                    <a:pt x="9728905" y="3665540"/>
                  </a:lnTo>
                  <a:lnTo>
                    <a:pt x="9628607" y="3641323"/>
                  </a:lnTo>
                  <a:lnTo>
                    <a:pt x="9528309" y="3616943"/>
                  </a:lnTo>
                  <a:lnTo>
                    <a:pt x="9428011" y="3591332"/>
                  </a:lnTo>
                  <a:lnTo>
                    <a:pt x="9327713" y="3568318"/>
                  </a:lnTo>
                  <a:lnTo>
                    <a:pt x="9227415" y="3545475"/>
                  </a:lnTo>
                  <a:lnTo>
                    <a:pt x="9127117" y="3523148"/>
                  </a:lnTo>
                  <a:lnTo>
                    <a:pt x="9026819" y="3500816"/>
                  </a:lnTo>
                  <a:lnTo>
                    <a:pt x="8926521" y="3478131"/>
                  </a:lnTo>
                  <a:lnTo>
                    <a:pt x="8826223" y="3455530"/>
                  </a:lnTo>
                  <a:lnTo>
                    <a:pt x="8725925" y="3433276"/>
                  </a:lnTo>
                  <a:lnTo>
                    <a:pt x="8625627" y="3413224"/>
                  </a:lnTo>
                  <a:lnTo>
                    <a:pt x="8525329" y="3392941"/>
                  </a:lnTo>
                  <a:lnTo>
                    <a:pt x="8425031" y="3371488"/>
                  </a:lnTo>
                  <a:lnTo>
                    <a:pt x="8324733" y="3350029"/>
                  </a:lnTo>
                  <a:lnTo>
                    <a:pt x="8224435" y="3324122"/>
                  </a:lnTo>
                  <a:lnTo>
                    <a:pt x="8124137" y="3303130"/>
                  </a:lnTo>
                  <a:lnTo>
                    <a:pt x="8023839" y="3282647"/>
                  </a:lnTo>
                  <a:lnTo>
                    <a:pt x="7923541" y="3261436"/>
                  </a:lnTo>
                  <a:lnTo>
                    <a:pt x="7823243" y="3240637"/>
                  </a:lnTo>
                  <a:lnTo>
                    <a:pt x="7722945" y="3217718"/>
                  </a:lnTo>
                  <a:lnTo>
                    <a:pt x="7622647" y="3196723"/>
                  </a:lnTo>
                  <a:lnTo>
                    <a:pt x="7522349" y="3176944"/>
                  </a:lnTo>
                  <a:lnTo>
                    <a:pt x="7422051" y="3155800"/>
                  </a:lnTo>
                  <a:lnTo>
                    <a:pt x="7321753" y="3138334"/>
                  </a:lnTo>
                  <a:lnTo>
                    <a:pt x="7221455" y="3115722"/>
                  </a:lnTo>
                  <a:lnTo>
                    <a:pt x="7121157" y="3094701"/>
                  </a:lnTo>
                  <a:lnTo>
                    <a:pt x="7020859" y="3075258"/>
                  </a:lnTo>
                  <a:lnTo>
                    <a:pt x="6920561" y="3053674"/>
                  </a:lnTo>
                  <a:lnTo>
                    <a:pt x="6820263" y="3031040"/>
                  </a:lnTo>
                  <a:lnTo>
                    <a:pt x="6719965" y="3013665"/>
                  </a:lnTo>
                  <a:lnTo>
                    <a:pt x="6619667" y="2995907"/>
                  </a:lnTo>
                  <a:lnTo>
                    <a:pt x="6519369" y="2978422"/>
                  </a:lnTo>
                  <a:lnTo>
                    <a:pt x="6419071" y="2959702"/>
                  </a:lnTo>
                  <a:lnTo>
                    <a:pt x="6318773" y="2940323"/>
                  </a:lnTo>
                  <a:lnTo>
                    <a:pt x="6218475" y="2923333"/>
                  </a:lnTo>
                  <a:lnTo>
                    <a:pt x="6118177" y="2904686"/>
                  </a:lnTo>
                  <a:lnTo>
                    <a:pt x="6017879" y="2885722"/>
                  </a:lnTo>
                  <a:lnTo>
                    <a:pt x="5917581" y="2864827"/>
                  </a:lnTo>
                  <a:lnTo>
                    <a:pt x="5817283" y="2846797"/>
                  </a:lnTo>
                  <a:lnTo>
                    <a:pt x="5716985" y="2827983"/>
                  </a:lnTo>
                  <a:lnTo>
                    <a:pt x="5616687" y="2806518"/>
                  </a:lnTo>
                  <a:lnTo>
                    <a:pt x="5516389" y="2790318"/>
                  </a:lnTo>
                  <a:lnTo>
                    <a:pt x="5416091" y="2770988"/>
                  </a:lnTo>
                  <a:lnTo>
                    <a:pt x="5315793" y="2754963"/>
                  </a:lnTo>
                  <a:lnTo>
                    <a:pt x="5215495" y="2735265"/>
                  </a:lnTo>
                  <a:lnTo>
                    <a:pt x="5115197" y="2718205"/>
                  </a:lnTo>
                  <a:lnTo>
                    <a:pt x="5014899" y="2700450"/>
                  </a:lnTo>
                  <a:lnTo>
                    <a:pt x="4914601" y="2683520"/>
                  </a:lnTo>
                  <a:lnTo>
                    <a:pt x="4814303" y="2665873"/>
                  </a:lnTo>
                  <a:lnTo>
                    <a:pt x="4714005" y="2649648"/>
                  </a:lnTo>
                  <a:lnTo>
                    <a:pt x="4613707" y="2631894"/>
                  </a:lnTo>
                  <a:lnTo>
                    <a:pt x="4513409" y="2617100"/>
                  </a:lnTo>
                  <a:lnTo>
                    <a:pt x="4413111" y="2600347"/>
                  </a:lnTo>
                  <a:lnTo>
                    <a:pt x="4312813" y="2583577"/>
                  </a:lnTo>
                  <a:lnTo>
                    <a:pt x="4212515" y="2568145"/>
                  </a:lnTo>
                  <a:lnTo>
                    <a:pt x="4112217" y="2552289"/>
                  </a:lnTo>
                  <a:lnTo>
                    <a:pt x="4011919" y="2535670"/>
                  </a:lnTo>
                  <a:lnTo>
                    <a:pt x="3911621" y="2518305"/>
                  </a:lnTo>
                  <a:lnTo>
                    <a:pt x="3811323" y="2502701"/>
                  </a:lnTo>
                  <a:lnTo>
                    <a:pt x="3711025" y="2487815"/>
                  </a:lnTo>
                  <a:lnTo>
                    <a:pt x="3610727" y="2472754"/>
                  </a:lnTo>
                  <a:lnTo>
                    <a:pt x="3510430" y="2455300"/>
                  </a:lnTo>
                  <a:lnTo>
                    <a:pt x="3410132" y="2440425"/>
                  </a:lnTo>
                  <a:lnTo>
                    <a:pt x="3309834" y="2425343"/>
                  </a:lnTo>
                  <a:lnTo>
                    <a:pt x="3209536" y="2410807"/>
                  </a:lnTo>
                  <a:lnTo>
                    <a:pt x="3109238" y="2392851"/>
                  </a:lnTo>
                  <a:lnTo>
                    <a:pt x="3008940" y="2377398"/>
                  </a:lnTo>
                  <a:lnTo>
                    <a:pt x="2908642" y="2360885"/>
                  </a:lnTo>
                  <a:lnTo>
                    <a:pt x="2808344" y="2344425"/>
                  </a:lnTo>
                  <a:lnTo>
                    <a:pt x="2708046" y="2326907"/>
                  </a:lnTo>
                  <a:lnTo>
                    <a:pt x="2607748" y="2310027"/>
                  </a:lnTo>
                  <a:lnTo>
                    <a:pt x="2507450" y="2294166"/>
                  </a:lnTo>
                  <a:lnTo>
                    <a:pt x="2407152" y="2279172"/>
                  </a:lnTo>
                  <a:lnTo>
                    <a:pt x="2306854" y="2262846"/>
                  </a:lnTo>
                  <a:lnTo>
                    <a:pt x="2206556" y="2246861"/>
                  </a:lnTo>
                  <a:lnTo>
                    <a:pt x="2106258" y="2232967"/>
                  </a:lnTo>
                  <a:lnTo>
                    <a:pt x="2005960" y="2216852"/>
                  </a:lnTo>
                  <a:lnTo>
                    <a:pt x="1905662" y="2200078"/>
                  </a:lnTo>
                  <a:lnTo>
                    <a:pt x="1805364" y="2186836"/>
                  </a:lnTo>
                  <a:lnTo>
                    <a:pt x="1705066" y="2172648"/>
                  </a:lnTo>
                  <a:lnTo>
                    <a:pt x="1604768" y="2155986"/>
                  </a:lnTo>
                  <a:lnTo>
                    <a:pt x="1504470" y="2141816"/>
                  </a:lnTo>
                  <a:lnTo>
                    <a:pt x="1404172" y="2130244"/>
                  </a:lnTo>
                  <a:lnTo>
                    <a:pt x="1303874" y="2114338"/>
                  </a:lnTo>
                  <a:lnTo>
                    <a:pt x="1203576" y="2100506"/>
                  </a:lnTo>
                  <a:lnTo>
                    <a:pt x="1103278" y="2083770"/>
                  </a:lnTo>
                  <a:lnTo>
                    <a:pt x="1002980" y="2071110"/>
                  </a:lnTo>
                  <a:lnTo>
                    <a:pt x="902682" y="2060006"/>
                  </a:lnTo>
                  <a:lnTo>
                    <a:pt x="802384" y="2046464"/>
                  </a:lnTo>
                  <a:lnTo>
                    <a:pt x="702086" y="2033585"/>
                  </a:lnTo>
                  <a:lnTo>
                    <a:pt x="601788" y="2019175"/>
                  </a:lnTo>
                  <a:lnTo>
                    <a:pt x="501490" y="2005175"/>
                  </a:lnTo>
                  <a:lnTo>
                    <a:pt x="401192" y="1990509"/>
                  </a:lnTo>
                  <a:lnTo>
                    <a:pt x="300894" y="1977737"/>
                  </a:lnTo>
                  <a:lnTo>
                    <a:pt x="200596" y="1964543"/>
                  </a:lnTo>
                  <a:lnTo>
                    <a:pt x="100298" y="1948544"/>
                  </a:lnTo>
                  <a:lnTo>
                    <a:pt x="0" y="1933035"/>
                  </a:lnTo>
                  <a:close/>
                </a:path>
              </a:pathLst>
            </a:custGeom>
            <a:solidFill>
              <a:srgbClr val="10475B">
                <a:alpha val="50196"/>
              </a:srgbClr>
            </a:solidFill>
          </p:spPr>
          <p:txBody>
            <a:bodyPr/>
            <a:lstStyle/>
            <a:p/>
          </p:txBody>
        </p:sp>
        <p:sp>
          <p:nvSpPr>
            <p:cNvPr id="32" name="Text 32"/>
            <p:cNvSpPr/>
            <p:nvPr/>
          </p:nvSpPr>
          <p:spPr>
            <a:xfrm rot="0">
              <a:off x="17038554" y="3126346"/>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3" name="Text 33"/>
            <p:cNvSpPr/>
            <p:nvPr/>
          </p:nvSpPr>
          <p:spPr>
            <a:xfrm rot="0">
              <a:off x="8953112" y="10204580"/>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4" name="Text 34"/>
            <p:cNvSpPr/>
            <p:nvPr/>
          </p:nvSpPr>
          <p:spPr>
            <a:xfrm rot="0">
              <a:off x="14028817" y="1356674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5" name="Rectangle 35"/>
            <p:cNvSpPr/>
            <p:nvPr/>
          </p:nvSpPr>
          <p:spPr>
            <a:xfrm>
              <a:off x="3636189" y="1352487"/>
              <a:ext cx="31884730" cy="16061266"/>
            </a:xfrm>
            <a:prstGeom prst="rect">
              <a:avLst/>
            </a:prstGeom>
            <a:ln w="13500">
              <a:solidFill>
                <a:srgbClr val="7F7F7F">
                  <a:alpha val="100000"/>
                </a:srgbClr>
              </a:solidFill>
              <a:prstDash val="solid"/>
              <a:round/>
            </a:ln>
          </p:spPr>
          <p:txBody>
            <a:bodyPr/>
            <a:lstStyle/>
            <a:p/>
          </p:txBody>
        </p:sp>
        <p:sp>
          <p:nvSpPr>
            <p:cNvPr id="36" name="Text 36"/>
            <p:cNvSpPr/>
            <p:nvPr/>
          </p:nvSpPr>
          <p:spPr>
            <a:xfrm rot="0">
              <a:off x="2019889" y="16444935"/>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37" name="Text 37"/>
            <p:cNvSpPr/>
            <p:nvPr/>
          </p:nvSpPr>
          <p:spPr>
            <a:xfrm rot="0">
              <a:off x="2019889" y="12905818"/>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38" name="Text 38"/>
            <p:cNvSpPr/>
            <p:nvPr/>
          </p:nvSpPr>
          <p:spPr>
            <a:xfrm rot="0">
              <a:off x="2019889" y="9366701"/>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39" name="Text 39"/>
            <p:cNvSpPr/>
            <p:nvPr/>
          </p:nvSpPr>
          <p:spPr>
            <a:xfrm rot="0">
              <a:off x="2019889" y="582758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40" name="Text 40"/>
            <p:cNvSpPr/>
            <p:nvPr/>
          </p:nvSpPr>
          <p:spPr>
            <a:xfrm rot="0">
              <a:off x="2019889" y="2288467"/>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41" name="Polyline form 41"/>
            <p:cNvSpPr/>
            <p:nvPr/>
          </p:nvSpPr>
          <p:spPr>
            <a:xfrm>
              <a:off x="3275189" y="16683695"/>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2" name="Polyline form 42"/>
            <p:cNvSpPr/>
            <p:nvPr/>
          </p:nvSpPr>
          <p:spPr>
            <a:xfrm>
              <a:off x="3275189" y="13144578"/>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3" name="Polyline form 43"/>
            <p:cNvSpPr/>
            <p:nvPr/>
          </p:nvSpPr>
          <p:spPr>
            <a:xfrm>
              <a:off x="3275189" y="9605461"/>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4" name="Polyline form 44"/>
            <p:cNvSpPr/>
            <p:nvPr/>
          </p:nvSpPr>
          <p:spPr>
            <a:xfrm>
              <a:off x="3275189" y="6066344"/>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5" name="Polyline form 45"/>
            <p:cNvSpPr/>
            <p:nvPr/>
          </p:nvSpPr>
          <p:spPr>
            <a:xfrm>
              <a:off x="3275189" y="2527227"/>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6" name="Polyline form 46"/>
            <p:cNvSpPr/>
            <p:nvPr/>
          </p:nvSpPr>
          <p:spPr>
            <a:xfrm>
              <a:off x="5085495"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7" name="Polyline form 47"/>
            <p:cNvSpPr/>
            <p:nvPr/>
          </p:nvSpPr>
          <p:spPr>
            <a:xfrm>
              <a:off x="10882719"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8" name="Polyline form 48"/>
            <p:cNvSpPr/>
            <p:nvPr/>
          </p:nvSpPr>
          <p:spPr>
            <a:xfrm>
              <a:off x="16679942"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9" name="Polyline form 49"/>
            <p:cNvSpPr/>
            <p:nvPr/>
          </p:nvSpPr>
          <p:spPr>
            <a:xfrm>
              <a:off x="22477166"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50" name="Polyline form 50"/>
            <p:cNvSpPr/>
            <p:nvPr/>
          </p:nvSpPr>
          <p:spPr>
            <a:xfrm>
              <a:off x="28274389"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51" name="Polyline form 51"/>
            <p:cNvSpPr/>
            <p:nvPr/>
          </p:nvSpPr>
          <p:spPr>
            <a:xfrm>
              <a:off x="34071613"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52" name="Text 52"/>
            <p:cNvSpPr/>
            <p:nvPr/>
          </p:nvSpPr>
          <p:spPr>
            <a:xfrm rot="0">
              <a:off x="484419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53" name="Text 53"/>
            <p:cNvSpPr/>
            <p:nvPr/>
          </p:nvSpPr>
          <p:spPr>
            <a:xfrm rot="0">
              <a:off x="1064141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54" name="Text 54"/>
            <p:cNvSpPr/>
            <p:nvPr/>
          </p:nvSpPr>
          <p:spPr>
            <a:xfrm rot="0">
              <a:off x="1643864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55" name="Text 55"/>
            <p:cNvSpPr/>
            <p:nvPr/>
          </p:nvSpPr>
          <p:spPr>
            <a:xfrm rot="0">
              <a:off x="2223586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56" name="Text 56"/>
            <p:cNvSpPr/>
            <p:nvPr/>
          </p:nvSpPr>
          <p:spPr>
            <a:xfrm rot="0">
              <a:off x="2803308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57" name="Text 57"/>
            <p:cNvSpPr/>
            <p:nvPr/>
          </p:nvSpPr>
          <p:spPr>
            <a:xfrm rot="0">
              <a:off x="3383031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58" name="Text 58"/>
            <p:cNvSpPr/>
            <p:nvPr/>
          </p:nvSpPr>
          <p:spPr>
            <a:xfrm rot="0">
              <a:off x="1595221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59" name="Text 59"/>
            <p:cNvSpPr/>
            <p:nvPr/>
          </p:nvSpPr>
          <p:spPr>
            <a:xfrm rot="-5400000">
              <a:off x="-1371347" y="10666899"/>
              <a:ext cx="619125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a:t>
              </a:r>
            </a:p>
          </p:txBody>
        </p:sp>
        <p:sp>
          <p:nvSpPr>
            <p:cNvPr id="60" name="Text 60"/>
            <p:cNvSpPr/>
            <p:nvPr/>
          </p:nvSpPr>
          <p:spPr>
            <a:xfrm rot="-5400000">
              <a:off x="-424562" y="616538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true">
                  <a:solidFill>
                    <a:srgbClr val="000000">
                      <a:alpha val="100000"/>
                    </a:srgbClr>
                  </a:solidFill>
                  <a:latin typeface="Helvetica"/>
                  <a:cs typeface="Helvetica"/>
                </a:rPr>
                <a:t>Ceteris Paribus</a:t>
              </a:r>
            </a:p>
          </p:txBody>
        </p:sp>
        <p:sp>
          <p:nvSpPr>
            <p:cNvPr id="61" name="Text 61"/>
            <p:cNvSpPr/>
            <p:nvPr/>
          </p:nvSpPr>
          <p:spPr>
            <a:xfrm rot="-5400000">
              <a:off x="1546478" y="4483015"/>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sld>
</file>

<file path=ppt/slides/slide5.xml><?xml version="1.0" encoding="utf-8"?>
<p:sld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grpSp>
        <p:nvGrpSpPr>
          <p:cNvPr id="1"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p:txBody>
        </p:sp>
        <p:sp>
          <p:nvSpPr>
            <p:cNvPr id="3" name="Rectangle 3"/>
            <p:cNvSpPr/>
            <p:nvPr/>
          </p:nvSpPr>
          <p:spPr>
            <a:xfrm>
              <a:off x="3636189" y="1352487"/>
              <a:ext cx="15921352" cy="495533"/>
            </a:xfrm>
            <a:prstGeom prst="rect">
              <a:avLst/>
            </a:prstGeom>
          </p:spPr>
          <p:txBody>
            <a:bodyPr/>
            <a:lstStyle/>
            <a:p/>
          </p:txBody>
        </p:sp>
        <p:sp>
          <p:nvSpPr>
            <p:cNvPr id="4" name="Text 4"/>
            <p:cNvSpPr/>
            <p:nvPr/>
          </p:nvSpPr>
          <p:spPr>
            <a:xfrm rot="0">
              <a:off x="9189157" y="1361493"/>
              <a:ext cx="4815417"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Employment Problem</a:t>
              </a:r>
            </a:p>
          </p:txBody>
        </p:sp>
        <p:sp>
          <p:nvSpPr>
            <p:cNvPr id="5" name="Rectangle 5"/>
            <p:cNvSpPr/>
            <p:nvPr/>
          </p:nvSpPr>
          <p:spPr>
            <a:xfrm>
              <a:off x="19599567" y="1352487"/>
              <a:ext cx="15921352" cy="495533"/>
            </a:xfrm>
            <a:prstGeom prst="rect">
              <a:avLst/>
            </a:prstGeom>
          </p:spPr>
          <p:txBody>
            <a:bodyPr/>
            <a:lstStyle/>
            <a:p/>
          </p:txBody>
        </p:sp>
        <p:sp>
          <p:nvSpPr>
            <p:cNvPr id="6" name="Text 6"/>
            <p:cNvSpPr/>
            <p:nvPr/>
          </p:nvSpPr>
          <p:spPr>
            <a:xfrm rot="0">
              <a:off x="24817043" y="1361493"/>
              <a:ext cx="54864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 Employment Problem</a:t>
              </a:r>
            </a:p>
          </p:txBody>
        </p:sp>
        <p:sp>
          <p:nvSpPr>
            <p:cNvPr id="7" name="Rectangle 7"/>
            <p:cNvSpPr/>
            <p:nvPr/>
          </p:nvSpPr>
          <p:spPr>
            <a:xfrm>
              <a:off x="3636189" y="1848019"/>
              <a:ext cx="15921352" cy="15565733"/>
            </a:xfrm>
            <a:prstGeom prst="rect">
              <a:avLst/>
            </a:prstGeom>
            <a:solidFill>
              <a:srgbClr val="FFFFFF">
                <a:alpha val="100000"/>
              </a:srgbClr>
            </a:solidFill>
          </p:spPr>
          <p:txBody>
            <a:bodyPr/>
            <a:lstStyle/>
            <a:p/>
          </p:txBody>
        </p:sp>
        <p:sp>
          <p:nvSpPr>
            <p:cNvPr id="8" name="Polyline form 8"/>
            <p:cNvSpPr/>
            <p:nvPr/>
          </p:nvSpPr>
          <p:spPr>
            <a:xfrm>
              <a:off x="3636189" y="15012301"/>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9" name="Polyline form 9"/>
            <p:cNvSpPr/>
            <p:nvPr/>
          </p:nvSpPr>
          <p:spPr>
            <a:xfrm>
              <a:off x="3636189" y="11624466"/>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10" name="Polyline form 10"/>
            <p:cNvSpPr/>
            <p:nvPr/>
          </p:nvSpPr>
          <p:spPr>
            <a:xfrm>
              <a:off x="3636189" y="8236632"/>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11" name="Polyline form 11"/>
            <p:cNvSpPr/>
            <p:nvPr/>
          </p:nvSpPr>
          <p:spPr>
            <a:xfrm>
              <a:off x="3636189" y="4848797"/>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12" name="Polyline form 12"/>
            <p:cNvSpPr/>
            <p:nvPr/>
          </p:nvSpPr>
          <p:spPr>
            <a:xfrm>
              <a:off x="5807283"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3" name="Polyline form 13"/>
            <p:cNvSpPr/>
            <p:nvPr/>
          </p:nvSpPr>
          <p:spPr>
            <a:xfrm>
              <a:off x="8702074"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4" name="Polyline form 14"/>
            <p:cNvSpPr/>
            <p:nvPr/>
          </p:nvSpPr>
          <p:spPr>
            <a:xfrm>
              <a:off x="11596865"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5" name="Polyline form 15"/>
            <p:cNvSpPr/>
            <p:nvPr/>
          </p:nvSpPr>
          <p:spPr>
            <a:xfrm>
              <a:off x="14491656"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6" name="Polyline form 16"/>
            <p:cNvSpPr/>
            <p:nvPr/>
          </p:nvSpPr>
          <p:spPr>
            <a:xfrm>
              <a:off x="17386447"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7" name="Polyline form 17"/>
            <p:cNvSpPr/>
            <p:nvPr/>
          </p:nvSpPr>
          <p:spPr>
            <a:xfrm>
              <a:off x="3636189" y="16706219"/>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18" name="Polyline form 18"/>
            <p:cNvSpPr/>
            <p:nvPr/>
          </p:nvSpPr>
          <p:spPr>
            <a:xfrm>
              <a:off x="3636189" y="13318384"/>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19" name="Polyline form 19"/>
            <p:cNvSpPr/>
            <p:nvPr/>
          </p:nvSpPr>
          <p:spPr>
            <a:xfrm>
              <a:off x="3636189" y="9930549"/>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20" name="Polyline form 20"/>
            <p:cNvSpPr/>
            <p:nvPr/>
          </p:nvSpPr>
          <p:spPr>
            <a:xfrm>
              <a:off x="3636189" y="6542714"/>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21" name="Polyline form 21"/>
            <p:cNvSpPr/>
            <p:nvPr/>
          </p:nvSpPr>
          <p:spPr>
            <a:xfrm>
              <a:off x="3636189" y="3154879"/>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22" name="Polyline form 22"/>
            <p:cNvSpPr/>
            <p:nvPr/>
          </p:nvSpPr>
          <p:spPr>
            <a:xfrm>
              <a:off x="4359887"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3" name="Polyline form 23"/>
            <p:cNvSpPr/>
            <p:nvPr/>
          </p:nvSpPr>
          <p:spPr>
            <a:xfrm>
              <a:off x="7254678"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4" name="Polyline form 24"/>
            <p:cNvSpPr/>
            <p:nvPr/>
          </p:nvSpPr>
          <p:spPr>
            <a:xfrm>
              <a:off x="10149469"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5" name="Polyline form 25"/>
            <p:cNvSpPr/>
            <p:nvPr/>
          </p:nvSpPr>
          <p:spPr>
            <a:xfrm>
              <a:off x="13044261"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6" name="Polyline form 26"/>
            <p:cNvSpPr/>
            <p:nvPr/>
          </p:nvSpPr>
          <p:spPr>
            <a:xfrm>
              <a:off x="15939052"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7" name="Polyline form 27"/>
            <p:cNvSpPr/>
            <p:nvPr/>
          </p:nvSpPr>
          <p:spPr>
            <a:xfrm>
              <a:off x="18833843"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8" name="Polyline form 28"/>
            <p:cNvSpPr/>
            <p:nvPr/>
          </p:nvSpPr>
          <p:spPr>
            <a:xfrm>
              <a:off x="4359887" y="6633907"/>
              <a:ext cx="14473956" cy="6633422"/>
            </a:xfrm>
            <a:custGeom>
              <a:avLst/>
              <a:pathLst>
                <a:path w="14473956" h="6633422">
                  <a:moveTo>
                    <a:pt x="0" y="6633422"/>
                  </a:moveTo>
                  <a:lnTo>
                    <a:pt x="50083" y="6616644"/>
                  </a:lnTo>
                  <a:lnTo>
                    <a:pt x="100166" y="6599803"/>
                  </a:lnTo>
                  <a:lnTo>
                    <a:pt x="150249" y="6582898"/>
                  </a:lnTo>
                  <a:lnTo>
                    <a:pt x="200332" y="6565929"/>
                  </a:lnTo>
                  <a:lnTo>
                    <a:pt x="250414" y="6548896"/>
                  </a:lnTo>
                  <a:lnTo>
                    <a:pt x="300497" y="6531799"/>
                  </a:lnTo>
                  <a:lnTo>
                    <a:pt x="350580" y="6514639"/>
                  </a:lnTo>
                  <a:lnTo>
                    <a:pt x="400663" y="6497415"/>
                  </a:lnTo>
                  <a:lnTo>
                    <a:pt x="450746" y="6480126"/>
                  </a:lnTo>
                  <a:lnTo>
                    <a:pt x="500829" y="6462774"/>
                  </a:lnTo>
                  <a:lnTo>
                    <a:pt x="550912" y="6445359"/>
                  </a:lnTo>
                  <a:lnTo>
                    <a:pt x="600995" y="6427879"/>
                  </a:lnTo>
                  <a:lnTo>
                    <a:pt x="651078" y="6410336"/>
                  </a:lnTo>
                  <a:lnTo>
                    <a:pt x="701161" y="6392728"/>
                  </a:lnTo>
                  <a:lnTo>
                    <a:pt x="751243" y="6375057"/>
                  </a:lnTo>
                  <a:lnTo>
                    <a:pt x="801326" y="6357322"/>
                  </a:lnTo>
                  <a:lnTo>
                    <a:pt x="851409" y="6339524"/>
                  </a:lnTo>
                  <a:lnTo>
                    <a:pt x="901492" y="6321662"/>
                  </a:lnTo>
                  <a:lnTo>
                    <a:pt x="951575" y="6303736"/>
                  </a:lnTo>
                  <a:lnTo>
                    <a:pt x="1001658" y="6285746"/>
                  </a:lnTo>
                  <a:lnTo>
                    <a:pt x="1051741" y="6267693"/>
                  </a:lnTo>
                  <a:lnTo>
                    <a:pt x="1101824" y="6249576"/>
                  </a:lnTo>
                  <a:lnTo>
                    <a:pt x="1151907" y="6231395"/>
                  </a:lnTo>
                  <a:lnTo>
                    <a:pt x="1201989" y="6213151"/>
                  </a:lnTo>
                  <a:lnTo>
                    <a:pt x="1252072" y="6194844"/>
                  </a:lnTo>
                  <a:lnTo>
                    <a:pt x="1302155" y="6176473"/>
                  </a:lnTo>
                  <a:lnTo>
                    <a:pt x="1352238" y="6158039"/>
                  </a:lnTo>
                  <a:lnTo>
                    <a:pt x="1402321" y="6139541"/>
                  </a:lnTo>
                  <a:lnTo>
                    <a:pt x="1452404" y="6120981"/>
                  </a:lnTo>
                  <a:lnTo>
                    <a:pt x="1502487" y="6102357"/>
                  </a:lnTo>
                  <a:lnTo>
                    <a:pt x="1552570" y="6083670"/>
                  </a:lnTo>
                  <a:lnTo>
                    <a:pt x="1602653" y="6064920"/>
                  </a:lnTo>
                  <a:lnTo>
                    <a:pt x="1652735" y="6046107"/>
                  </a:lnTo>
                  <a:lnTo>
                    <a:pt x="1702818" y="6027231"/>
                  </a:lnTo>
                  <a:lnTo>
                    <a:pt x="1752901" y="6008292"/>
                  </a:lnTo>
                  <a:lnTo>
                    <a:pt x="1802984" y="5989290"/>
                  </a:lnTo>
                  <a:lnTo>
                    <a:pt x="1853067" y="5970226"/>
                  </a:lnTo>
                  <a:lnTo>
                    <a:pt x="1903150" y="5951100"/>
                  </a:lnTo>
                  <a:lnTo>
                    <a:pt x="1953233" y="5931911"/>
                  </a:lnTo>
                  <a:lnTo>
                    <a:pt x="2003316" y="5912659"/>
                  </a:lnTo>
                  <a:lnTo>
                    <a:pt x="2053399" y="5893345"/>
                  </a:lnTo>
                  <a:lnTo>
                    <a:pt x="2103482" y="5873970"/>
                  </a:lnTo>
                  <a:lnTo>
                    <a:pt x="2153564" y="5854532"/>
                  </a:lnTo>
                  <a:lnTo>
                    <a:pt x="2203647" y="5835032"/>
                  </a:lnTo>
                  <a:lnTo>
                    <a:pt x="2253730" y="5815470"/>
                  </a:lnTo>
                  <a:lnTo>
                    <a:pt x="2303813" y="5795847"/>
                  </a:lnTo>
                  <a:lnTo>
                    <a:pt x="2353896" y="5776162"/>
                  </a:lnTo>
                  <a:lnTo>
                    <a:pt x="2403979" y="5756416"/>
                  </a:lnTo>
                  <a:lnTo>
                    <a:pt x="2454062" y="5736609"/>
                  </a:lnTo>
                  <a:lnTo>
                    <a:pt x="2504145" y="5716740"/>
                  </a:lnTo>
                  <a:lnTo>
                    <a:pt x="2554228" y="5696810"/>
                  </a:lnTo>
                  <a:lnTo>
                    <a:pt x="2604310" y="5676820"/>
                  </a:lnTo>
                  <a:lnTo>
                    <a:pt x="2654393" y="5656768"/>
                  </a:lnTo>
                  <a:lnTo>
                    <a:pt x="2704476" y="5636656"/>
                  </a:lnTo>
                  <a:lnTo>
                    <a:pt x="2754559" y="5616484"/>
                  </a:lnTo>
                  <a:lnTo>
                    <a:pt x="2804642" y="5596252"/>
                  </a:lnTo>
                  <a:lnTo>
                    <a:pt x="2854725" y="5575959"/>
                  </a:lnTo>
                  <a:lnTo>
                    <a:pt x="2904808" y="5555606"/>
                  </a:lnTo>
                  <a:lnTo>
                    <a:pt x="2954891" y="5535194"/>
                  </a:lnTo>
                  <a:lnTo>
                    <a:pt x="3004974" y="5514722"/>
                  </a:lnTo>
                  <a:lnTo>
                    <a:pt x="3055056" y="5494191"/>
                  </a:lnTo>
                  <a:lnTo>
                    <a:pt x="3105139" y="5473600"/>
                  </a:lnTo>
                  <a:lnTo>
                    <a:pt x="3155222" y="5452950"/>
                  </a:lnTo>
                  <a:lnTo>
                    <a:pt x="3205305" y="5432242"/>
                  </a:lnTo>
                  <a:lnTo>
                    <a:pt x="3255388" y="5411475"/>
                  </a:lnTo>
                  <a:lnTo>
                    <a:pt x="3305471" y="5390649"/>
                  </a:lnTo>
                  <a:lnTo>
                    <a:pt x="3355554" y="5369765"/>
                  </a:lnTo>
                  <a:lnTo>
                    <a:pt x="3405637" y="5348823"/>
                  </a:lnTo>
                  <a:lnTo>
                    <a:pt x="3455720" y="5327823"/>
                  </a:lnTo>
                  <a:lnTo>
                    <a:pt x="3505803" y="5306766"/>
                  </a:lnTo>
                  <a:lnTo>
                    <a:pt x="3555885" y="5285651"/>
                  </a:lnTo>
                  <a:lnTo>
                    <a:pt x="3605968" y="5264479"/>
                  </a:lnTo>
                  <a:lnTo>
                    <a:pt x="3656051" y="5243250"/>
                  </a:lnTo>
                  <a:lnTo>
                    <a:pt x="3706134" y="5221964"/>
                  </a:lnTo>
                  <a:lnTo>
                    <a:pt x="3756217" y="5200622"/>
                  </a:lnTo>
                  <a:lnTo>
                    <a:pt x="3806300" y="5179224"/>
                  </a:lnTo>
                  <a:lnTo>
                    <a:pt x="3856383" y="5157769"/>
                  </a:lnTo>
                  <a:lnTo>
                    <a:pt x="3906466" y="5136259"/>
                  </a:lnTo>
                  <a:lnTo>
                    <a:pt x="3956549" y="5114693"/>
                  </a:lnTo>
                  <a:lnTo>
                    <a:pt x="4006631" y="5093072"/>
                  </a:lnTo>
                  <a:lnTo>
                    <a:pt x="4056714" y="5071396"/>
                  </a:lnTo>
                  <a:lnTo>
                    <a:pt x="4106797" y="5049665"/>
                  </a:lnTo>
                  <a:lnTo>
                    <a:pt x="4156880" y="5027879"/>
                  </a:lnTo>
                  <a:lnTo>
                    <a:pt x="4206963" y="5006039"/>
                  </a:lnTo>
                  <a:lnTo>
                    <a:pt x="4257046" y="4984146"/>
                  </a:lnTo>
                  <a:lnTo>
                    <a:pt x="4307129" y="4962198"/>
                  </a:lnTo>
                  <a:lnTo>
                    <a:pt x="4357212" y="4940198"/>
                  </a:lnTo>
                  <a:lnTo>
                    <a:pt x="4407295" y="4918144"/>
                  </a:lnTo>
                  <a:lnTo>
                    <a:pt x="4457377" y="4896037"/>
                  </a:lnTo>
                  <a:lnTo>
                    <a:pt x="4507460" y="4873878"/>
                  </a:lnTo>
                  <a:lnTo>
                    <a:pt x="4557543" y="4851667"/>
                  </a:lnTo>
                  <a:lnTo>
                    <a:pt x="4607626" y="4829403"/>
                  </a:lnTo>
                  <a:lnTo>
                    <a:pt x="4657709" y="4807088"/>
                  </a:lnTo>
                  <a:lnTo>
                    <a:pt x="4707792" y="4784722"/>
                  </a:lnTo>
                  <a:lnTo>
                    <a:pt x="4757875" y="4762304"/>
                  </a:lnTo>
                  <a:lnTo>
                    <a:pt x="4807958" y="4739836"/>
                  </a:lnTo>
                  <a:lnTo>
                    <a:pt x="4858041" y="4717318"/>
                  </a:lnTo>
                  <a:lnTo>
                    <a:pt x="4908124" y="4694749"/>
                  </a:lnTo>
                  <a:lnTo>
                    <a:pt x="4958206" y="4672131"/>
                  </a:lnTo>
                  <a:lnTo>
                    <a:pt x="5008289" y="4649463"/>
                  </a:lnTo>
                  <a:lnTo>
                    <a:pt x="5058372" y="4626747"/>
                  </a:lnTo>
                  <a:lnTo>
                    <a:pt x="5108455" y="4603981"/>
                  </a:lnTo>
                  <a:lnTo>
                    <a:pt x="5158538" y="4581168"/>
                  </a:lnTo>
                  <a:lnTo>
                    <a:pt x="5208621" y="4558306"/>
                  </a:lnTo>
                  <a:lnTo>
                    <a:pt x="5258704" y="4535396"/>
                  </a:lnTo>
                  <a:lnTo>
                    <a:pt x="5308787" y="4512439"/>
                  </a:lnTo>
                  <a:lnTo>
                    <a:pt x="5358870" y="4489436"/>
                  </a:lnTo>
                  <a:lnTo>
                    <a:pt x="5408952" y="4466385"/>
                  </a:lnTo>
                  <a:lnTo>
                    <a:pt x="5459035" y="4443288"/>
                  </a:lnTo>
                  <a:lnTo>
                    <a:pt x="5509118" y="4420146"/>
                  </a:lnTo>
                  <a:lnTo>
                    <a:pt x="5559201" y="4396958"/>
                  </a:lnTo>
                  <a:lnTo>
                    <a:pt x="5609284" y="4373725"/>
                  </a:lnTo>
                  <a:lnTo>
                    <a:pt x="5659367" y="4350447"/>
                  </a:lnTo>
                  <a:lnTo>
                    <a:pt x="5709450" y="4327124"/>
                  </a:lnTo>
                  <a:lnTo>
                    <a:pt x="5759533" y="4303758"/>
                  </a:lnTo>
                  <a:lnTo>
                    <a:pt x="5809616" y="4280348"/>
                  </a:lnTo>
                  <a:lnTo>
                    <a:pt x="5859698" y="4256895"/>
                  </a:lnTo>
                  <a:lnTo>
                    <a:pt x="5909781" y="4233399"/>
                  </a:lnTo>
                  <a:lnTo>
                    <a:pt x="5959864" y="4209861"/>
                  </a:lnTo>
                  <a:lnTo>
                    <a:pt x="6009947" y="4186281"/>
                  </a:lnTo>
                  <a:lnTo>
                    <a:pt x="6060030" y="4162659"/>
                  </a:lnTo>
                  <a:lnTo>
                    <a:pt x="6110113" y="4138996"/>
                  </a:lnTo>
                  <a:lnTo>
                    <a:pt x="6160196" y="4115292"/>
                  </a:lnTo>
                  <a:lnTo>
                    <a:pt x="6210279" y="4091548"/>
                  </a:lnTo>
                  <a:lnTo>
                    <a:pt x="6260362" y="4067764"/>
                  </a:lnTo>
                  <a:lnTo>
                    <a:pt x="6310445" y="4043940"/>
                  </a:lnTo>
                  <a:lnTo>
                    <a:pt x="6360527" y="4020078"/>
                  </a:lnTo>
                  <a:lnTo>
                    <a:pt x="6410610" y="3996176"/>
                  </a:lnTo>
                  <a:lnTo>
                    <a:pt x="6460693" y="3972237"/>
                  </a:lnTo>
                  <a:lnTo>
                    <a:pt x="6510776" y="3948260"/>
                  </a:lnTo>
                  <a:lnTo>
                    <a:pt x="6560859" y="3924245"/>
                  </a:lnTo>
                  <a:lnTo>
                    <a:pt x="6610942" y="3900193"/>
                  </a:lnTo>
                  <a:lnTo>
                    <a:pt x="6661025" y="3876105"/>
                  </a:lnTo>
                  <a:lnTo>
                    <a:pt x="6711108" y="3851982"/>
                  </a:lnTo>
                  <a:lnTo>
                    <a:pt x="6761191" y="3827822"/>
                  </a:lnTo>
                  <a:lnTo>
                    <a:pt x="6811273" y="3803627"/>
                  </a:lnTo>
                  <a:lnTo>
                    <a:pt x="6861356" y="3779398"/>
                  </a:lnTo>
                  <a:lnTo>
                    <a:pt x="6911439" y="3755135"/>
                  </a:lnTo>
                  <a:lnTo>
                    <a:pt x="6961522" y="3730838"/>
                  </a:lnTo>
                  <a:lnTo>
                    <a:pt x="7011605" y="3706507"/>
                  </a:lnTo>
                  <a:lnTo>
                    <a:pt x="7061688" y="3682144"/>
                  </a:lnTo>
                  <a:lnTo>
                    <a:pt x="7111771" y="3657749"/>
                  </a:lnTo>
                  <a:lnTo>
                    <a:pt x="7161854" y="3633321"/>
                  </a:lnTo>
                  <a:lnTo>
                    <a:pt x="7211937" y="3608863"/>
                  </a:lnTo>
                  <a:lnTo>
                    <a:pt x="7262019" y="3584373"/>
                  </a:lnTo>
                  <a:lnTo>
                    <a:pt x="7312102" y="3559853"/>
                  </a:lnTo>
                  <a:lnTo>
                    <a:pt x="7362185" y="3535304"/>
                  </a:lnTo>
                  <a:lnTo>
                    <a:pt x="7412268" y="3510724"/>
                  </a:lnTo>
                  <a:lnTo>
                    <a:pt x="7462351" y="3486116"/>
                  </a:lnTo>
                  <a:lnTo>
                    <a:pt x="7512434" y="3461480"/>
                  </a:lnTo>
                  <a:lnTo>
                    <a:pt x="7562517" y="3436815"/>
                  </a:lnTo>
                  <a:lnTo>
                    <a:pt x="7612600" y="3412123"/>
                  </a:lnTo>
                  <a:lnTo>
                    <a:pt x="7662683" y="3387404"/>
                  </a:lnTo>
                  <a:lnTo>
                    <a:pt x="7712766" y="3362658"/>
                  </a:lnTo>
                  <a:lnTo>
                    <a:pt x="7762848" y="3337887"/>
                  </a:lnTo>
                  <a:lnTo>
                    <a:pt x="7812931" y="3313090"/>
                  </a:lnTo>
                  <a:lnTo>
                    <a:pt x="7863014" y="3288268"/>
                  </a:lnTo>
                  <a:lnTo>
                    <a:pt x="7913097" y="3263422"/>
                  </a:lnTo>
                  <a:lnTo>
                    <a:pt x="7963180" y="3238552"/>
                  </a:lnTo>
                  <a:lnTo>
                    <a:pt x="8013263" y="3213658"/>
                  </a:lnTo>
                  <a:lnTo>
                    <a:pt x="8063346" y="3188742"/>
                  </a:lnTo>
                  <a:lnTo>
                    <a:pt x="8113429" y="3163803"/>
                  </a:lnTo>
                  <a:lnTo>
                    <a:pt x="8163512" y="3138842"/>
                  </a:lnTo>
                  <a:lnTo>
                    <a:pt x="8213594" y="3113860"/>
                  </a:lnTo>
                  <a:lnTo>
                    <a:pt x="8263677" y="3088857"/>
                  </a:lnTo>
                  <a:lnTo>
                    <a:pt x="8313760" y="3063834"/>
                  </a:lnTo>
                  <a:lnTo>
                    <a:pt x="8363843" y="3038791"/>
                  </a:lnTo>
                  <a:lnTo>
                    <a:pt x="8413926" y="3013729"/>
                  </a:lnTo>
                  <a:lnTo>
                    <a:pt x="8464009" y="2988648"/>
                  </a:lnTo>
                  <a:lnTo>
                    <a:pt x="8514092" y="2963548"/>
                  </a:lnTo>
                  <a:lnTo>
                    <a:pt x="8564175" y="2938432"/>
                  </a:lnTo>
                  <a:lnTo>
                    <a:pt x="8614258" y="2913298"/>
                  </a:lnTo>
                  <a:lnTo>
                    <a:pt x="8664340" y="2888147"/>
                  </a:lnTo>
                  <a:lnTo>
                    <a:pt x="8714423" y="2862980"/>
                  </a:lnTo>
                  <a:lnTo>
                    <a:pt x="8764506" y="2837798"/>
                  </a:lnTo>
                  <a:lnTo>
                    <a:pt x="8814589" y="2812601"/>
                  </a:lnTo>
                  <a:lnTo>
                    <a:pt x="8864672" y="2787389"/>
                  </a:lnTo>
                  <a:lnTo>
                    <a:pt x="8914755" y="2762163"/>
                  </a:lnTo>
                  <a:lnTo>
                    <a:pt x="8964838" y="2736924"/>
                  </a:lnTo>
                  <a:lnTo>
                    <a:pt x="9014921" y="2711672"/>
                  </a:lnTo>
                  <a:lnTo>
                    <a:pt x="9065004" y="2686408"/>
                  </a:lnTo>
                  <a:lnTo>
                    <a:pt x="9115087" y="2661132"/>
                  </a:lnTo>
                  <a:lnTo>
                    <a:pt x="9165169" y="2635845"/>
                  </a:lnTo>
                  <a:lnTo>
                    <a:pt x="9215252" y="2610547"/>
                  </a:lnTo>
                  <a:lnTo>
                    <a:pt x="9265335" y="2585239"/>
                  </a:lnTo>
                  <a:lnTo>
                    <a:pt x="9315418" y="2559921"/>
                  </a:lnTo>
                  <a:lnTo>
                    <a:pt x="9365501" y="2534595"/>
                  </a:lnTo>
                  <a:lnTo>
                    <a:pt x="9415584" y="2509260"/>
                  </a:lnTo>
                  <a:lnTo>
                    <a:pt x="9465667" y="2483916"/>
                  </a:lnTo>
                  <a:lnTo>
                    <a:pt x="9515750" y="2458566"/>
                  </a:lnTo>
                  <a:lnTo>
                    <a:pt x="9565833" y="2433208"/>
                  </a:lnTo>
                  <a:lnTo>
                    <a:pt x="9615915" y="2407844"/>
                  </a:lnTo>
                  <a:lnTo>
                    <a:pt x="9665998" y="2382475"/>
                  </a:lnTo>
                  <a:lnTo>
                    <a:pt x="9716081" y="2357100"/>
                  </a:lnTo>
                  <a:lnTo>
                    <a:pt x="9766164" y="2331721"/>
                  </a:lnTo>
                  <a:lnTo>
                    <a:pt x="9816247" y="2306337"/>
                  </a:lnTo>
                  <a:lnTo>
                    <a:pt x="9866330" y="2280950"/>
                  </a:lnTo>
                  <a:lnTo>
                    <a:pt x="9916413" y="2255559"/>
                  </a:lnTo>
                  <a:lnTo>
                    <a:pt x="9966496" y="2230166"/>
                  </a:lnTo>
                  <a:lnTo>
                    <a:pt x="10016579" y="2204772"/>
                  </a:lnTo>
                  <a:lnTo>
                    <a:pt x="10066661" y="2179375"/>
                  </a:lnTo>
                  <a:lnTo>
                    <a:pt x="10116744" y="2153978"/>
                  </a:lnTo>
                  <a:lnTo>
                    <a:pt x="10166827" y="2128581"/>
                  </a:lnTo>
                  <a:lnTo>
                    <a:pt x="10216910" y="2103184"/>
                  </a:lnTo>
                  <a:lnTo>
                    <a:pt x="10266993" y="2077787"/>
                  </a:lnTo>
                  <a:lnTo>
                    <a:pt x="10317076" y="2052392"/>
                  </a:lnTo>
                  <a:lnTo>
                    <a:pt x="10367159" y="2026999"/>
                  </a:lnTo>
                  <a:lnTo>
                    <a:pt x="10417242" y="2001608"/>
                  </a:lnTo>
                  <a:lnTo>
                    <a:pt x="10467325" y="1976220"/>
                  </a:lnTo>
                  <a:lnTo>
                    <a:pt x="10517408" y="1950835"/>
                  </a:lnTo>
                  <a:lnTo>
                    <a:pt x="10567490" y="1925455"/>
                  </a:lnTo>
                  <a:lnTo>
                    <a:pt x="10617573" y="1900079"/>
                  </a:lnTo>
                  <a:lnTo>
                    <a:pt x="10667656" y="1874708"/>
                  </a:lnTo>
                  <a:lnTo>
                    <a:pt x="10717739" y="1849343"/>
                  </a:lnTo>
                  <a:lnTo>
                    <a:pt x="10767822" y="1823984"/>
                  </a:lnTo>
                  <a:lnTo>
                    <a:pt x="10817905" y="1798631"/>
                  </a:lnTo>
                  <a:lnTo>
                    <a:pt x="10867988" y="1773286"/>
                  </a:lnTo>
                  <a:lnTo>
                    <a:pt x="10918071" y="1747949"/>
                  </a:lnTo>
                  <a:lnTo>
                    <a:pt x="10968154" y="1722620"/>
                  </a:lnTo>
                  <a:lnTo>
                    <a:pt x="11018236" y="1697300"/>
                  </a:lnTo>
                  <a:lnTo>
                    <a:pt x="11068319" y="1671989"/>
                  </a:lnTo>
                  <a:lnTo>
                    <a:pt x="11118402" y="1646688"/>
                  </a:lnTo>
                  <a:lnTo>
                    <a:pt x="11168485" y="1621397"/>
                  </a:lnTo>
                  <a:lnTo>
                    <a:pt x="11218568" y="1596118"/>
                  </a:lnTo>
                  <a:lnTo>
                    <a:pt x="11268651" y="1570850"/>
                  </a:lnTo>
                  <a:lnTo>
                    <a:pt x="11318734" y="1545594"/>
                  </a:lnTo>
                  <a:lnTo>
                    <a:pt x="11368817" y="1520350"/>
                  </a:lnTo>
                  <a:lnTo>
                    <a:pt x="11418900" y="1495119"/>
                  </a:lnTo>
                  <a:lnTo>
                    <a:pt x="11468982" y="1469902"/>
                  </a:lnTo>
                  <a:lnTo>
                    <a:pt x="11519065" y="1444699"/>
                  </a:lnTo>
                  <a:lnTo>
                    <a:pt x="11569148" y="1419511"/>
                  </a:lnTo>
                  <a:lnTo>
                    <a:pt x="11619231" y="1394338"/>
                  </a:lnTo>
                  <a:lnTo>
                    <a:pt x="11669314" y="1369180"/>
                  </a:lnTo>
                  <a:lnTo>
                    <a:pt x="11719397" y="1344038"/>
                  </a:lnTo>
                  <a:lnTo>
                    <a:pt x="11769480" y="1318913"/>
                  </a:lnTo>
                  <a:lnTo>
                    <a:pt x="11819563" y="1293806"/>
                  </a:lnTo>
                  <a:lnTo>
                    <a:pt x="11869646" y="1268715"/>
                  </a:lnTo>
                  <a:lnTo>
                    <a:pt x="11919729" y="1243643"/>
                  </a:lnTo>
                  <a:lnTo>
                    <a:pt x="11969811" y="1218590"/>
                  </a:lnTo>
                  <a:lnTo>
                    <a:pt x="12019894" y="1193556"/>
                  </a:lnTo>
                  <a:lnTo>
                    <a:pt x="12069977" y="1168541"/>
                  </a:lnTo>
                  <a:lnTo>
                    <a:pt x="12120060" y="1143546"/>
                  </a:lnTo>
                  <a:lnTo>
                    <a:pt x="12170143" y="1118572"/>
                  </a:lnTo>
                  <a:lnTo>
                    <a:pt x="12220226" y="1093620"/>
                  </a:lnTo>
                  <a:lnTo>
                    <a:pt x="12270309" y="1068688"/>
                  </a:lnTo>
                  <a:lnTo>
                    <a:pt x="12320392" y="1043779"/>
                  </a:lnTo>
                  <a:lnTo>
                    <a:pt x="12370475" y="1018892"/>
                  </a:lnTo>
                  <a:lnTo>
                    <a:pt x="12420557" y="994029"/>
                  </a:lnTo>
                  <a:lnTo>
                    <a:pt x="12470640" y="969189"/>
                  </a:lnTo>
                  <a:lnTo>
                    <a:pt x="12520723" y="944373"/>
                  </a:lnTo>
                  <a:lnTo>
                    <a:pt x="12570806" y="919581"/>
                  </a:lnTo>
                  <a:lnTo>
                    <a:pt x="12620889" y="894814"/>
                  </a:lnTo>
                  <a:lnTo>
                    <a:pt x="12670972" y="870073"/>
                  </a:lnTo>
                  <a:lnTo>
                    <a:pt x="12721055" y="845357"/>
                  </a:lnTo>
                  <a:lnTo>
                    <a:pt x="12771138" y="820668"/>
                  </a:lnTo>
                  <a:lnTo>
                    <a:pt x="12821221" y="796006"/>
                  </a:lnTo>
                  <a:lnTo>
                    <a:pt x="12871303" y="771371"/>
                  </a:lnTo>
                  <a:lnTo>
                    <a:pt x="12921386" y="746763"/>
                  </a:lnTo>
                  <a:lnTo>
                    <a:pt x="12971469" y="722184"/>
                  </a:lnTo>
                  <a:lnTo>
                    <a:pt x="13021552" y="697633"/>
                  </a:lnTo>
                  <a:lnTo>
                    <a:pt x="13071635" y="673111"/>
                  </a:lnTo>
                  <a:lnTo>
                    <a:pt x="13121718" y="648619"/>
                  </a:lnTo>
                  <a:lnTo>
                    <a:pt x="13171801" y="624156"/>
                  </a:lnTo>
                  <a:lnTo>
                    <a:pt x="13221884" y="599724"/>
                  </a:lnTo>
                  <a:lnTo>
                    <a:pt x="13271967" y="575323"/>
                  </a:lnTo>
                  <a:lnTo>
                    <a:pt x="13322050" y="550953"/>
                  </a:lnTo>
                  <a:lnTo>
                    <a:pt x="13372132" y="526615"/>
                  </a:lnTo>
                  <a:lnTo>
                    <a:pt x="13422215" y="502308"/>
                  </a:lnTo>
                  <a:lnTo>
                    <a:pt x="13472298" y="478035"/>
                  </a:lnTo>
                  <a:lnTo>
                    <a:pt x="13522381" y="453794"/>
                  </a:lnTo>
                  <a:lnTo>
                    <a:pt x="13572464" y="429586"/>
                  </a:lnTo>
                  <a:lnTo>
                    <a:pt x="13622547" y="405412"/>
                  </a:lnTo>
                  <a:lnTo>
                    <a:pt x="13672630" y="381272"/>
                  </a:lnTo>
                  <a:lnTo>
                    <a:pt x="13722713" y="357167"/>
                  </a:lnTo>
                  <a:lnTo>
                    <a:pt x="13772796" y="333097"/>
                  </a:lnTo>
                  <a:lnTo>
                    <a:pt x="13822878" y="309062"/>
                  </a:lnTo>
                  <a:lnTo>
                    <a:pt x="13872961" y="285063"/>
                  </a:lnTo>
                  <a:lnTo>
                    <a:pt x="13923044" y="261100"/>
                  </a:lnTo>
                  <a:lnTo>
                    <a:pt x="13973127" y="237173"/>
                  </a:lnTo>
                  <a:lnTo>
                    <a:pt x="14023210" y="213283"/>
                  </a:lnTo>
                  <a:lnTo>
                    <a:pt x="14073293" y="189431"/>
                  </a:lnTo>
                  <a:lnTo>
                    <a:pt x="14123376" y="165616"/>
                  </a:lnTo>
                  <a:lnTo>
                    <a:pt x="14173459" y="141840"/>
                  </a:lnTo>
                  <a:lnTo>
                    <a:pt x="14223542" y="118102"/>
                  </a:lnTo>
                  <a:lnTo>
                    <a:pt x="14273624" y="94402"/>
                  </a:lnTo>
                  <a:lnTo>
                    <a:pt x="14323707" y="70742"/>
                  </a:lnTo>
                  <a:lnTo>
                    <a:pt x="14373790" y="47121"/>
                  </a:lnTo>
                  <a:lnTo>
                    <a:pt x="14423873" y="23541"/>
                  </a:lnTo>
                  <a:lnTo>
                    <a:pt x="14473956" y="0"/>
                  </a:lnTo>
                </a:path>
              </a:pathLst>
            </a:custGeom>
            <a:ln w="27000">
              <a:solidFill>
                <a:srgbClr val="000000">
                  <a:alpha val="50196"/>
                </a:srgbClr>
              </a:solidFill>
              <a:prstDash val="solid"/>
              <a:round/>
            </a:ln>
          </p:spPr>
          <p:txBody>
            <a:bodyPr/>
            <a:lstStyle/>
            <a:p/>
          </p:txBody>
        </p:sp>
        <p:sp>
          <p:nvSpPr>
            <p:cNvPr id="29" name="Polyline form 29"/>
            <p:cNvSpPr/>
            <p:nvPr/>
          </p:nvSpPr>
          <p:spPr>
            <a:xfrm>
              <a:off x="4359887" y="16706209"/>
              <a:ext cx="14473956" cy="8"/>
            </a:xfrm>
            <a:custGeom>
              <a:avLst/>
              <a:pathLst>
                <a:path w="14473956" h="8">
                  <a:moveTo>
                    <a:pt x="0" y="8"/>
                  </a:moveTo>
                  <a:lnTo>
                    <a:pt x="50083" y="8"/>
                  </a:lnTo>
                  <a:lnTo>
                    <a:pt x="100166" y="8"/>
                  </a:lnTo>
                  <a:lnTo>
                    <a:pt x="150249" y="8"/>
                  </a:lnTo>
                  <a:lnTo>
                    <a:pt x="200332" y="8"/>
                  </a:lnTo>
                  <a:lnTo>
                    <a:pt x="250414" y="8"/>
                  </a:lnTo>
                  <a:lnTo>
                    <a:pt x="300497" y="8"/>
                  </a:lnTo>
                  <a:lnTo>
                    <a:pt x="350580" y="8"/>
                  </a:lnTo>
                  <a:lnTo>
                    <a:pt x="400663" y="8"/>
                  </a:lnTo>
                  <a:lnTo>
                    <a:pt x="450746" y="8"/>
                  </a:lnTo>
                  <a:lnTo>
                    <a:pt x="500829" y="8"/>
                  </a:lnTo>
                  <a:lnTo>
                    <a:pt x="550912" y="8"/>
                  </a:lnTo>
                  <a:lnTo>
                    <a:pt x="600995" y="8"/>
                  </a:lnTo>
                  <a:lnTo>
                    <a:pt x="651078" y="8"/>
                  </a:lnTo>
                  <a:lnTo>
                    <a:pt x="701161" y="8"/>
                  </a:lnTo>
                  <a:lnTo>
                    <a:pt x="751243" y="8"/>
                  </a:lnTo>
                  <a:lnTo>
                    <a:pt x="801326" y="8"/>
                  </a:lnTo>
                  <a:lnTo>
                    <a:pt x="851409" y="8"/>
                  </a:lnTo>
                  <a:lnTo>
                    <a:pt x="901492" y="8"/>
                  </a:lnTo>
                  <a:lnTo>
                    <a:pt x="951575" y="8"/>
                  </a:lnTo>
                  <a:lnTo>
                    <a:pt x="1001658" y="8"/>
                  </a:lnTo>
                  <a:lnTo>
                    <a:pt x="1051741" y="8"/>
                  </a:lnTo>
                  <a:lnTo>
                    <a:pt x="1101824" y="8"/>
                  </a:lnTo>
                  <a:lnTo>
                    <a:pt x="1151907" y="8"/>
                  </a:lnTo>
                  <a:lnTo>
                    <a:pt x="1201989" y="8"/>
                  </a:lnTo>
                  <a:lnTo>
                    <a:pt x="1252072" y="8"/>
                  </a:lnTo>
                  <a:lnTo>
                    <a:pt x="1302155" y="8"/>
                  </a:lnTo>
                  <a:lnTo>
                    <a:pt x="1352238" y="8"/>
                  </a:lnTo>
                  <a:lnTo>
                    <a:pt x="1402321" y="8"/>
                  </a:lnTo>
                  <a:lnTo>
                    <a:pt x="1452404" y="8"/>
                  </a:lnTo>
                  <a:lnTo>
                    <a:pt x="1502487" y="8"/>
                  </a:lnTo>
                  <a:lnTo>
                    <a:pt x="1552570" y="8"/>
                  </a:lnTo>
                  <a:lnTo>
                    <a:pt x="1602653" y="8"/>
                  </a:lnTo>
                  <a:lnTo>
                    <a:pt x="1652735" y="8"/>
                  </a:lnTo>
                  <a:lnTo>
                    <a:pt x="1702818" y="8"/>
                  </a:lnTo>
                  <a:lnTo>
                    <a:pt x="1752901" y="8"/>
                  </a:lnTo>
                  <a:lnTo>
                    <a:pt x="1802984" y="8"/>
                  </a:lnTo>
                  <a:lnTo>
                    <a:pt x="1853067" y="8"/>
                  </a:lnTo>
                  <a:lnTo>
                    <a:pt x="1903150" y="8"/>
                  </a:lnTo>
                  <a:lnTo>
                    <a:pt x="1953233" y="8"/>
                  </a:lnTo>
                  <a:lnTo>
                    <a:pt x="2003316" y="8"/>
                  </a:lnTo>
                  <a:lnTo>
                    <a:pt x="2053399" y="8"/>
                  </a:lnTo>
                  <a:lnTo>
                    <a:pt x="2103482" y="8"/>
                  </a:lnTo>
                  <a:lnTo>
                    <a:pt x="2153564" y="8"/>
                  </a:lnTo>
                  <a:lnTo>
                    <a:pt x="2203647" y="8"/>
                  </a:lnTo>
                  <a:lnTo>
                    <a:pt x="2253730" y="8"/>
                  </a:lnTo>
                  <a:lnTo>
                    <a:pt x="2303813" y="8"/>
                  </a:lnTo>
                  <a:lnTo>
                    <a:pt x="2353896" y="8"/>
                  </a:lnTo>
                  <a:lnTo>
                    <a:pt x="2403979" y="8"/>
                  </a:lnTo>
                  <a:lnTo>
                    <a:pt x="2454062" y="8"/>
                  </a:lnTo>
                  <a:lnTo>
                    <a:pt x="2504145" y="8"/>
                  </a:lnTo>
                  <a:lnTo>
                    <a:pt x="2554228" y="8"/>
                  </a:lnTo>
                  <a:lnTo>
                    <a:pt x="2604310" y="8"/>
                  </a:lnTo>
                  <a:lnTo>
                    <a:pt x="2654393" y="8"/>
                  </a:lnTo>
                  <a:lnTo>
                    <a:pt x="2704476" y="8"/>
                  </a:lnTo>
                  <a:lnTo>
                    <a:pt x="2754559" y="8"/>
                  </a:lnTo>
                  <a:lnTo>
                    <a:pt x="2804642" y="8"/>
                  </a:lnTo>
                  <a:lnTo>
                    <a:pt x="2854725" y="8"/>
                  </a:lnTo>
                  <a:lnTo>
                    <a:pt x="2904808" y="8"/>
                  </a:lnTo>
                  <a:lnTo>
                    <a:pt x="2954891" y="8"/>
                  </a:lnTo>
                  <a:lnTo>
                    <a:pt x="3004974" y="8"/>
                  </a:lnTo>
                  <a:lnTo>
                    <a:pt x="3055056" y="8"/>
                  </a:lnTo>
                  <a:lnTo>
                    <a:pt x="3105139" y="8"/>
                  </a:lnTo>
                  <a:lnTo>
                    <a:pt x="3155222" y="8"/>
                  </a:lnTo>
                  <a:lnTo>
                    <a:pt x="3205305" y="8"/>
                  </a:lnTo>
                  <a:lnTo>
                    <a:pt x="3255388" y="8"/>
                  </a:lnTo>
                  <a:lnTo>
                    <a:pt x="3305471" y="8"/>
                  </a:lnTo>
                  <a:lnTo>
                    <a:pt x="3355554" y="8"/>
                  </a:lnTo>
                  <a:lnTo>
                    <a:pt x="3405637" y="8"/>
                  </a:lnTo>
                  <a:lnTo>
                    <a:pt x="3455720" y="8"/>
                  </a:lnTo>
                  <a:lnTo>
                    <a:pt x="3505803" y="8"/>
                  </a:lnTo>
                  <a:lnTo>
                    <a:pt x="3555885" y="8"/>
                  </a:lnTo>
                  <a:lnTo>
                    <a:pt x="3605968" y="8"/>
                  </a:lnTo>
                  <a:lnTo>
                    <a:pt x="3656051" y="8"/>
                  </a:lnTo>
                  <a:lnTo>
                    <a:pt x="3706134" y="8"/>
                  </a:lnTo>
                  <a:lnTo>
                    <a:pt x="3756217" y="8"/>
                  </a:lnTo>
                  <a:lnTo>
                    <a:pt x="3806300" y="8"/>
                  </a:lnTo>
                  <a:lnTo>
                    <a:pt x="3856383" y="8"/>
                  </a:lnTo>
                  <a:lnTo>
                    <a:pt x="3906466" y="8"/>
                  </a:lnTo>
                  <a:lnTo>
                    <a:pt x="3956549" y="8"/>
                  </a:lnTo>
                  <a:lnTo>
                    <a:pt x="4006631" y="8"/>
                  </a:lnTo>
                  <a:lnTo>
                    <a:pt x="4056714" y="8"/>
                  </a:lnTo>
                  <a:lnTo>
                    <a:pt x="4106797" y="8"/>
                  </a:lnTo>
                  <a:lnTo>
                    <a:pt x="4156880" y="8"/>
                  </a:lnTo>
                  <a:lnTo>
                    <a:pt x="4206963" y="7"/>
                  </a:lnTo>
                  <a:lnTo>
                    <a:pt x="4257046" y="7"/>
                  </a:lnTo>
                  <a:lnTo>
                    <a:pt x="4307129" y="7"/>
                  </a:lnTo>
                  <a:lnTo>
                    <a:pt x="4357212" y="7"/>
                  </a:lnTo>
                  <a:lnTo>
                    <a:pt x="4407295" y="7"/>
                  </a:lnTo>
                  <a:lnTo>
                    <a:pt x="4457377" y="7"/>
                  </a:lnTo>
                  <a:lnTo>
                    <a:pt x="4507460" y="7"/>
                  </a:lnTo>
                  <a:lnTo>
                    <a:pt x="4557543" y="7"/>
                  </a:lnTo>
                  <a:lnTo>
                    <a:pt x="4607626" y="7"/>
                  </a:lnTo>
                  <a:lnTo>
                    <a:pt x="4657709" y="7"/>
                  </a:lnTo>
                  <a:lnTo>
                    <a:pt x="4707792" y="7"/>
                  </a:lnTo>
                  <a:lnTo>
                    <a:pt x="4757875" y="7"/>
                  </a:lnTo>
                  <a:lnTo>
                    <a:pt x="4807958" y="7"/>
                  </a:lnTo>
                  <a:lnTo>
                    <a:pt x="4858041" y="7"/>
                  </a:lnTo>
                  <a:lnTo>
                    <a:pt x="4908124" y="7"/>
                  </a:lnTo>
                  <a:lnTo>
                    <a:pt x="4958206" y="7"/>
                  </a:lnTo>
                  <a:lnTo>
                    <a:pt x="5008289" y="7"/>
                  </a:lnTo>
                  <a:lnTo>
                    <a:pt x="5058372" y="7"/>
                  </a:lnTo>
                  <a:lnTo>
                    <a:pt x="5108455" y="7"/>
                  </a:lnTo>
                  <a:lnTo>
                    <a:pt x="5158538" y="7"/>
                  </a:lnTo>
                  <a:lnTo>
                    <a:pt x="5208621" y="7"/>
                  </a:lnTo>
                  <a:lnTo>
                    <a:pt x="5258704" y="7"/>
                  </a:lnTo>
                  <a:lnTo>
                    <a:pt x="5308787" y="7"/>
                  </a:lnTo>
                  <a:lnTo>
                    <a:pt x="5358870" y="7"/>
                  </a:lnTo>
                  <a:lnTo>
                    <a:pt x="5408952" y="7"/>
                  </a:lnTo>
                  <a:lnTo>
                    <a:pt x="5459035" y="7"/>
                  </a:lnTo>
                  <a:lnTo>
                    <a:pt x="5509118" y="7"/>
                  </a:lnTo>
                  <a:lnTo>
                    <a:pt x="5559201" y="7"/>
                  </a:lnTo>
                  <a:lnTo>
                    <a:pt x="5609284" y="7"/>
                  </a:lnTo>
                  <a:lnTo>
                    <a:pt x="5659367" y="7"/>
                  </a:lnTo>
                  <a:lnTo>
                    <a:pt x="5709450" y="7"/>
                  </a:lnTo>
                  <a:lnTo>
                    <a:pt x="5759533" y="7"/>
                  </a:lnTo>
                  <a:lnTo>
                    <a:pt x="5809616" y="7"/>
                  </a:lnTo>
                  <a:lnTo>
                    <a:pt x="5859698" y="7"/>
                  </a:lnTo>
                  <a:lnTo>
                    <a:pt x="5909781" y="7"/>
                  </a:lnTo>
                  <a:lnTo>
                    <a:pt x="5959864" y="7"/>
                  </a:lnTo>
                  <a:lnTo>
                    <a:pt x="6009947" y="7"/>
                  </a:lnTo>
                  <a:lnTo>
                    <a:pt x="6060030" y="7"/>
                  </a:lnTo>
                  <a:lnTo>
                    <a:pt x="6110113" y="7"/>
                  </a:lnTo>
                  <a:lnTo>
                    <a:pt x="6160196" y="7"/>
                  </a:lnTo>
                  <a:lnTo>
                    <a:pt x="6210279" y="7"/>
                  </a:lnTo>
                  <a:lnTo>
                    <a:pt x="6260362" y="7"/>
                  </a:lnTo>
                  <a:lnTo>
                    <a:pt x="6310445" y="7"/>
                  </a:lnTo>
                  <a:lnTo>
                    <a:pt x="6360527" y="7"/>
                  </a:lnTo>
                  <a:lnTo>
                    <a:pt x="6410610" y="7"/>
                  </a:lnTo>
                  <a:lnTo>
                    <a:pt x="6460693" y="7"/>
                  </a:lnTo>
                  <a:lnTo>
                    <a:pt x="6510776" y="7"/>
                  </a:lnTo>
                  <a:lnTo>
                    <a:pt x="6560859" y="7"/>
                  </a:lnTo>
                  <a:lnTo>
                    <a:pt x="6610942" y="7"/>
                  </a:lnTo>
                  <a:lnTo>
                    <a:pt x="6661025" y="7"/>
                  </a:lnTo>
                  <a:lnTo>
                    <a:pt x="6711108" y="7"/>
                  </a:lnTo>
                  <a:lnTo>
                    <a:pt x="6761191" y="7"/>
                  </a:lnTo>
                  <a:lnTo>
                    <a:pt x="6811273" y="7"/>
                  </a:lnTo>
                  <a:lnTo>
                    <a:pt x="6861356" y="7"/>
                  </a:lnTo>
                  <a:lnTo>
                    <a:pt x="6911439" y="7"/>
                  </a:lnTo>
                  <a:lnTo>
                    <a:pt x="6961522" y="7"/>
                  </a:lnTo>
                  <a:lnTo>
                    <a:pt x="7011605" y="7"/>
                  </a:lnTo>
                  <a:lnTo>
                    <a:pt x="7061688" y="7"/>
                  </a:lnTo>
                  <a:lnTo>
                    <a:pt x="7111771" y="6"/>
                  </a:lnTo>
                  <a:lnTo>
                    <a:pt x="7161854" y="6"/>
                  </a:lnTo>
                  <a:lnTo>
                    <a:pt x="7211937" y="6"/>
                  </a:lnTo>
                  <a:lnTo>
                    <a:pt x="7262019" y="6"/>
                  </a:lnTo>
                  <a:lnTo>
                    <a:pt x="7312102" y="6"/>
                  </a:lnTo>
                  <a:lnTo>
                    <a:pt x="7362185" y="6"/>
                  </a:lnTo>
                  <a:lnTo>
                    <a:pt x="7412268" y="6"/>
                  </a:lnTo>
                  <a:lnTo>
                    <a:pt x="7462351" y="6"/>
                  </a:lnTo>
                  <a:lnTo>
                    <a:pt x="7512434" y="6"/>
                  </a:lnTo>
                  <a:lnTo>
                    <a:pt x="7562517" y="6"/>
                  </a:lnTo>
                  <a:lnTo>
                    <a:pt x="7612600" y="6"/>
                  </a:lnTo>
                  <a:lnTo>
                    <a:pt x="7662683" y="6"/>
                  </a:lnTo>
                  <a:lnTo>
                    <a:pt x="7712766" y="6"/>
                  </a:lnTo>
                  <a:lnTo>
                    <a:pt x="7762848" y="6"/>
                  </a:lnTo>
                  <a:lnTo>
                    <a:pt x="7812931" y="6"/>
                  </a:lnTo>
                  <a:lnTo>
                    <a:pt x="7863014" y="6"/>
                  </a:lnTo>
                  <a:lnTo>
                    <a:pt x="7913097" y="6"/>
                  </a:lnTo>
                  <a:lnTo>
                    <a:pt x="7963180" y="6"/>
                  </a:lnTo>
                  <a:lnTo>
                    <a:pt x="8013263" y="6"/>
                  </a:lnTo>
                  <a:lnTo>
                    <a:pt x="8063346" y="6"/>
                  </a:lnTo>
                  <a:lnTo>
                    <a:pt x="8113429" y="6"/>
                  </a:lnTo>
                  <a:lnTo>
                    <a:pt x="8163512" y="6"/>
                  </a:lnTo>
                  <a:lnTo>
                    <a:pt x="8213594" y="6"/>
                  </a:lnTo>
                  <a:lnTo>
                    <a:pt x="8263677" y="6"/>
                  </a:lnTo>
                  <a:lnTo>
                    <a:pt x="8313760" y="6"/>
                  </a:lnTo>
                  <a:lnTo>
                    <a:pt x="8363843" y="6"/>
                  </a:lnTo>
                  <a:lnTo>
                    <a:pt x="8413926" y="6"/>
                  </a:lnTo>
                  <a:lnTo>
                    <a:pt x="8464009" y="6"/>
                  </a:lnTo>
                  <a:lnTo>
                    <a:pt x="8514092" y="6"/>
                  </a:lnTo>
                  <a:lnTo>
                    <a:pt x="8564175" y="6"/>
                  </a:lnTo>
                  <a:lnTo>
                    <a:pt x="8614258" y="6"/>
                  </a:lnTo>
                  <a:lnTo>
                    <a:pt x="8664340" y="6"/>
                  </a:lnTo>
                  <a:lnTo>
                    <a:pt x="8714423" y="6"/>
                  </a:lnTo>
                  <a:lnTo>
                    <a:pt x="8764506" y="6"/>
                  </a:lnTo>
                  <a:lnTo>
                    <a:pt x="8814589" y="6"/>
                  </a:lnTo>
                  <a:lnTo>
                    <a:pt x="8864672" y="6"/>
                  </a:lnTo>
                  <a:lnTo>
                    <a:pt x="8914755" y="6"/>
                  </a:lnTo>
                  <a:lnTo>
                    <a:pt x="8964838" y="6"/>
                  </a:lnTo>
                  <a:lnTo>
                    <a:pt x="9014921" y="6"/>
                  </a:lnTo>
                  <a:lnTo>
                    <a:pt x="9065004" y="5"/>
                  </a:lnTo>
                  <a:lnTo>
                    <a:pt x="9115087" y="5"/>
                  </a:lnTo>
                  <a:lnTo>
                    <a:pt x="9165169" y="5"/>
                  </a:lnTo>
                  <a:lnTo>
                    <a:pt x="9215252" y="5"/>
                  </a:lnTo>
                  <a:lnTo>
                    <a:pt x="9265335" y="5"/>
                  </a:lnTo>
                  <a:lnTo>
                    <a:pt x="9315418" y="5"/>
                  </a:lnTo>
                  <a:lnTo>
                    <a:pt x="9365501" y="5"/>
                  </a:lnTo>
                  <a:lnTo>
                    <a:pt x="9415584" y="5"/>
                  </a:lnTo>
                  <a:lnTo>
                    <a:pt x="9465667" y="5"/>
                  </a:lnTo>
                  <a:lnTo>
                    <a:pt x="9515750" y="5"/>
                  </a:lnTo>
                  <a:lnTo>
                    <a:pt x="9565833" y="5"/>
                  </a:lnTo>
                  <a:lnTo>
                    <a:pt x="9615915" y="5"/>
                  </a:lnTo>
                  <a:lnTo>
                    <a:pt x="9665998" y="5"/>
                  </a:lnTo>
                  <a:lnTo>
                    <a:pt x="9716081" y="5"/>
                  </a:lnTo>
                  <a:lnTo>
                    <a:pt x="9766164" y="5"/>
                  </a:lnTo>
                  <a:lnTo>
                    <a:pt x="9816247" y="5"/>
                  </a:lnTo>
                  <a:lnTo>
                    <a:pt x="9866330" y="5"/>
                  </a:lnTo>
                  <a:lnTo>
                    <a:pt x="9916413" y="5"/>
                  </a:lnTo>
                  <a:lnTo>
                    <a:pt x="9966496" y="5"/>
                  </a:lnTo>
                  <a:lnTo>
                    <a:pt x="10016579" y="5"/>
                  </a:lnTo>
                  <a:lnTo>
                    <a:pt x="10066661" y="5"/>
                  </a:lnTo>
                  <a:lnTo>
                    <a:pt x="10116744" y="5"/>
                  </a:lnTo>
                  <a:lnTo>
                    <a:pt x="10166827" y="5"/>
                  </a:lnTo>
                  <a:lnTo>
                    <a:pt x="10216910" y="5"/>
                  </a:lnTo>
                  <a:lnTo>
                    <a:pt x="10266993" y="5"/>
                  </a:lnTo>
                  <a:lnTo>
                    <a:pt x="10317076" y="5"/>
                  </a:lnTo>
                  <a:lnTo>
                    <a:pt x="10367159" y="5"/>
                  </a:lnTo>
                  <a:lnTo>
                    <a:pt x="10417242" y="5"/>
                  </a:lnTo>
                  <a:lnTo>
                    <a:pt x="10467325" y="5"/>
                  </a:lnTo>
                  <a:lnTo>
                    <a:pt x="10517408" y="4"/>
                  </a:lnTo>
                  <a:lnTo>
                    <a:pt x="10567490" y="4"/>
                  </a:lnTo>
                  <a:lnTo>
                    <a:pt x="10617573" y="4"/>
                  </a:lnTo>
                  <a:lnTo>
                    <a:pt x="10667656" y="4"/>
                  </a:lnTo>
                  <a:lnTo>
                    <a:pt x="10717739" y="4"/>
                  </a:lnTo>
                  <a:lnTo>
                    <a:pt x="10767822" y="4"/>
                  </a:lnTo>
                  <a:lnTo>
                    <a:pt x="10817905" y="4"/>
                  </a:lnTo>
                  <a:lnTo>
                    <a:pt x="10867988" y="4"/>
                  </a:lnTo>
                  <a:lnTo>
                    <a:pt x="10918071" y="4"/>
                  </a:lnTo>
                  <a:lnTo>
                    <a:pt x="10968154" y="4"/>
                  </a:lnTo>
                  <a:lnTo>
                    <a:pt x="11018236" y="4"/>
                  </a:lnTo>
                  <a:lnTo>
                    <a:pt x="11068319" y="4"/>
                  </a:lnTo>
                  <a:lnTo>
                    <a:pt x="11118402" y="4"/>
                  </a:lnTo>
                  <a:lnTo>
                    <a:pt x="11168485" y="4"/>
                  </a:lnTo>
                  <a:lnTo>
                    <a:pt x="11218568" y="4"/>
                  </a:lnTo>
                  <a:lnTo>
                    <a:pt x="11268651" y="4"/>
                  </a:lnTo>
                  <a:lnTo>
                    <a:pt x="11318734" y="4"/>
                  </a:lnTo>
                  <a:lnTo>
                    <a:pt x="11368817" y="4"/>
                  </a:lnTo>
                  <a:lnTo>
                    <a:pt x="11418900" y="4"/>
                  </a:lnTo>
                  <a:lnTo>
                    <a:pt x="11468982" y="4"/>
                  </a:lnTo>
                  <a:lnTo>
                    <a:pt x="11519065" y="4"/>
                  </a:lnTo>
                  <a:lnTo>
                    <a:pt x="11569148" y="4"/>
                  </a:lnTo>
                  <a:lnTo>
                    <a:pt x="11619231" y="4"/>
                  </a:lnTo>
                  <a:lnTo>
                    <a:pt x="11669314" y="4"/>
                  </a:lnTo>
                  <a:lnTo>
                    <a:pt x="11719397" y="3"/>
                  </a:lnTo>
                  <a:lnTo>
                    <a:pt x="11769480" y="3"/>
                  </a:lnTo>
                  <a:lnTo>
                    <a:pt x="11819563" y="3"/>
                  </a:lnTo>
                  <a:lnTo>
                    <a:pt x="11869646" y="3"/>
                  </a:lnTo>
                  <a:lnTo>
                    <a:pt x="11919729" y="3"/>
                  </a:lnTo>
                  <a:lnTo>
                    <a:pt x="11969811" y="3"/>
                  </a:lnTo>
                  <a:lnTo>
                    <a:pt x="12019894" y="3"/>
                  </a:lnTo>
                  <a:lnTo>
                    <a:pt x="12069977" y="3"/>
                  </a:lnTo>
                  <a:lnTo>
                    <a:pt x="12120060" y="3"/>
                  </a:lnTo>
                  <a:lnTo>
                    <a:pt x="12170143" y="3"/>
                  </a:lnTo>
                  <a:lnTo>
                    <a:pt x="12220226" y="3"/>
                  </a:lnTo>
                  <a:lnTo>
                    <a:pt x="12270309" y="3"/>
                  </a:lnTo>
                  <a:lnTo>
                    <a:pt x="12320392" y="3"/>
                  </a:lnTo>
                  <a:lnTo>
                    <a:pt x="12370475" y="3"/>
                  </a:lnTo>
                  <a:lnTo>
                    <a:pt x="12420557" y="3"/>
                  </a:lnTo>
                  <a:lnTo>
                    <a:pt x="12470640" y="3"/>
                  </a:lnTo>
                  <a:lnTo>
                    <a:pt x="12520723" y="3"/>
                  </a:lnTo>
                  <a:lnTo>
                    <a:pt x="12570806" y="3"/>
                  </a:lnTo>
                  <a:lnTo>
                    <a:pt x="12620889" y="3"/>
                  </a:lnTo>
                  <a:lnTo>
                    <a:pt x="12670972" y="2"/>
                  </a:lnTo>
                  <a:lnTo>
                    <a:pt x="12721055" y="2"/>
                  </a:lnTo>
                  <a:lnTo>
                    <a:pt x="12771138" y="2"/>
                  </a:lnTo>
                  <a:lnTo>
                    <a:pt x="12821221" y="2"/>
                  </a:lnTo>
                  <a:lnTo>
                    <a:pt x="12871303" y="2"/>
                  </a:lnTo>
                  <a:lnTo>
                    <a:pt x="12921386" y="2"/>
                  </a:lnTo>
                  <a:lnTo>
                    <a:pt x="12971469" y="2"/>
                  </a:lnTo>
                  <a:lnTo>
                    <a:pt x="13021552" y="2"/>
                  </a:lnTo>
                  <a:lnTo>
                    <a:pt x="13071635" y="2"/>
                  </a:lnTo>
                  <a:lnTo>
                    <a:pt x="13121718" y="2"/>
                  </a:lnTo>
                  <a:lnTo>
                    <a:pt x="13171801" y="2"/>
                  </a:lnTo>
                  <a:lnTo>
                    <a:pt x="13221884" y="2"/>
                  </a:lnTo>
                  <a:lnTo>
                    <a:pt x="13271967" y="2"/>
                  </a:lnTo>
                  <a:lnTo>
                    <a:pt x="13322050" y="2"/>
                  </a:lnTo>
                  <a:lnTo>
                    <a:pt x="13372132" y="2"/>
                  </a:lnTo>
                  <a:lnTo>
                    <a:pt x="13422215" y="2"/>
                  </a:lnTo>
                  <a:lnTo>
                    <a:pt x="13472298" y="1"/>
                  </a:lnTo>
                  <a:lnTo>
                    <a:pt x="13522381" y="1"/>
                  </a:lnTo>
                  <a:lnTo>
                    <a:pt x="13572464" y="1"/>
                  </a:lnTo>
                  <a:lnTo>
                    <a:pt x="13622547" y="1"/>
                  </a:lnTo>
                  <a:lnTo>
                    <a:pt x="13672630" y="1"/>
                  </a:lnTo>
                  <a:lnTo>
                    <a:pt x="13722713" y="1"/>
                  </a:lnTo>
                  <a:lnTo>
                    <a:pt x="13772796" y="1"/>
                  </a:lnTo>
                  <a:lnTo>
                    <a:pt x="13822878" y="1"/>
                  </a:lnTo>
                  <a:lnTo>
                    <a:pt x="13872961" y="1"/>
                  </a:lnTo>
                  <a:lnTo>
                    <a:pt x="13923044" y="1"/>
                  </a:lnTo>
                  <a:lnTo>
                    <a:pt x="13973127" y="1"/>
                  </a:lnTo>
                  <a:lnTo>
                    <a:pt x="14023210" y="1"/>
                  </a:lnTo>
                  <a:lnTo>
                    <a:pt x="14073293" y="1"/>
                  </a:lnTo>
                  <a:lnTo>
                    <a:pt x="14123376" y="1"/>
                  </a:lnTo>
                  <a:lnTo>
                    <a:pt x="14173459" y="0"/>
                  </a:lnTo>
                  <a:lnTo>
                    <a:pt x="14223542" y="0"/>
                  </a:lnTo>
                  <a:lnTo>
                    <a:pt x="14273624" y="0"/>
                  </a:lnTo>
                  <a:lnTo>
                    <a:pt x="14323707" y="0"/>
                  </a:lnTo>
                  <a:lnTo>
                    <a:pt x="14373790" y="0"/>
                  </a:lnTo>
                  <a:lnTo>
                    <a:pt x="14423873" y="0"/>
                  </a:lnTo>
                  <a:lnTo>
                    <a:pt x="14473956" y="0"/>
                  </a:lnTo>
                </a:path>
              </a:pathLst>
            </a:custGeom>
            <a:ln w="27000">
              <a:solidFill>
                <a:srgbClr val="000000">
                  <a:alpha val="50196"/>
                </a:srgbClr>
              </a:solidFill>
              <a:prstDash val="solid"/>
              <a:round/>
            </a:ln>
          </p:spPr>
          <p:txBody>
            <a:bodyPr/>
            <a:lstStyle/>
            <a:p/>
          </p:txBody>
        </p:sp>
        <p:sp>
          <p:nvSpPr>
            <p:cNvPr id="30" name="Polyline form 30"/>
            <p:cNvSpPr/>
            <p:nvPr/>
          </p:nvSpPr>
          <p:spPr>
            <a:xfrm>
              <a:off x="4359887" y="15990353"/>
              <a:ext cx="14473956" cy="156743"/>
            </a:xfrm>
            <a:custGeom>
              <a:avLst/>
              <a:pathLst>
                <a:path w="14473956" h="156743">
                  <a:moveTo>
                    <a:pt x="0" y="156743"/>
                  </a:moveTo>
                  <a:lnTo>
                    <a:pt x="50083" y="155818"/>
                  </a:lnTo>
                  <a:lnTo>
                    <a:pt x="100166" y="154892"/>
                  </a:lnTo>
                  <a:lnTo>
                    <a:pt x="150249" y="153967"/>
                  </a:lnTo>
                  <a:lnTo>
                    <a:pt x="200332" y="153043"/>
                  </a:lnTo>
                  <a:lnTo>
                    <a:pt x="250414" y="152119"/>
                  </a:lnTo>
                  <a:lnTo>
                    <a:pt x="300497" y="151195"/>
                  </a:lnTo>
                  <a:lnTo>
                    <a:pt x="350580" y="150272"/>
                  </a:lnTo>
                  <a:lnTo>
                    <a:pt x="400663" y="149350"/>
                  </a:lnTo>
                  <a:lnTo>
                    <a:pt x="450746" y="148428"/>
                  </a:lnTo>
                  <a:lnTo>
                    <a:pt x="500829" y="147507"/>
                  </a:lnTo>
                  <a:lnTo>
                    <a:pt x="550912" y="146587"/>
                  </a:lnTo>
                  <a:lnTo>
                    <a:pt x="600995" y="145667"/>
                  </a:lnTo>
                  <a:lnTo>
                    <a:pt x="651078" y="144748"/>
                  </a:lnTo>
                  <a:lnTo>
                    <a:pt x="701161" y="143829"/>
                  </a:lnTo>
                  <a:lnTo>
                    <a:pt x="751243" y="142912"/>
                  </a:lnTo>
                  <a:lnTo>
                    <a:pt x="801326" y="141995"/>
                  </a:lnTo>
                  <a:lnTo>
                    <a:pt x="851409" y="141079"/>
                  </a:lnTo>
                  <a:lnTo>
                    <a:pt x="901492" y="140164"/>
                  </a:lnTo>
                  <a:lnTo>
                    <a:pt x="951575" y="139249"/>
                  </a:lnTo>
                  <a:lnTo>
                    <a:pt x="1001658" y="138336"/>
                  </a:lnTo>
                  <a:lnTo>
                    <a:pt x="1051741" y="137423"/>
                  </a:lnTo>
                  <a:lnTo>
                    <a:pt x="1101824" y="136511"/>
                  </a:lnTo>
                  <a:lnTo>
                    <a:pt x="1151907" y="135600"/>
                  </a:lnTo>
                  <a:lnTo>
                    <a:pt x="1201989" y="134691"/>
                  </a:lnTo>
                  <a:lnTo>
                    <a:pt x="1252072" y="133782"/>
                  </a:lnTo>
                  <a:lnTo>
                    <a:pt x="1302155" y="132874"/>
                  </a:lnTo>
                  <a:lnTo>
                    <a:pt x="1352238" y="131967"/>
                  </a:lnTo>
                  <a:lnTo>
                    <a:pt x="1402321" y="131062"/>
                  </a:lnTo>
                  <a:lnTo>
                    <a:pt x="1452404" y="130157"/>
                  </a:lnTo>
                  <a:lnTo>
                    <a:pt x="1502487" y="129254"/>
                  </a:lnTo>
                  <a:lnTo>
                    <a:pt x="1552570" y="128351"/>
                  </a:lnTo>
                  <a:lnTo>
                    <a:pt x="1602653" y="127450"/>
                  </a:lnTo>
                  <a:lnTo>
                    <a:pt x="1652735" y="126550"/>
                  </a:lnTo>
                  <a:lnTo>
                    <a:pt x="1702818" y="125651"/>
                  </a:lnTo>
                  <a:lnTo>
                    <a:pt x="1752901" y="124754"/>
                  </a:lnTo>
                  <a:lnTo>
                    <a:pt x="1802984" y="123858"/>
                  </a:lnTo>
                  <a:lnTo>
                    <a:pt x="1853067" y="122963"/>
                  </a:lnTo>
                  <a:lnTo>
                    <a:pt x="1903150" y="122070"/>
                  </a:lnTo>
                  <a:lnTo>
                    <a:pt x="1953233" y="121177"/>
                  </a:lnTo>
                  <a:lnTo>
                    <a:pt x="2003316" y="120287"/>
                  </a:lnTo>
                  <a:lnTo>
                    <a:pt x="2053399" y="119397"/>
                  </a:lnTo>
                  <a:lnTo>
                    <a:pt x="2103482" y="118509"/>
                  </a:lnTo>
                  <a:lnTo>
                    <a:pt x="2153564" y="117623"/>
                  </a:lnTo>
                  <a:lnTo>
                    <a:pt x="2203647" y="116738"/>
                  </a:lnTo>
                  <a:lnTo>
                    <a:pt x="2253730" y="115855"/>
                  </a:lnTo>
                  <a:lnTo>
                    <a:pt x="2303813" y="114973"/>
                  </a:lnTo>
                  <a:lnTo>
                    <a:pt x="2353896" y="114092"/>
                  </a:lnTo>
                  <a:lnTo>
                    <a:pt x="2403979" y="113214"/>
                  </a:lnTo>
                  <a:lnTo>
                    <a:pt x="2454062" y="112337"/>
                  </a:lnTo>
                  <a:lnTo>
                    <a:pt x="2504145" y="111461"/>
                  </a:lnTo>
                  <a:lnTo>
                    <a:pt x="2554228" y="110588"/>
                  </a:lnTo>
                  <a:lnTo>
                    <a:pt x="2604310" y="109716"/>
                  </a:lnTo>
                  <a:lnTo>
                    <a:pt x="2654393" y="108846"/>
                  </a:lnTo>
                  <a:lnTo>
                    <a:pt x="2704476" y="107977"/>
                  </a:lnTo>
                  <a:lnTo>
                    <a:pt x="2754559" y="107110"/>
                  </a:lnTo>
                  <a:lnTo>
                    <a:pt x="2804642" y="106246"/>
                  </a:lnTo>
                  <a:lnTo>
                    <a:pt x="2854725" y="105383"/>
                  </a:lnTo>
                  <a:lnTo>
                    <a:pt x="2904808" y="104521"/>
                  </a:lnTo>
                  <a:lnTo>
                    <a:pt x="2954891" y="103662"/>
                  </a:lnTo>
                  <a:lnTo>
                    <a:pt x="3004974" y="102805"/>
                  </a:lnTo>
                  <a:lnTo>
                    <a:pt x="3055056" y="101950"/>
                  </a:lnTo>
                  <a:lnTo>
                    <a:pt x="3105139" y="101096"/>
                  </a:lnTo>
                  <a:lnTo>
                    <a:pt x="3155222" y="100245"/>
                  </a:lnTo>
                  <a:lnTo>
                    <a:pt x="3205305" y="99396"/>
                  </a:lnTo>
                  <a:lnTo>
                    <a:pt x="3255388" y="98549"/>
                  </a:lnTo>
                  <a:lnTo>
                    <a:pt x="3305471" y="97704"/>
                  </a:lnTo>
                  <a:lnTo>
                    <a:pt x="3355554" y="96861"/>
                  </a:lnTo>
                  <a:lnTo>
                    <a:pt x="3405637" y="96020"/>
                  </a:lnTo>
                  <a:lnTo>
                    <a:pt x="3455720" y="95181"/>
                  </a:lnTo>
                  <a:lnTo>
                    <a:pt x="3505803" y="94345"/>
                  </a:lnTo>
                  <a:lnTo>
                    <a:pt x="3555885" y="93511"/>
                  </a:lnTo>
                  <a:lnTo>
                    <a:pt x="3605968" y="92679"/>
                  </a:lnTo>
                  <a:lnTo>
                    <a:pt x="3656051" y="91849"/>
                  </a:lnTo>
                  <a:lnTo>
                    <a:pt x="3706134" y="91022"/>
                  </a:lnTo>
                  <a:lnTo>
                    <a:pt x="3756217" y="90197"/>
                  </a:lnTo>
                  <a:lnTo>
                    <a:pt x="3806300" y="89374"/>
                  </a:lnTo>
                  <a:lnTo>
                    <a:pt x="3856383" y="88554"/>
                  </a:lnTo>
                  <a:lnTo>
                    <a:pt x="3906466" y="87736"/>
                  </a:lnTo>
                  <a:lnTo>
                    <a:pt x="3956549" y="86921"/>
                  </a:lnTo>
                  <a:lnTo>
                    <a:pt x="4006631" y="86108"/>
                  </a:lnTo>
                  <a:lnTo>
                    <a:pt x="4056714" y="85298"/>
                  </a:lnTo>
                  <a:lnTo>
                    <a:pt x="4106797" y="84490"/>
                  </a:lnTo>
                  <a:lnTo>
                    <a:pt x="4156880" y="83685"/>
                  </a:lnTo>
                  <a:lnTo>
                    <a:pt x="4206963" y="82883"/>
                  </a:lnTo>
                  <a:lnTo>
                    <a:pt x="4257046" y="82083"/>
                  </a:lnTo>
                  <a:lnTo>
                    <a:pt x="4307129" y="81285"/>
                  </a:lnTo>
                  <a:lnTo>
                    <a:pt x="4357212" y="80491"/>
                  </a:lnTo>
                  <a:lnTo>
                    <a:pt x="4407295" y="79699"/>
                  </a:lnTo>
                  <a:lnTo>
                    <a:pt x="4457377" y="78910"/>
                  </a:lnTo>
                  <a:lnTo>
                    <a:pt x="4507460" y="78123"/>
                  </a:lnTo>
                  <a:lnTo>
                    <a:pt x="4557543" y="77339"/>
                  </a:lnTo>
                  <a:lnTo>
                    <a:pt x="4607626" y="76559"/>
                  </a:lnTo>
                  <a:lnTo>
                    <a:pt x="4657709" y="75781"/>
                  </a:lnTo>
                  <a:lnTo>
                    <a:pt x="4707792" y="75005"/>
                  </a:lnTo>
                  <a:lnTo>
                    <a:pt x="4757875" y="74233"/>
                  </a:lnTo>
                  <a:lnTo>
                    <a:pt x="4807958" y="73464"/>
                  </a:lnTo>
                  <a:lnTo>
                    <a:pt x="4858041" y="72697"/>
                  </a:lnTo>
                  <a:lnTo>
                    <a:pt x="4908124" y="71934"/>
                  </a:lnTo>
                  <a:lnTo>
                    <a:pt x="4958206" y="71173"/>
                  </a:lnTo>
                  <a:lnTo>
                    <a:pt x="5008289" y="70416"/>
                  </a:lnTo>
                  <a:lnTo>
                    <a:pt x="5058372" y="69661"/>
                  </a:lnTo>
                  <a:lnTo>
                    <a:pt x="5108455" y="68910"/>
                  </a:lnTo>
                  <a:lnTo>
                    <a:pt x="5158538" y="68162"/>
                  </a:lnTo>
                  <a:lnTo>
                    <a:pt x="5208621" y="67417"/>
                  </a:lnTo>
                  <a:lnTo>
                    <a:pt x="5258704" y="66675"/>
                  </a:lnTo>
                  <a:lnTo>
                    <a:pt x="5308787" y="65936"/>
                  </a:lnTo>
                  <a:lnTo>
                    <a:pt x="5358870" y="65200"/>
                  </a:lnTo>
                  <a:lnTo>
                    <a:pt x="5408952" y="64468"/>
                  </a:lnTo>
                  <a:lnTo>
                    <a:pt x="5459035" y="63739"/>
                  </a:lnTo>
                  <a:lnTo>
                    <a:pt x="5509118" y="63013"/>
                  </a:lnTo>
                  <a:lnTo>
                    <a:pt x="5559201" y="62290"/>
                  </a:lnTo>
                  <a:lnTo>
                    <a:pt x="5609284" y="61571"/>
                  </a:lnTo>
                  <a:lnTo>
                    <a:pt x="5659367" y="60855"/>
                  </a:lnTo>
                  <a:lnTo>
                    <a:pt x="5709450" y="60142"/>
                  </a:lnTo>
                  <a:lnTo>
                    <a:pt x="5759533" y="59433"/>
                  </a:lnTo>
                  <a:lnTo>
                    <a:pt x="5809616" y="58727"/>
                  </a:lnTo>
                  <a:lnTo>
                    <a:pt x="5859698" y="58025"/>
                  </a:lnTo>
                  <a:lnTo>
                    <a:pt x="5909781" y="57326"/>
                  </a:lnTo>
                  <a:lnTo>
                    <a:pt x="5959864" y="56630"/>
                  </a:lnTo>
                  <a:lnTo>
                    <a:pt x="6009947" y="55939"/>
                  </a:lnTo>
                  <a:lnTo>
                    <a:pt x="6060030" y="55250"/>
                  </a:lnTo>
                  <a:lnTo>
                    <a:pt x="6110113" y="54565"/>
                  </a:lnTo>
                  <a:lnTo>
                    <a:pt x="6160196" y="53884"/>
                  </a:lnTo>
                  <a:lnTo>
                    <a:pt x="6210279" y="53206"/>
                  </a:lnTo>
                  <a:lnTo>
                    <a:pt x="6260362" y="52532"/>
                  </a:lnTo>
                  <a:lnTo>
                    <a:pt x="6310445" y="51862"/>
                  </a:lnTo>
                  <a:lnTo>
                    <a:pt x="6360527" y="51195"/>
                  </a:lnTo>
                  <a:lnTo>
                    <a:pt x="6410610" y="50532"/>
                  </a:lnTo>
                  <a:lnTo>
                    <a:pt x="6460693" y="49873"/>
                  </a:lnTo>
                  <a:lnTo>
                    <a:pt x="6510776" y="49217"/>
                  </a:lnTo>
                  <a:lnTo>
                    <a:pt x="6560859" y="48565"/>
                  </a:lnTo>
                  <a:lnTo>
                    <a:pt x="6610942" y="47917"/>
                  </a:lnTo>
                  <a:lnTo>
                    <a:pt x="6661025" y="47273"/>
                  </a:lnTo>
                  <a:lnTo>
                    <a:pt x="6711108" y="46633"/>
                  </a:lnTo>
                  <a:lnTo>
                    <a:pt x="6761191" y="45996"/>
                  </a:lnTo>
                  <a:lnTo>
                    <a:pt x="6811273" y="45363"/>
                  </a:lnTo>
                  <a:lnTo>
                    <a:pt x="6861356" y="44734"/>
                  </a:lnTo>
                  <a:lnTo>
                    <a:pt x="6911439" y="44109"/>
                  </a:lnTo>
                  <a:lnTo>
                    <a:pt x="6961522" y="43488"/>
                  </a:lnTo>
                  <a:lnTo>
                    <a:pt x="7011605" y="42871"/>
                  </a:lnTo>
                  <a:lnTo>
                    <a:pt x="7061688" y="42258"/>
                  </a:lnTo>
                  <a:lnTo>
                    <a:pt x="7111771" y="41648"/>
                  </a:lnTo>
                  <a:lnTo>
                    <a:pt x="7161854" y="41043"/>
                  </a:lnTo>
                  <a:lnTo>
                    <a:pt x="7211937" y="40442"/>
                  </a:lnTo>
                  <a:lnTo>
                    <a:pt x="7262019" y="39845"/>
                  </a:lnTo>
                  <a:lnTo>
                    <a:pt x="7312102" y="39251"/>
                  </a:lnTo>
                  <a:lnTo>
                    <a:pt x="7362185" y="38662"/>
                  </a:lnTo>
                  <a:lnTo>
                    <a:pt x="7412268" y="38077"/>
                  </a:lnTo>
                  <a:lnTo>
                    <a:pt x="7462351" y="37496"/>
                  </a:lnTo>
                  <a:lnTo>
                    <a:pt x="7512434" y="36919"/>
                  </a:lnTo>
                  <a:lnTo>
                    <a:pt x="7562517" y="36347"/>
                  </a:lnTo>
                  <a:lnTo>
                    <a:pt x="7612600" y="35778"/>
                  </a:lnTo>
                  <a:lnTo>
                    <a:pt x="7662683" y="35214"/>
                  </a:lnTo>
                  <a:lnTo>
                    <a:pt x="7712766" y="34653"/>
                  </a:lnTo>
                  <a:lnTo>
                    <a:pt x="7762848" y="34097"/>
                  </a:lnTo>
                  <a:lnTo>
                    <a:pt x="7812931" y="33546"/>
                  </a:lnTo>
                  <a:lnTo>
                    <a:pt x="7863014" y="32998"/>
                  </a:lnTo>
                  <a:lnTo>
                    <a:pt x="7913097" y="32455"/>
                  </a:lnTo>
                  <a:lnTo>
                    <a:pt x="7963180" y="31915"/>
                  </a:lnTo>
                  <a:lnTo>
                    <a:pt x="8013263" y="31381"/>
                  </a:lnTo>
                  <a:lnTo>
                    <a:pt x="8063346" y="30850"/>
                  </a:lnTo>
                  <a:lnTo>
                    <a:pt x="8113429" y="30324"/>
                  </a:lnTo>
                  <a:lnTo>
                    <a:pt x="8163512" y="29802"/>
                  </a:lnTo>
                  <a:lnTo>
                    <a:pt x="8213594" y="29284"/>
                  </a:lnTo>
                  <a:lnTo>
                    <a:pt x="8263677" y="28771"/>
                  </a:lnTo>
                  <a:lnTo>
                    <a:pt x="8313760" y="28262"/>
                  </a:lnTo>
                  <a:lnTo>
                    <a:pt x="8363843" y="27757"/>
                  </a:lnTo>
                  <a:lnTo>
                    <a:pt x="8413926" y="27257"/>
                  </a:lnTo>
                  <a:lnTo>
                    <a:pt x="8464009" y="26761"/>
                  </a:lnTo>
                  <a:lnTo>
                    <a:pt x="8514092" y="26270"/>
                  </a:lnTo>
                  <a:lnTo>
                    <a:pt x="8564175" y="25783"/>
                  </a:lnTo>
                  <a:lnTo>
                    <a:pt x="8614258" y="25300"/>
                  </a:lnTo>
                  <a:lnTo>
                    <a:pt x="8664340" y="24822"/>
                  </a:lnTo>
                  <a:lnTo>
                    <a:pt x="8714423" y="24349"/>
                  </a:lnTo>
                  <a:lnTo>
                    <a:pt x="8764506" y="23879"/>
                  </a:lnTo>
                  <a:lnTo>
                    <a:pt x="8814589" y="23415"/>
                  </a:lnTo>
                  <a:lnTo>
                    <a:pt x="8864672" y="22954"/>
                  </a:lnTo>
                  <a:lnTo>
                    <a:pt x="8914755" y="22499"/>
                  </a:lnTo>
                  <a:lnTo>
                    <a:pt x="8964838" y="22047"/>
                  </a:lnTo>
                  <a:lnTo>
                    <a:pt x="9014921" y="21600"/>
                  </a:lnTo>
                  <a:lnTo>
                    <a:pt x="9065004" y="21158"/>
                  </a:lnTo>
                  <a:lnTo>
                    <a:pt x="9115087" y="20720"/>
                  </a:lnTo>
                  <a:lnTo>
                    <a:pt x="9165169" y="20287"/>
                  </a:lnTo>
                  <a:lnTo>
                    <a:pt x="9215252" y="19859"/>
                  </a:lnTo>
                  <a:lnTo>
                    <a:pt x="9265335" y="19434"/>
                  </a:lnTo>
                  <a:lnTo>
                    <a:pt x="9315418" y="19015"/>
                  </a:lnTo>
                  <a:lnTo>
                    <a:pt x="9365501" y="18600"/>
                  </a:lnTo>
                  <a:lnTo>
                    <a:pt x="9415584" y="18189"/>
                  </a:lnTo>
                  <a:lnTo>
                    <a:pt x="9465667" y="17783"/>
                  </a:lnTo>
                  <a:lnTo>
                    <a:pt x="9515750" y="17382"/>
                  </a:lnTo>
                  <a:lnTo>
                    <a:pt x="9565833" y="16985"/>
                  </a:lnTo>
                  <a:lnTo>
                    <a:pt x="9615915" y="16593"/>
                  </a:lnTo>
                  <a:lnTo>
                    <a:pt x="9665998" y="16206"/>
                  </a:lnTo>
                  <a:lnTo>
                    <a:pt x="9716081" y="15823"/>
                  </a:lnTo>
                  <a:lnTo>
                    <a:pt x="9766164" y="15445"/>
                  </a:lnTo>
                  <a:lnTo>
                    <a:pt x="9816247" y="15071"/>
                  </a:lnTo>
                  <a:lnTo>
                    <a:pt x="9866330" y="14702"/>
                  </a:lnTo>
                  <a:lnTo>
                    <a:pt x="9916413" y="14337"/>
                  </a:lnTo>
                  <a:lnTo>
                    <a:pt x="9966496" y="13978"/>
                  </a:lnTo>
                  <a:lnTo>
                    <a:pt x="10016579" y="13622"/>
                  </a:lnTo>
                  <a:lnTo>
                    <a:pt x="10066661" y="13272"/>
                  </a:lnTo>
                  <a:lnTo>
                    <a:pt x="10116744" y="12926"/>
                  </a:lnTo>
                  <a:lnTo>
                    <a:pt x="10166827" y="12585"/>
                  </a:lnTo>
                  <a:lnTo>
                    <a:pt x="10216910" y="12248"/>
                  </a:lnTo>
                  <a:lnTo>
                    <a:pt x="10266993" y="11916"/>
                  </a:lnTo>
                  <a:lnTo>
                    <a:pt x="10317076" y="11589"/>
                  </a:lnTo>
                  <a:lnTo>
                    <a:pt x="10367159" y="11266"/>
                  </a:lnTo>
                  <a:lnTo>
                    <a:pt x="10417242" y="10948"/>
                  </a:lnTo>
                  <a:lnTo>
                    <a:pt x="10467325" y="10634"/>
                  </a:lnTo>
                  <a:lnTo>
                    <a:pt x="10517408" y="10326"/>
                  </a:lnTo>
                  <a:lnTo>
                    <a:pt x="10567490" y="10022"/>
                  </a:lnTo>
                  <a:lnTo>
                    <a:pt x="10617573" y="9722"/>
                  </a:lnTo>
                  <a:lnTo>
                    <a:pt x="10667656" y="9427"/>
                  </a:lnTo>
                  <a:lnTo>
                    <a:pt x="10717739" y="9137"/>
                  </a:lnTo>
                  <a:lnTo>
                    <a:pt x="10767822" y="8852"/>
                  </a:lnTo>
                  <a:lnTo>
                    <a:pt x="10817905" y="8571"/>
                  </a:lnTo>
                  <a:lnTo>
                    <a:pt x="10867988" y="8294"/>
                  </a:lnTo>
                  <a:lnTo>
                    <a:pt x="10918071" y="8023"/>
                  </a:lnTo>
                  <a:lnTo>
                    <a:pt x="10968154" y="7756"/>
                  </a:lnTo>
                  <a:lnTo>
                    <a:pt x="11018236" y="7493"/>
                  </a:lnTo>
                  <a:lnTo>
                    <a:pt x="11068319" y="7236"/>
                  </a:lnTo>
                  <a:lnTo>
                    <a:pt x="11118402" y="6983"/>
                  </a:lnTo>
                  <a:lnTo>
                    <a:pt x="11168485" y="6734"/>
                  </a:lnTo>
                  <a:lnTo>
                    <a:pt x="11218568" y="6490"/>
                  </a:lnTo>
                  <a:lnTo>
                    <a:pt x="11268651" y="6251"/>
                  </a:lnTo>
                  <a:lnTo>
                    <a:pt x="11318734" y="6017"/>
                  </a:lnTo>
                  <a:lnTo>
                    <a:pt x="11368817" y="5787"/>
                  </a:lnTo>
                  <a:lnTo>
                    <a:pt x="11418900" y="5561"/>
                  </a:lnTo>
                  <a:lnTo>
                    <a:pt x="11468982" y="5341"/>
                  </a:lnTo>
                  <a:lnTo>
                    <a:pt x="11519065" y="5125"/>
                  </a:lnTo>
                  <a:lnTo>
                    <a:pt x="11569148" y="4913"/>
                  </a:lnTo>
                  <a:lnTo>
                    <a:pt x="11619231" y="4706"/>
                  </a:lnTo>
                  <a:lnTo>
                    <a:pt x="11669314" y="4504"/>
                  </a:lnTo>
                  <a:lnTo>
                    <a:pt x="11719397" y="4306"/>
                  </a:lnTo>
                  <a:lnTo>
                    <a:pt x="11769480" y="4113"/>
                  </a:lnTo>
                  <a:lnTo>
                    <a:pt x="11819563" y="3924"/>
                  </a:lnTo>
                  <a:lnTo>
                    <a:pt x="11869646" y="3740"/>
                  </a:lnTo>
                  <a:lnTo>
                    <a:pt x="11919729" y="3560"/>
                  </a:lnTo>
                  <a:lnTo>
                    <a:pt x="11969811" y="3385"/>
                  </a:lnTo>
                  <a:lnTo>
                    <a:pt x="12019894" y="3215"/>
                  </a:lnTo>
                  <a:lnTo>
                    <a:pt x="12069977" y="3049"/>
                  </a:lnTo>
                  <a:lnTo>
                    <a:pt x="12120060" y="2888"/>
                  </a:lnTo>
                  <a:lnTo>
                    <a:pt x="12170143" y="2731"/>
                  </a:lnTo>
                  <a:lnTo>
                    <a:pt x="12220226" y="2578"/>
                  </a:lnTo>
                  <a:lnTo>
                    <a:pt x="12270309" y="2430"/>
                  </a:lnTo>
                  <a:lnTo>
                    <a:pt x="12320392" y="2287"/>
                  </a:lnTo>
                  <a:lnTo>
                    <a:pt x="12370475" y="2148"/>
                  </a:lnTo>
                  <a:lnTo>
                    <a:pt x="12420557" y="2014"/>
                  </a:lnTo>
                  <a:lnTo>
                    <a:pt x="12470640" y="1884"/>
                  </a:lnTo>
                  <a:lnTo>
                    <a:pt x="12520723" y="1758"/>
                  </a:lnTo>
                  <a:lnTo>
                    <a:pt x="12570806" y="1637"/>
                  </a:lnTo>
                  <a:lnTo>
                    <a:pt x="12620889" y="1520"/>
                  </a:lnTo>
                  <a:lnTo>
                    <a:pt x="12670972" y="1408"/>
                  </a:lnTo>
                  <a:lnTo>
                    <a:pt x="12721055" y="1300"/>
                  </a:lnTo>
                  <a:lnTo>
                    <a:pt x="12771138" y="1197"/>
                  </a:lnTo>
                  <a:lnTo>
                    <a:pt x="12821221" y="1098"/>
                  </a:lnTo>
                  <a:lnTo>
                    <a:pt x="12871303" y="1003"/>
                  </a:lnTo>
                  <a:lnTo>
                    <a:pt x="12921386" y="913"/>
                  </a:lnTo>
                  <a:lnTo>
                    <a:pt x="12971469" y="827"/>
                  </a:lnTo>
                  <a:lnTo>
                    <a:pt x="13021552" y="745"/>
                  </a:lnTo>
                  <a:lnTo>
                    <a:pt x="13071635" y="668"/>
                  </a:lnTo>
                  <a:lnTo>
                    <a:pt x="13121718" y="595"/>
                  </a:lnTo>
                  <a:lnTo>
                    <a:pt x="13171801" y="526"/>
                  </a:lnTo>
                  <a:lnTo>
                    <a:pt x="13221884" y="461"/>
                  </a:lnTo>
                  <a:lnTo>
                    <a:pt x="13271967" y="401"/>
                  </a:lnTo>
                  <a:lnTo>
                    <a:pt x="13322050" y="345"/>
                  </a:lnTo>
                  <a:lnTo>
                    <a:pt x="13372132" y="294"/>
                  </a:lnTo>
                  <a:lnTo>
                    <a:pt x="13422215" y="246"/>
                  </a:lnTo>
                  <a:lnTo>
                    <a:pt x="13472298" y="203"/>
                  </a:lnTo>
                  <a:lnTo>
                    <a:pt x="13522381" y="164"/>
                  </a:lnTo>
                  <a:lnTo>
                    <a:pt x="13572464" y="129"/>
                  </a:lnTo>
                  <a:lnTo>
                    <a:pt x="13622547" y="99"/>
                  </a:lnTo>
                  <a:lnTo>
                    <a:pt x="13672630" y="72"/>
                  </a:lnTo>
                  <a:lnTo>
                    <a:pt x="13722713" y="50"/>
                  </a:lnTo>
                  <a:lnTo>
                    <a:pt x="13772796" y="32"/>
                  </a:lnTo>
                  <a:lnTo>
                    <a:pt x="13822878" y="18"/>
                  </a:lnTo>
                  <a:lnTo>
                    <a:pt x="13872961" y="8"/>
                  </a:lnTo>
                  <a:lnTo>
                    <a:pt x="13923044" y="2"/>
                  </a:lnTo>
                  <a:lnTo>
                    <a:pt x="13973127" y="0"/>
                  </a:lnTo>
                  <a:lnTo>
                    <a:pt x="14023210" y="2"/>
                  </a:lnTo>
                  <a:lnTo>
                    <a:pt x="14073293" y="9"/>
                  </a:lnTo>
                  <a:lnTo>
                    <a:pt x="14123376" y="19"/>
                  </a:lnTo>
                  <a:lnTo>
                    <a:pt x="14173459" y="33"/>
                  </a:lnTo>
                  <a:lnTo>
                    <a:pt x="14223542" y="52"/>
                  </a:lnTo>
                  <a:lnTo>
                    <a:pt x="14273624" y="74"/>
                  </a:lnTo>
                  <a:lnTo>
                    <a:pt x="14323707" y="100"/>
                  </a:lnTo>
                  <a:lnTo>
                    <a:pt x="14373790" y="130"/>
                  </a:lnTo>
                  <a:lnTo>
                    <a:pt x="14423873" y="164"/>
                  </a:lnTo>
                  <a:lnTo>
                    <a:pt x="14473956" y="202"/>
                  </a:lnTo>
                </a:path>
              </a:pathLst>
            </a:custGeom>
            <a:ln w="27000">
              <a:solidFill>
                <a:srgbClr val="000000">
                  <a:alpha val="50196"/>
                </a:srgbClr>
              </a:solidFill>
              <a:prstDash val="solid"/>
              <a:round/>
            </a:ln>
          </p:spPr>
          <p:txBody>
            <a:bodyPr/>
            <a:lstStyle/>
            <a:p/>
          </p:txBody>
        </p:sp>
        <p:sp>
          <p:nvSpPr>
            <p:cNvPr id="31" name="Polyline form 31"/>
            <p:cNvSpPr/>
            <p:nvPr/>
          </p:nvSpPr>
          <p:spPr>
            <a:xfrm>
              <a:off x="4359887" y="3765058"/>
              <a:ext cx="14473956" cy="6789971"/>
            </a:xfrm>
            <a:custGeom>
              <a:avLst/>
              <a:pathLst>
                <a:path w="14473956" h="6789971">
                  <a:moveTo>
                    <a:pt x="0" y="0"/>
                  </a:moveTo>
                  <a:lnTo>
                    <a:pt x="50083" y="17704"/>
                  </a:lnTo>
                  <a:lnTo>
                    <a:pt x="100166" y="35470"/>
                  </a:lnTo>
                  <a:lnTo>
                    <a:pt x="150249" y="53301"/>
                  </a:lnTo>
                  <a:lnTo>
                    <a:pt x="200332" y="71194"/>
                  </a:lnTo>
                  <a:lnTo>
                    <a:pt x="250414" y="89151"/>
                  </a:lnTo>
                  <a:lnTo>
                    <a:pt x="300497" y="107171"/>
                  </a:lnTo>
                  <a:lnTo>
                    <a:pt x="350580" y="125254"/>
                  </a:lnTo>
                  <a:lnTo>
                    <a:pt x="400663" y="143401"/>
                  </a:lnTo>
                  <a:lnTo>
                    <a:pt x="450746" y="161611"/>
                  </a:lnTo>
                  <a:lnTo>
                    <a:pt x="500829" y="179884"/>
                  </a:lnTo>
                  <a:lnTo>
                    <a:pt x="550912" y="198220"/>
                  </a:lnTo>
                  <a:lnTo>
                    <a:pt x="600995" y="216620"/>
                  </a:lnTo>
                  <a:lnTo>
                    <a:pt x="651078" y="235082"/>
                  </a:lnTo>
                  <a:lnTo>
                    <a:pt x="701161" y="253608"/>
                  </a:lnTo>
                  <a:lnTo>
                    <a:pt x="751243" y="272197"/>
                  </a:lnTo>
                  <a:lnTo>
                    <a:pt x="801326" y="290848"/>
                  </a:lnTo>
                  <a:lnTo>
                    <a:pt x="851409" y="309563"/>
                  </a:lnTo>
                  <a:lnTo>
                    <a:pt x="901492" y="328340"/>
                  </a:lnTo>
                  <a:lnTo>
                    <a:pt x="951575" y="347181"/>
                  </a:lnTo>
                  <a:lnTo>
                    <a:pt x="1001658" y="366084"/>
                  </a:lnTo>
                  <a:lnTo>
                    <a:pt x="1051741" y="385050"/>
                  </a:lnTo>
                  <a:lnTo>
                    <a:pt x="1101824" y="404079"/>
                  </a:lnTo>
                  <a:lnTo>
                    <a:pt x="1151907" y="423170"/>
                  </a:lnTo>
                  <a:lnTo>
                    <a:pt x="1201989" y="442324"/>
                  </a:lnTo>
                  <a:lnTo>
                    <a:pt x="1252072" y="461540"/>
                  </a:lnTo>
                  <a:lnTo>
                    <a:pt x="1302155" y="480819"/>
                  </a:lnTo>
                  <a:lnTo>
                    <a:pt x="1352238" y="500160"/>
                  </a:lnTo>
                  <a:lnTo>
                    <a:pt x="1402321" y="519563"/>
                  </a:lnTo>
                  <a:lnTo>
                    <a:pt x="1452404" y="539028"/>
                  </a:lnTo>
                  <a:lnTo>
                    <a:pt x="1502487" y="558556"/>
                  </a:lnTo>
                  <a:lnTo>
                    <a:pt x="1552570" y="578145"/>
                  </a:lnTo>
                  <a:lnTo>
                    <a:pt x="1602653" y="597796"/>
                  </a:lnTo>
                  <a:lnTo>
                    <a:pt x="1652735" y="617509"/>
                  </a:lnTo>
                  <a:lnTo>
                    <a:pt x="1702818" y="637284"/>
                  </a:lnTo>
                  <a:lnTo>
                    <a:pt x="1752901" y="657120"/>
                  </a:lnTo>
                  <a:lnTo>
                    <a:pt x="1802984" y="677018"/>
                  </a:lnTo>
                  <a:lnTo>
                    <a:pt x="1853067" y="696977"/>
                  </a:lnTo>
                  <a:lnTo>
                    <a:pt x="1903150" y="716997"/>
                  </a:lnTo>
                  <a:lnTo>
                    <a:pt x="1953233" y="737078"/>
                  </a:lnTo>
                  <a:lnTo>
                    <a:pt x="2003316" y="757220"/>
                  </a:lnTo>
                  <a:lnTo>
                    <a:pt x="2053399" y="777423"/>
                  </a:lnTo>
                  <a:lnTo>
                    <a:pt x="2103482" y="797687"/>
                  </a:lnTo>
                  <a:lnTo>
                    <a:pt x="2153564" y="818011"/>
                  </a:lnTo>
                  <a:lnTo>
                    <a:pt x="2203647" y="838396"/>
                  </a:lnTo>
                  <a:lnTo>
                    <a:pt x="2253730" y="858841"/>
                  </a:lnTo>
                  <a:lnTo>
                    <a:pt x="2303813" y="879346"/>
                  </a:lnTo>
                  <a:lnTo>
                    <a:pt x="2353896" y="899911"/>
                  </a:lnTo>
                  <a:lnTo>
                    <a:pt x="2403979" y="920536"/>
                  </a:lnTo>
                  <a:lnTo>
                    <a:pt x="2454062" y="941221"/>
                  </a:lnTo>
                  <a:lnTo>
                    <a:pt x="2504145" y="961965"/>
                  </a:lnTo>
                  <a:lnTo>
                    <a:pt x="2554228" y="982768"/>
                  </a:lnTo>
                  <a:lnTo>
                    <a:pt x="2604310" y="1003631"/>
                  </a:lnTo>
                  <a:lnTo>
                    <a:pt x="2654393" y="1024552"/>
                  </a:lnTo>
                  <a:lnTo>
                    <a:pt x="2704476" y="1045533"/>
                  </a:lnTo>
                  <a:lnTo>
                    <a:pt x="2754559" y="1066571"/>
                  </a:lnTo>
                  <a:lnTo>
                    <a:pt x="2804642" y="1087669"/>
                  </a:lnTo>
                  <a:lnTo>
                    <a:pt x="2854725" y="1108825"/>
                  </a:lnTo>
                  <a:lnTo>
                    <a:pt x="2904808" y="1130038"/>
                  </a:lnTo>
                  <a:lnTo>
                    <a:pt x="2954891" y="1151310"/>
                  </a:lnTo>
                  <a:lnTo>
                    <a:pt x="3004974" y="1172639"/>
                  </a:lnTo>
                  <a:lnTo>
                    <a:pt x="3055056" y="1194026"/>
                  </a:lnTo>
                  <a:lnTo>
                    <a:pt x="3105139" y="1215470"/>
                  </a:lnTo>
                  <a:lnTo>
                    <a:pt x="3155222" y="1236971"/>
                  </a:lnTo>
                  <a:lnTo>
                    <a:pt x="3205305" y="1258528"/>
                  </a:lnTo>
                  <a:lnTo>
                    <a:pt x="3255388" y="1280143"/>
                  </a:lnTo>
                  <a:lnTo>
                    <a:pt x="3305471" y="1301813"/>
                  </a:lnTo>
                  <a:lnTo>
                    <a:pt x="3355554" y="1323540"/>
                  </a:lnTo>
                  <a:lnTo>
                    <a:pt x="3405637" y="1345323"/>
                  </a:lnTo>
                  <a:lnTo>
                    <a:pt x="3455720" y="1367161"/>
                  </a:lnTo>
                  <a:lnTo>
                    <a:pt x="3505803" y="1389055"/>
                  </a:lnTo>
                  <a:lnTo>
                    <a:pt x="3555885" y="1411004"/>
                  </a:lnTo>
                  <a:lnTo>
                    <a:pt x="3605968" y="1433008"/>
                  </a:lnTo>
                  <a:lnTo>
                    <a:pt x="3656051" y="1455067"/>
                  </a:lnTo>
                  <a:lnTo>
                    <a:pt x="3706134" y="1477180"/>
                  </a:lnTo>
                  <a:lnTo>
                    <a:pt x="3756217" y="1499347"/>
                  </a:lnTo>
                  <a:lnTo>
                    <a:pt x="3806300" y="1521568"/>
                  </a:lnTo>
                  <a:lnTo>
                    <a:pt x="3856383" y="1543843"/>
                  </a:lnTo>
                  <a:lnTo>
                    <a:pt x="3906466" y="1566171"/>
                  </a:lnTo>
                  <a:lnTo>
                    <a:pt x="3956549" y="1588552"/>
                  </a:lnTo>
                  <a:lnTo>
                    <a:pt x="4006631" y="1610986"/>
                  </a:lnTo>
                  <a:lnTo>
                    <a:pt x="4056714" y="1633473"/>
                  </a:lnTo>
                  <a:lnTo>
                    <a:pt x="4106797" y="1656011"/>
                  </a:lnTo>
                  <a:lnTo>
                    <a:pt x="4156880" y="1678602"/>
                  </a:lnTo>
                  <a:lnTo>
                    <a:pt x="4206963" y="1701244"/>
                  </a:lnTo>
                  <a:lnTo>
                    <a:pt x="4257046" y="1723938"/>
                  </a:lnTo>
                  <a:lnTo>
                    <a:pt x="4307129" y="1746683"/>
                  </a:lnTo>
                  <a:lnTo>
                    <a:pt x="4357212" y="1769478"/>
                  </a:lnTo>
                  <a:lnTo>
                    <a:pt x="4407295" y="1792324"/>
                  </a:lnTo>
                  <a:lnTo>
                    <a:pt x="4457377" y="1815220"/>
                  </a:lnTo>
                  <a:lnTo>
                    <a:pt x="4507460" y="1838165"/>
                  </a:lnTo>
                  <a:lnTo>
                    <a:pt x="4557543" y="1861161"/>
                  </a:lnTo>
                  <a:lnTo>
                    <a:pt x="4607626" y="1884205"/>
                  </a:lnTo>
                  <a:lnTo>
                    <a:pt x="4657709" y="1907298"/>
                  </a:lnTo>
                  <a:lnTo>
                    <a:pt x="4707792" y="1930439"/>
                  </a:lnTo>
                  <a:lnTo>
                    <a:pt x="4757875" y="1953629"/>
                  </a:lnTo>
                  <a:lnTo>
                    <a:pt x="4807958" y="1976867"/>
                  </a:lnTo>
                  <a:lnTo>
                    <a:pt x="4858041" y="2000151"/>
                  </a:lnTo>
                  <a:lnTo>
                    <a:pt x="4908124" y="2023483"/>
                  </a:lnTo>
                  <a:lnTo>
                    <a:pt x="4958206" y="2046862"/>
                  </a:lnTo>
                  <a:lnTo>
                    <a:pt x="5008289" y="2070287"/>
                  </a:lnTo>
                  <a:lnTo>
                    <a:pt x="5058372" y="2093758"/>
                  </a:lnTo>
                  <a:lnTo>
                    <a:pt x="5108455" y="2117275"/>
                  </a:lnTo>
                  <a:lnTo>
                    <a:pt x="5158538" y="2140837"/>
                  </a:lnTo>
                  <a:lnTo>
                    <a:pt x="5208621" y="2164444"/>
                  </a:lnTo>
                  <a:lnTo>
                    <a:pt x="5258704" y="2188096"/>
                  </a:lnTo>
                  <a:lnTo>
                    <a:pt x="5308787" y="2211792"/>
                  </a:lnTo>
                  <a:lnTo>
                    <a:pt x="5358870" y="2235531"/>
                  </a:lnTo>
                  <a:lnTo>
                    <a:pt x="5408952" y="2259314"/>
                  </a:lnTo>
                  <a:lnTo>
                    <a:pt x="5459035" y="2283140"/>
                  </a:lnTo>
                  <a:lnTo>
                    <a:pt x="5509118" y="2307008"/>
                  </a:lnTo>
                  <a:lnTo>
                    <a:pt x="5559201" y="2330919"/>
                  </a:lnTo>
                  <a:lnTo>
                    <a:pt x="5609284" y="2354871"/>
                  </a:lnTo>
                  <a:lnTo>
                    <a:pt x="5659367" y="2378865"/>
                  </a:lnTo>
                  <a:lnTo>
                    <a:pt x="5709450" y="2402900"/>
                  </a:lnTo>
                  <a:lnTo>
                    <a:pt x="5759533" y="2426976"/>
                  </a:lnTo>
                  <a:lnTo>
                    <a:pt x="5809616" y="2451091"/>
                  </a:lnTo>
                  <a:lnTo>
                    <a:pt x="5859698" y="2475247"/>
                  </a:lnTo>
                  <a:lnTo>
                    <a:pt x="5909781" y="2499442"/>
                  </a:lnTo>
                  <a:lnTo>
                    <a:pt x="5959864" y="2523675"/>
                  </a:lnTo>
                  <a:lnTo>
                    <a:pt x="6009947" y="2547948"/>
                  </a:lnTo>
                  <a:lnTo>
                    <a:pt x="6060030" y="2572258"/>
                  </a:lnTo>
                  <a:lnTo>
                    <a:pt x="6110113" y="2596606"/>
                  </a:lnTo>
                  <a:lnTo>
                    <a:pt x="6160196" y="2620991"/>
                  </a:lnTo>
                  <a:lnTo>
                    <a:pt x="6210279" y="2645413"/>
                  </a:lnTo>
                  <a:lnTo>
                    <a:pt x="6260362" y="2669871"/>
                  </a:lnTo>
                  <a:lnTo>
                    <a:pt x="6310445" y="2694365"/>
                  </a:lnTo>
                  <a:lnTo>
                    <a:pt x="6360527" y="2718894"/>
                  </a:lnTo>
                  <a:lnTo>
                    <a:pt x="6410610" y="2743458"/>
                  </a:lnTo>
                  <a:lnTo>
                    <a:pt x="6460693" y="2768057"/>
                  </a:lnTo>
                  <a:lnTo>
                    <a:pt x="6510776" y="2792690"/>
                  </a:lnTo>
                  <a:lnTo>
                    <a:pt x="6560859" y="2817357"/>
                  </a:lnTo>
                  <a:lnTo>
                    <a:pt x="6610942" y="2842056"/>
                  </a:lnTo>
                  <a:lnTo>
                    <a:pt x="6661025" y="2866789"/>
                  </a:lnTo>
                  <a:lnTo>
                    <a:pt x="6711108" y="2891553"/>
                  </a:lnTo>
                  <a:lnTo>
                    <a:pt x="6761191" y="2916349"/>
                  </a:lnTo>
                  <a:lnTo>
                    <a:pt x="6811273" y="2941177"/>
                  </a:lnTo>
                  <a:lnTo>
                    <a:pt x="6861356" y="2966035"/>
                  </a:lnTo>
                  <a:lnTo>
                    <a:pt x="6911439" y="2990923"/>
                  </a:lnTo>
                  <a:lnTo>
                    <a:pt x="6961522" y="3015842"/>
                  </a:lnTo>
                  <a:lnTo>
                    <a:pt x="7011605" y="3040789"/>
                  </a:lnTo>
                  <a:lnTo>
                    <a:pt x="7061688" y="3065766"/>
                  </a:lnTo>
                  <a:lnTo>
                    <a:pt x="7111771" y="3090770"/>
                  </a:lnTo>
                  <a:lnTo>
                    <a:pt x="7161854" y="3115803"/>
                  </a:lnTo>
                  <a:lnTo>
                    <a:pt x="7211937" y="3140863"/>
                  </a:lnTo>
                  <a:lnTo>
                    <a:pt x="7262019" y="3165950"/>
                  </a:lnTo>
                  <a:lnTo>
                    <a:pt x="7312102" y="3191063"/>
                  </a:lnTo>
                  <a:lnTo>
                    <a:pt x="7362185" y="3216202"/>
                  </a:lnTo>
                  <a:lnTo>
                    <a:pt x="7412268" y="3241366"/>
                  </a:lnTo>
                  <a:lnTo>
                    <a:pt x="7462351" y="3266555"/>
                  </a:lnTo>
                  <a:lnTo>
                    <a:pt x="7512434" y="3291769"/>
                  </a:lnTo>
                  <a:lnTo>
                    <a:pt x="7562517" y="3317006"/>
                  </a:lnTo>
                  <a:lnTo>
                    <a:pt x="7612600" y="3342267"/>
                  </a:lnTo>
                  <a:lnTo>
                    <a:pt x="7662683" y="3367550"/>
                  </a:lnTo>
                  <a:lnTo>
                    <a:pt x="7712766" y="3392856"/>
                  </a:lnTo>
                  <a:lnTo>
                    <a:pt x="7762848" y="3418183"/>
                  </a:lnTo>
                  <a:lnTo>
                    <a:pt x="7812931" y="3443532"/>
                  </a:lnTo>
                  <a:lnTo>
                    <a:pt x="7863014" y="3468902"/>
                  </a:lnTo>
                  <a:lnTo>
                    <a:pt x="7913097" y="3494291"/>
                  </a:lnTo>
                  <a:lnTo>
                    <a:pt x="7963180" y="3519700"/>
                  </a:lnTo>
                  <a:lnTo>
                    <a:pt x="8013263" y="3545129"/>
                  </a:lnTo>
                  <a:lnTo>
                    <a:pt x="8063346" y="3570576"/>
                  </a:lnTo>
                  <a:lnTo>
                    <a:pt x="8113429" y="3596041"/>
                  </a:lnTo>
                  <a:lnTo>
                    <a:pt x="8163512" y="3621524"/>
                  </a:lnTo>
                  <a:lnTo>
                    <a:pt x="8213594" y="3647024"/>
                  </a:lnTo>
                  <a:lnTo>
                    <a:pt x="8263677" y="3672540"/>
                  </a:lnTo>
                  <a:lnTo>
                    <a:pt x="8313760" y="3698072"/>
                  </a:lnTo>
                  <a:lnTo>
                    <a:pt x="8363843" y="3723620"/>
                  </a:lnTo>
                  <a:lnTo>
                    <a:pt x="8413926" y="3749182"/>
                  </a:lnTo>
                  <a:lnTo>
                    <a:pt x="8464009" y="3774759"/>
                  </a:lnTo>
                  <a:lnTo>
                    <a:pt x="8514092" y="3800350"/>
                  </a:lnTo>
                  <a:lnTo>
                    <a:pt x="8564175" y="3825954"/>
                  </a:lnTo>
                  <a:lnTo>
                    <a:pt x="8614258" y="3851570"/>
                  </a:lnTo>
                  <a:lnTo>
                    <a:pt x="8664340" y="3877199"/>
                  </a:lnTo>
                  <a:lnTo>
                    <a:pt x="8714423" y="3902839"/>
                  </a:lnTo>
                  <a:lnTo>
                    <a:pt x="8764506" y="3928491"/>
                  </a:lnTo>
                  <a:lnTo>
                    <a:pt x="8814589" y="3954153"/>
                  </a:lnTo>
                  <a:lnTo>
                    <a:pt x="8864672" y="3979825"/>
                  </a:lnTo>
                  <a:lnTo>
                    <a:pt x="8914755" y="4005506"/>
                  </a:lnTo>
                  <a:lnTo>
                    <a:pt x="8964838" y="4031197"/>
                  </a:lnTo>
                  <a:lnTo>
                    <a:pt x="9014921" y="4056895"/>
                  </a:lnTo>
                  <a:lnTo>
                    <a:pt x="9065004" y="4082602"/>
                  </a:lnTo>
                  <a:lnTo>
                    <a:pt x="9115087" y="4108316"/>
                  </a:lnTo>
                  <a:lnTo>
                    <a:pt x="9165169" y="4134036"/>
                  </a:lnTo>
                  <a:lnTo>
                    <a:pt x="9215252" y="4159763"/>
                  </a:lnTo>
                  <a:lnTo>
                    <a:pt x="9265335" y="4185495"/>
                  </a:lnTo>
                  <a:lnTo>
                    <a:pt x="9315418" y="4211232"/>
                  </a:lnTo>
                  <a:lnTo>
                    <a:pt x="9365501" y="4236974"/>
                  </a:lnTo>
                  <a:lnTo>
                    <a:pt x="9415584" y="4262720"/>
                  </a:lnTo>
                  <a:lnTo>
                    <a:pt x="9465667" y="4288469"/>
                  </a:lnTo>
                  <a:lnTo>
                    <a:pt x="9515750" y="4314221"/>
                  </a:lnTo>
                  <a:lnTo>
                    <a:pt x="9565833" y="4339975"/>
                  </a:lnTo>
                  <a:lnTo>
                    <a:pt x="9615915" y="4365731"/>
                  </a:lnTo>
                  <a:lnTo>
                    <a:pt x="9665998" y="4391488"/>
                  </a:lnTo>
                  <a:lnTo>
                    <a:pt x="9716081" y="4417246"/>
                  </a:lnTo>
                  <a:lnTo>
                    <a:pt x="9766164" y="4443004"/>
                  </a:lnTo>
                  <a:lnTo>
                    <a:pt x="9816247" y="4468761"/>
                  </a:lnTo>
                  <a:lnTo>
                    <a:pt x="9866330" y="4494517"/>
                  </a:lnTo>
                  <a:lnTo>
                    <a:pt x="9916413" y="4520272"/>
                  </a:lnTo>
                  <a:lnTo>
                    <a:pt x="9966496" y="4546025"/>
                  </a:lnTo>
                  <a:lnTo>
                    <a:pt x="10016579" y="4571775"/>
                  </a:lnTo>
                  <a:lnTo>
                    <a:pt x="10066661" y="4597522"/>
                  </a:lnTo>
                  <a:lnTo>
                    <a:pt x="10116744" y="4623265"/>
                  </a:lnTo>
                  <a:lnTo>
                    <a:pt x="10166827" y="4649004"/>
                  </a:lnTo>
                  <a:lnTo>
                    <a:pt x="10216910" y="4674738"/>
                  </a:lnTo>
                  <a:lnTo>
                    <a:pt x="10266993" y="4700466"/>
                  </a:lnTo>
                  <a:lnTo>
                    <a:pt x="10317076" y="4726189"/>
                  </a:lnTo>
                  <a:lnTo>
                    <a:pt x="10367159" y="4751905"/>
                  </a:lnTo>
                  <a:lnTo>
                    <a:pt x="10417242" y="4777614"/>
                  </a:lnTo>
                  <a:lnTo>
                    <a:pt x="10467325" y="4803315"/>
                  </a:lnTo>
                  <a:lnTo>
                    <a:pt x="10517408" y="4829008"/>
                  </a:lnTo>
                  <a:lnTo>
                    <a:pt x="10567490" y="4854693"/>
                  </a:lnTo>
                  <a:lnTo>
                    <a:pt x="10617573" y="4880368"/>
                  </a:lnTo>
                  <a:lnTo>
                    <a:pt x="10667656" y="4906034"/>
                  </a:lnTo>
                  <a:lnTo>
                    <a:pt x="10717739" y="4931690"/>
                  </a:lnTo>
                  <a:lnTo>
                    <a:pt x="10767822" y="4957334"/>
                  </a:lnTo>
                  <a:lnTo>
                    <a:pt x="10817905" y="4982968"/>
                  </a:lnTo>
                  <a:lnTo>
                    <a:pt x="10867988" y="5008589"/>
                  </a:lnTo>
                  <a:lnTo>
                    <a:pt x="10918071" y="5034198"/>
                  </a:lnTo>
                  <a:lnTo>
                    <a:pt x="10968154" y="5059794"/>
                  </a:lnTo>
                  <a:lnTo>
                    <a:pt x="11018236" y="5085377"/>
                  </a:lnTo>
                  <a:lnTo>
                    <a:pt x="11068319" y="5110945"/>
                  </a:lnTo>
                  <a:lnTo>
                    <a:pt x="11118402" y="5136499"/>
                  </a:lnTo>
                  <a:lnTo>
                    <a:pt x="11168485" y="5162038"/>
                  </a:lnTo>
                  <a:lnTo>
                    <a:pt x="11218568" y="5187562"/>
                  </a:lnTo>
                  <a:lnTo>
                    <a:pt x="11268651" y="5213069"/>
                  </a:lnTo>
                  <a:lnTo>
                    <a:pt x="11318734" y="5238560"/>
                  </a:lnTo>
                  <a:lnTo>
                    <a:pt x="11368817" y="5264033"/>
                  </a:lnTo>
                  <a:lnTo>
                    <a:pt x="11418900" y="5289489"/>
                  </a:lnTo>
                  <a:lnTo>
                    <a:pt x="11468982" y="5314927"/>
                  </a:lnTo>
                  <a:lnTo>
                    <a:pt x="11519065" y="5340346"/>
                  </a:lnTo>
                  <a:lnTo>
                    <a:pt x="11569148" y="5365746"/>
                  </a:lnTo>
                  <a:lnTo>
                    <a:pt x="11619231" y="5391127"/>
                  </a:lnTo>
                  <a:lnTo>
                    <a:pt x="11669314" y="5416487"/>
                  </a:lnTo>
                  <a:lnTo>
                    <a:pt x="11719397" y="5441826"/>
                  </a:lnTo>
                  <a:lnTo>
                    <a:pt x="11769480" y="5467144"/>
                  </a:lnTo>
                  <a:lnTo>
                    <a:pt x="11819563" y="5492441"/>
                  </a:lnTo>
                  <a:lnTo>
                    <a:pt x="11869646" y="5517715"/>
                  </a:lnTo>
                  <a:lnTo>
                    <a:pt x="11919729" y="5542967"/>
                  </a:lnTo>
                  <a:lnTo>
                    <a:pt x="11969811" y="5568195"/>
                  </a:lnTo>
                  <a:lnTo>
                    <a:pt x="12019894" y="5593400"/>
                  </a:lnTo>
                  <a:lnTo>
                    <a:pt x="12069977" y="5618581"/>
                  </a:lnTo>
                  <a:lnTo>
                    <a:pt x="12120060" y="5643737"/>
                  </a:lnTo>
                  <a:lnTo>
                    <a:pt x="12170143" y="5668868"/>
                  </a:lnTo>
                  <a:lnTo>
                    <a:pt x="12220226" y="5693973"/>
                  </a:lnTo>
                  <a:lnTo>
                    <a:pt x="12270309" y="5719052"/>
                  </a:lnTo>
                  <a:lnTo>
                    <a:pt x="12320392" y="5744105"/>
                  </a:lnTo>
                  <a:lnTo>
                    <a:pt x="12370475" y="5769131"/>
                  </a:lnTo>
                  <a:lnTo>
                    <a:pt x="12420557" y="5794129"/>
                  </a:lnTo>
                  <a:lnTo>
                    <a:pt x="12470640" y="5819099"/>
                  </a:lnTo>
                  <a:lnTo>
                    <a:pt x="12520723" y="5844041"/>
                  </a:lnTo>
                  <a:lnTo>
                    <a:pt x="12570806" y="5868953"/>
                  </a:lnTo>
                  <a:lnTo>
                    <a:pt x="12620889" y="5893837"/>
                  </a:lnTo>
                  <a:lnTo>
                    <a:pt x="12670972" y="5918691"/>
                  </a:lnTo>
                  <a:lnTo>
                    <a:pt x="12721055" y="5943514"/>
                  </a:lnTo>
                  <a:lnTo>
                    <a:pt x="12771138" y="5968307"/>
                  </a:lnTo>
                  <a:lnTo>
                    <a:pt x="12821221" y="5993068"/>
                  </a:lnTo>
                  <a:lnTo>
                    <a:pt x="12871303" y="6017798"/>
                  </a:lnTo>
                  <a:lnTo>
                    <a:pt x="12921386" y="6042496"/>
                  </a:lnTo>
                  <a:lnTo>
                    <a:pt x="12971469" y="6067162"/>
                  </a:lnTo>
                  <a:lnTo>
                    <a:pt x="13021552" y="6091794"/>
                  </a:lnTo>
                  <a:lnTo>
                    <a:pt x="13071635" y="6116393"/>
                  </a:lnTo>
                  <a:lnTo>
                    <a:pt x="13121718" y="6140959"/>
                  </a:lnTo>
                  <a:lnTo>
                    <a:pt x="13171801" y="6165490"/>
                  </a:lnTo>
                  <a:lnTo>
                    <a:pt x="13221884" y="6189986"/>
                  </a:lnTo>
                  <a:lnTo>
                    <a:pt x="13271967" y="6214448"/>
                  </a:lnTo>
                  <a:lnTo>
                    <a:pt x="13322050" y="6238874"/>
                  </a:lnTo>
                  <a:lnTo>
                    <a:pt x="13372132" y="6263264"/>
                  </a:lnTo>
                  <a:lnTo>
                    <a:pt x="13422215" y="6287618"/>
                  </a:lnTo>
                  <a:lnTo>
                    <a:pt x="13472298" y="6311935"/>
                  </a:lnTo>
                  <a:lnTo>
                    <a:pt x="13522381" y="6336215"/>
                  </a:lnTo>
                  <a:lnTo>
                    <a:pt x="13572464" y="6360457"/>
                  </a:lnTo>
                  <a:lnTo>
                    <a:pt x="13622547" y="6384662"/>
                  </a:lnTo>
                  <a:lnTo>
                    <a:pt x="13672630" y="6408828"/>
                  </a:lnTo>
                  <a:lnTo>
                    <a:pt x="13722713" y="6432956"/>
                  </a:lnTo>
                  <a:lnTo>
                    <a:pt x="13772796" y="6457044"/>
                  </a:lnTo>
                  <a:lnTo>
                    <a:pt x="13822878" y="6481094"/>
                  </a:lnTo>
                  <a:lnTo>
                    <a:pt x="13872961" y="6505103"/>
                  </a:lnTo>
                  <a:lnTo>
                    <a:pt x="13923044" y="6529072"/>
                  </a:lnTo>
                  <a:lnTo>
                    <a:pt x="13973127" y="6553000"/>
                  </a:lnTo>
                  <a:lnTo>
                    <a:pt x="14023210" y="6576888"/>
                  </a:lnTo>
                  <a:lnTo>
                    <a:pt x="14073293" y="6600734"/>
                  </a:lnTo>
                  <a:lnTo>
                    <a:pt x="14123376" y="6624538"/>
                  </a:lnTo>
                  <a:lnTo>
                    <a:pt x="14173459" y="6648300"/>
                  </a:lnTo>
                  <a:lnTo>
                    <a:pt x="14223542" y="6672020"/>
                  </a:lnTo>
                  <a:lnTo>
                    <a:pt x="14273624" y="6695698"/>
                  </a:lnTo>
                  <a:lnTo>
                    <a:pt x="14323707" y="6719332"/>
                  </a:lnTo>
                  <a:lnTo>
                    <a:pt x="14373790" y="6742922"/>
                  </a:lnTo>
                  <a:lnTo>
                    <a:pt x="14423873" y="6766469"/>
                  </a:lnTo>
                  <a:lnTo>
                    <a:pt x="14473956" y="6789971"/>
                  </a:lnTo>
                </a:path>
              </a:pathLst>
            </a:custGeom>
            <a:ln w="27000">
              <a:solidFill>
                <a:srgbClr val="000000">
                  <a:alpha val="50196"/>
                </a:srgbClr>
              </a:solidFill>
              <a:prstDash val="solid"/>
              <a:round/>
            </a:ln>
          </p:spPr>
          <p:txBody>
            <a:bodyPr/>
            <a:lstStyle/>
            <a:p/>
          </p:txBody>
        </p:sp>
        <p:sp>
          <p:nvSpPr>
            <p:cNvPr id="32" name="Polygon form 32"/>
            <p:cNvSpPr/>
            <p:nvPr/>
          </p:nvSpPr>
          <p:spPr>
            <a:xfrm>
              <a:off x="4359887" y="4139468"/>
              <a:ext cx="14473956" cy="10290567"/>
            </a:xfrm>
            <a:custGeom>
              <a:avLst/>
              <a:pathLst>
                <a:path w="14473956" h="10290567">
                  <a:moveTo>
                    <a:pt x="0" y="7725346"/>
                  </a:moveTo>
                  <a:lnTo>
                    <a:pt x="50083" y="7707527"/>
                  </a:lnTo>
                  <a:lnTo>
                    <a:pt x="100166" y="7691410"/>
                  </a:lnTo>
                  <a:lnTo>
                    <a:pt x="150249" y="7672422"/>
                  </a:lnTo>
                  <a:lnTo>
                    <a:pt x="200332" y="7656944"/>
                  </a:lnTo>
                  <a:lnTo>
                    <a:pt x="250414" y="7642881"/>
                  </a:lnTo>
                  <a:lnTo>
                    <a:pt x="300497" y="7626162"/>
                  </a:lnTo>
                  <a:lnTo>
                    <a:pt x="350580" y="7608347"/>
                  </a:lnTo>
                  <a:lnTo>
                    <a:pt x="400663" y="7591067"/>
                  </a:lnTo>
                  <a:lnTo>
                    <a:pt x="450746" y="7573278"/>
                  </a:lnTo>
                  <a:lnTo>
                    <a:pt x="500829" y="7556493"/>
                  </a:lnTo>
                  <a:lnTo>
                    <a:pt x="550912" y="7534396"/>
                  </a:lnTo>
                  <a:lnTo>
                    <a:pt x="600995" y="7518366"/>
                  </a:lnTo>
                  <a:lnTo>
                    <a:pt x="651078" y="7501060"/>
                  </a:lnTo>
                  <a:lnTo>
                    <a:pt x="701161" y="7482420"/>
                  </a:lnTo>
                  <a:lnTo>
                    <a:pt x="751243" y="7465504"/>
                  </a:lnTo>
                  <a:lnTo>
                    <a:pt x="801326" y="7447826"/>
                  </a:lnTo>
                  <a:lnTo>
                    <a:pt x="851409" y="7428798"/>
                  </a:lnTo>
                  <a:lnTo>
                    <a:pt x="901492" y="7411923"/>
                  </a:lnTo>
                  <a:lnTo>
                    <a:pt x="951575" y="7391346"/>
                  </a:lnTo>
                  <a:lnTo>
                    <a:pt x="1001658" y="7375921"/>
                  </a:lnTo>
                  <a:lnTo>
                    <a:pt x="1051741" y="7358446"/>
                  </a:lnTo>
                  <a:lnTo>
                    <a:pt x="1101824" y="7341147"/>
                  </a:lnTo>
                  <a:lnTo>
                    <a:pt x="1151907" y="7325696"/>
                  </a:lnTo>
                  <a:lnTo>
                    <a:pt x="1201989" y="7308413"/>
                  </a:lnTo>
                  <a:lnTo>
                    <a:pt x="1252072" y="7287064"/>
                  </a:lnTo>
                  <a:lnTo>
                    <a:pt x="1302155" y="7271156"/>
                  </a:lnTo>
                  <a:lnTo>
                    <a:pt x="1352238" y="7248797"/>
                  </a:lnTo>
                  <a:lnTo>
                    <a:pt x="1402321" y="7231942"/>
                  </a:lnTo>
                  <a:lnTo>
                    <a:pt x="1452404" y="7214316"/>
                  </a:lnTo>
                  <a:lnTo>
                    <a:pt x="1502487" y="7198627"/>
                  </a:lnTo>
                  <a:lnTo>
                    <a:pt x="1552570" y="7176888"/>
                  </a:lnTo>
                  <a:lnTo>
                    <a:pt x="1602653" y="7158073"/>
                  </a:lnTo>
                  <a:lnTo>
                    <a:pt x="1652735" y="7137752"/>
                  </a:lnTo>
                  <a:lnTo>
                    <a:pt x="1702818" y="7119148"/>
                  </a:lnTo>
                  <a:lnTo>
                    <a:pt x="1752901" y="7100857"/>
                  </a:lnTo>
                  <a:lnTo>
                    <a:pt x="1802984" y="7079939"/>
                  </a:lnTo>
                  <a:lnTo>
                    <a:pt x="1853067" y="7058672"/>
                  </a:lnTo>
                  <a:lnTo>
                    <a:pt x="1903150" y="7038691"/>
                  </a:lnTo>
                  <a:lnTo>
                    <a:pt x="1953233" y="7017183"/>
                  </a:lnTo>
                  <a:lnTo>
                    <a:pt x="2003316" y="6999562"/>
                  </a:lnTo>
                  <a:lnTo>
                    <a:pt x="2053399" y="6978417"/>
                  </a:lnTo>
                  <a:lnTo>
                    <a:pt x="2103482" y="6957290"/>
                  </a:lnTo>
                  <a:lnTo>
                    <a:pt x="2153564" y="6939741"/>
                  </a:lnTo>
                  <a:lnTo>
                    <a:pt x="2203647" y="6916914"/>
                  </a:lnTo>
                  <a:lnTo>
                    <a:pt x="2253730" y="6900223"/>
                  </a:lnTo>
                  <a:lnTo>
                    <a:pt x="2303813" y="6878546"/>
                  </a:lnTo>
                  <a:lnTo>
                    <a:pt x="2353896" y="6858878"/>
                  </a:lnTo>
                  <a:lnTo>
                    <a:pt x="2403979" y="6837814"/>
                  </a:lnTo>
                  <a:lnTo>
                    <a:pt x="2454062" y="6817331"/>
                  </a:lnTo>
                  <a:lnTo>
                    <a:pt x="2504145" y="6795126"/>
                  </a:lnTo>
                  <a:lnTo>
                    <a:pt x="2554228" y="6774460"/>
                  </a:lnTo>
                  <a:lnTo>
                    <a:pt x="2604310" y="6752511"/>
                  </a:lnTo>
                  <a:lnTo>
                    <a:pt x="2654393" y="6734860"/>
                  </a:lnTo>
                  <a:lnTo>
                    <a:pt x="2704476" y="6713503"/>
                  </a:lnTo>
                  <a:lnTo>
                    <a:pt x="2754559" y="6693094"/>
                  </a:lnTo>
                  <a:lnTo>
                    <a:pt x="2804642" y="6672261"/>
                  </a:lnTo>
                  <a:lnTo>
                    <a:pt x="2854725" y="6652246"/>
                  </a:lnTo>
                  <a:lnTo>
                    <a:pt x="2904808" y="6628956"/>
                  </a:lnTo>
                  <a:lnTo>
                    <a:pt x="2954891" y="6609425"/>
                  </a:lnTo>
                  <a:lnTo>
                    <a:pt x="3004974" y="6587981"/>
                  </a:lnTo>
                  <a:lnTo>
                    <a:pt x="3055056" y="6564773"/>
                  </a:lnTo>
                  <a:lnTo>
                    <a:pt x="3105139" y="6540953"/>
                  </a:lnTo>
                  <a:lnTo>
                    <a:pt x="3155222" y="6517167"/>
                  </a:lnTo>
                  <a:lnTo>
                    <a:pt x="3205305" y="6493757"/>
                  </a:lnTo>
                  <a:lnTo>
                    <a:pt x="3255388" y="6471054"/>
                  </a:lnTo>
                  <a:lnTo>
                    <a:pt x="3305471" y="6446207"/>
                  </a:lnTo>
                  <a:lnTo>
                    <a:pt x="3355554" y="6422428"/>
                  </a:lnTo>
                  <a:lnTo>
                    <a:pt x="3405637" y="6400056"/>
                  </a:lnTo>
                  <a:lnTo>
                    <a:pt x="3455720" y="6374380"/>
                  </a:lnTo>
                  <a:lnTo>
                    <a:pt x="3505803" y="6351132"/>
                  </a:lnTo>
                  <a:lnTo>
                    <a:pt x="3555885" y="6332636"/>
                  </a:lnTo>
                  <a:lnTo>
                    <a:pt x="3605968" y="6311769"/>
                  </a:lnTo>
                  <a:lnTo>
                    <a:pt x="3656051" y="6289050"/>
                  </a:lnTo>
                  <a:lnTo>
                    <a:pt x="3706134" y="6266815"/>
                  </a:lnTo>
                  <a:lnTo>
                    <a:pt x="3756217" y="6244405"/>
                  </a:lnTo>
                  <a:lnTo>
                    <a:pt x="3806300" y="6221641"/>
                  </a:lnTo>
                  <a:lnTo>
                    <a:pt x="3856383" y="6195425"/>
                  </a:lnTo>
                  <a:lnTo>
                    <a:pt x="3906466" y="6172662"/>
                  </a:lnTo>
                  <a:lnTo>
                    <a:pt x="3956549" y="6151661"/>
                  </a:lnTo>
                  <a:lnTo>
                    <a:pt x="4006631" y="6128710"/>
                  </a:lnTo>
                  <a:lnTo>
                    <a:pt x="4056714" y="6107887"/>
                  </a:lnTo>
                  <a:lnTo>
                    <a:pt x="4106797" y="6082033"/>
                  </a:lnTo>
                  <a:lnTo>
                    <a:pt x="4156880" y="6057844"/>
                  </a:lnTo>
                  <a:lnTo>
                    <a:pt x="4206963" y="6035527"/>
                  </a:lnTo>
                  <a:lnTo>
                    <a:pt x="4257046" y="6006685"/>
                  </a:lnTo>
                  <a:lnTo>
                    <a:pt x="4307129" y="5979753"/>
                  </a:lnTo>
                  <a:lnTo>
                    <a:pt x="4357212" y="5954077"/>
                  </a:lnTo>
                  <a:lnTo>
                    <a:pt x="4407295" y="5932222"/>
                  </a:lnTo>
                  <a:lnTo>
                    <a:pt x="4457377" y="5906289"/>
                  </a:lnTo>
                  <a:lnTo>
                    <a:pt x="4507460" y="5883514"/>
                  </a:lnTo>
                  <a:lnTo>
                    <a:pt x="4557543" y="5854522"/>
                  </a:lnTo>
                  <a:lnTo>
                    <a:pt x="4607626" y="5833190"/>
                  </a:lnTo>
                  <a:lnTo>
                    <a:pt x="4657709" y="5807419"/>
                  </a:lnTo>
                  <a:lnTo>
                    <a:pt x="4707792" y="5783503"/>
                  </a:lnTo>
                  <a:lnTo>
                    <a:pt x="4757875" y="5754699"/>
                  </a:lnTo>
                  <a:lnTo>
                    <a:pt x="4807958" y="5728793"/>
                  </a:lnTo>
                  <a:lnTo>
                    <a:pt x="4858041" y="5705503"/>
                  </a:lnTo>
                  <a:lnTo>
                    <a:pt x="4908124" y="5678828"/>
                  </a:lnTo>
                  <a:lnTo>
                    <a:pt x="4958206" y="5651613"/>
                  </a:lnTo>
                  <a:lnTo>
                    <a:pt x="5008289" y="5623234"/>
                  </a:lnTo>
                  <a:lnTo>
                    <a:pt x="5058372" y="5595628"/>
                  </a:lnTo>
                  <a:lnTo>
                    <a:pt x="5108455" y="5570799"/>
                  </a:lnTo>
                  <a:lnTo>
                    <a:pt x="5158538" y="5544085"/>
                  </a:lnTo>
                  <a:lnTo>
                    <a:pt x="5208621" y="5517682"/>
                  </a:lnTo>
                  <a:lnTo>
                    <a:pt x="5258704" y="5491258"/>
                  </a:lnTo>
                  <a:lnTo>
                    <a:pt x="5308787" y="5464616"/>
                  </a:lnTo>
                  <a:lnTo>
                    <a:pt x="5358870" y="5438437"/>
                  </a:lnTo>
                  <a:lnTo>
                    <a:pt x="5408952" y="5414033"/>
                  </a:lnTo>
                  <a:lnTo>
                    <a:pt x="5459035" y="5385257"/>
                  </a:lnTo>
                  <a:lnTo>
                    <a:pt x="5509118" y="5357192"/>
                  </a:lnTo>
                  <a:lnTo>
                    <a:pt x="5559201" y="5326365"/>
                  </a:lnTo>
                  <a:lnTo>
                    <a:pt x="5609284" y="5301094"/>
                  </a:lnTo>
                  <a:lnTo>
                    <a:pt x="5659367" y="5278472"/>
                  </a:lnTo>
                  <a:lnTo>
                    <a:pt x="5709450" y="5252316"/>
                  </a:lnTo>
                  <a:lnTo>
                    <a:pt x="5759533" y="5225033"/>
                  </a:lnTo>
                  <a:lnTo>
                    <a:pt x="5809616" y="5197714"/>
                  </a:lnTo>
                  <a:lnTo>
                    <a:pt x="5859698" y="5168598"/>
                  </a:lnTo>
                  <a:lnTo>
                    <a:pt x="5909781" y="5145167"/>
                  </a:lnTo>
                  <a:lnTo>
                    <a:pt x="5959864" y="5116652"/>
                  </a:lnTo>
                  <a:lnTo>
                    <a:pt x="6009947" y="5084537"/>
                  </a:lnTo>
                  <a:lnTo>
                    <a:pt x="6060030" y="5053681"/>
                  </a:lnTo>
                  <a:lnTo>
                    <a:pt x="6110113" y="5024714"/>
                  </a:lnTo>
                  <a:lnTo>
                    <a:pt x="6160196" y="4994437"/>
                  </a:lnTo>
                  <a:lnTo>
                    <a:pt x="6210279" y="4965712"/>
                  </a:lnTo>
                  <a:lnTo>
                    <a:pt x="6260362" y="4936746"/>
                  </a:lnTo>
                  <a:lnTo>
                    <a:pt x="6310445" y="4910585"/>
                  </a:lnTo>
                  <a:lnTo>
                    <a:pt x="6360527" y="4884154"/>
                  </a:lnTo>
                  <a:lnTo>
                    <a:pt x="6410610" y="4855917"/>
                  </a:lnTo>
                  <a:lnTo>
                    <a:pt x="6460693" y="4820302"/>
                  </a:lnTo>
                  <a:lnTo>
                    <a:pt x="6510776" y="4791121"/>
                  </a:lnTo>
                  <a:lnTo>
                    <a:pt x="6560859" y="4763095"/>
                  </a:lnTo>
                  <a:lnTo>
                    <a:pt x="6610942" y="4731868"/>
                  </a:lnTo>
                  <a:lnTo>
                    <a:pt x="6661025" y="4702692"/>
                  </a:lnTo>
                  <a:lnTo>
                    <a:pt x="6711108" y="4671654"/>
                  </a:lnTo>
                  <a:lnTo>
                    <a:pt x="6761191" y="4642688"/>
                  </a:lnTo>
                  <a:lnTo>
                    <a:pt x="6811273" y="4616187"/>
                  </a:lnTo>
                  <a:lnTo>
                    <a:pt x="6861356" y="4590088"/>
                  </a:lnTo>
                  <a:lnTo>
                    <a:pt x="6911439" y="4563031"/>
                  </a:lnTo>
                  <a:lnTo>
                    <a:pt x="6961522" y="4534224"/>
                  </a:lnTo>
                  <a:lnTo>
                    <a:pt x="7011605" y="4505655"/>
                  </a:lnTo>
                  <a:lnTo>
                    <a:pt x="7061688" y="4478009"/>
                  </a:lnTo>
                  <a:lnTo>
                    <a:pt x="7111771" y="4448193"/>
                  </a:lnTo>
                  <a:lnTo>
                    <a:pt x="7161854" y="4418232"/>
                  </a:lnTo>
                  <a:lnTo>
                    <a:pt x="7211937" y="4393028"/>
                  </a:lnTo>
                  <a:lnTo>
                    <a:pt x="7262019" y="4367575"/>
                  </a:lnTo>
                  <a:lnTo>
                    <a:pt x="7312102" y="4339429"/>
                  </a:lnTo>
                  <a:lnTo>
                    <a:pt x="7362185" y="4308977"/>
                  </a:lnTo>
                  <a:lnTo>
                    <a:pt x="7412268" y="4279636"/>
                  </a:lnTo>
                  <a:lnTo>
                    <a:pt x="7462351" y="4250528"/>
                  </a:lnTo>
                  <a:lnTo>
                    <a:pt x="7512434" y="4221039"/>
                  </a:lnTo>
                  <a:lnTo>
                    <a:pt x="7562517" y="4187614"/>
                  </a:lnTo>
                  <a:lnTo>
                    <a:pt x="7612600" y="4157307"/>
                  </a:lnTo>
                  <a:lnTo>
                    <a:pt x="7662683" y="4126991"/>
                  </a:lnTo>
                  <a:lnTo>
                    <a:pt x="7712766" y="4101334"/>
                  </a:lnTo>
                  <a:lnTo>
                    <a:pt x="7762848" y="4069715"/>
                  </a:lnTo>
                  <a:lnTo>
                    <a:pt x="7812931" y="4036287"/>
                  </a:lnTo>
                  <a:lnTo>
                    <a:pt x="7863014" y="4008185"/>
                  </a:lnTo>
                  <a:lnTo>
                    <a:pt x="7913097" y="3976074"/>
                  </a:lnTo>
                  <a:lnTo>
                    <a:pt x="7963180" y="3946035"/>
                  </a:lnTo>
                  <a:lnTo>
                    <a:pt x="8013263" y="3917740"/>
                  </a:lnTo>
                  <a:lnTo>
                    <a:pt x="8063346" y="3892912"/>
                  </a:lnTo>
                  <a:lnTo>
                    <a:pt x="8113429" y="3858005"/>
                  </a:lnTo>
                  <a:lnTo>
                    <a:pt x="8163512" y="3826947"/>
                  </a:lnTo>
                  <a:lnTo>
                    <a:pt x="8213594" y="3795923"/>
                  </a:lnTo>
                  <a:lnTo>
                    <a:pt x="8263677" y="3766723"/>
                  </a:lnTo>
                  <a:lnTo>
                    <a:pt x="8313760" y="3732186"/>
                  </a:lnTo>
                  <a:lnTo>
                    <a:pt x="8363843" y="3704309"/>
                  </a:lnTo>
                  <a:lnTo>
                    <a:pt x="8413926" y="3678384"/>
                  </a:lnTo>
                  <a:lnTo>
                    <a:pt x="8464009" y="3649725"/>
                  </a:lnTo>
                  <a:lnTo>
                    <a:pt x="8514092" y="3617668"/>
                  </a:lnTo>
                  <a:lnTo>
                    <a:pt x="8564175" y="3583230"/>
                  </a:lnTo>
                  <a:lnTo>
                    <a:pt x="8614258" y="3550344"/>
                  </a:lnTo>
                  <a:lnTo>
                    <a:pt x="8664340" y="3520862"/>
                  </a:lnTo>
                  <a:lnTo>
                    <a:pt x="8714423" y="3488109"/>
                  </a:lnTo>
                  <a:lnTo>
                    <a:pt x="8764506" y="3453276"/>
                  </a:lnTo>
                  <a:lnTo>
                    <a:pt x="8814589" y="3425032"/>
                  </a:lnTo>
                  <a:lnTo>
                    <a:pt x="8864672" y="3395415"/>
                  </a:lnTo>
                  <a:lnTo>
                    <a:pt x="8914755" y="3366044"/>
                  </a:lnTo>
                  <a:lnTo>
                    <a:pt x="8964838" y="3332081"/>
                  </a:lnTo>
                  <a:lnTo>
                    <a:pt x="9014921" y="3305452"/>
                  </a:lnTo>
                  <a:lnTo>
                    <a:pt x="9065004" y="3274169"/>
                  </a:lnTo>
                  <a:lnTo>
                    <a:pt x="9115087" y="3245831"/>
                  </a:lnTo>
                  <a:lnTo>
                    <a:pt x="9165169" y="3213843"/>
                  </a:lnTo>
                  <a:lnTo>
                    <a:pt x="9215252" y="3177697"/>
                  </a:lnTo>
                  <a:lnTo>
                    <a:pt x="9265335" y="3143322"/>
                  </a:lnTo>
                  <a:lnTo>
                    <a:pt x="9315418" y="3107769"/>
                  </a:lnTo>
                  <a:lnTo>
                    <a:pt x="9365501" y="3078016"/>
                  </a:lnTo>
                  <a:lnTo>
                    <a:pt x="9415584" y="3046930"/>
                  </a:lnTo>
                  <a:lnTo>
                    <a:pt x="9465667" y="3019422"/>
                  </a:lnTo>
                  <a:lnTo>
                    <a:pt x="9515750" y="2987416"/>
                  </a:lnTo>
                  <a:lnTo>
                    <a:pt x="9565833" y="2954718"/>
                  </a:lnTo>
                  <a:lnTo>
                    <a:pt x="9615915" y="2922951"/>
                  </a:lnTo>
                  <a:lnTo>
                    <a:pt x="9665998" y="2889871"/>
                  </a:lnTo>
                  <a:lnTo>
                    <a:pt x="9716081" y="2857319"/>
                  </a:lnTo>
                  <a:lnTo>
                    <a:pt x="9766164" y="2822505"/>
                  </a:lnTo>
                  <a:lnTo>
                    <a:pt x="9816247" y="2791212"/>
                  </a:lnTo>
                  <a:lnTo>
                    <a:pt x="9866330" y="2759112"/>
                  </a:lnTo>
                  <a:lnTo>
                    <a:pt x="9916413" y="2727336"/>
                  </a:lnTo>
                  <a:lnTo>
                    <a:pt x="9966496" y="2696288"/>
                  </a:lnTo>
                  <a:lnTo>
                    <a:pt x="10016579" y="2664597"/>
                  </a:lnTo>
                  <a:lnTo>
                    <a:pt x="10066661" y="2631915"/>
                  </a:lnTo>
                  <a:lnTo>
                    <a:pt x="10116744" y="2600138"/>
                  </a:lnTo>
                  <a:lnTo>
                    <a:pt x="10166827" y="2567310"/>
                  </a:lnTo>
                  <a:lnTo>
                    <a:pt x="10216910" y="2534502"/>
                  </a:lnTo>
                  <a:lnTo>
                    <a:pt x="10266993" y="2499446"/>
                  </a:lnTo>
                  <a:lnTo>
                    <a:pt x="10317076" y="2469006"/>
                  </a:lnTo>
                  <a:lnTo>
                    <a:pt x="10367159" y="2437628"/>
                  </a:lnTo>
                  <a:lnTo>
                    <a:pt x="10417242" y="2409344"/>
                  </a:lnTo>
                  <a:lnTo>
                    <a:pt x="10467325" y="2376160"/>
                  </a:lnTo>
                  <a:lnTo>
                    <a:pt x="10517408" y="2344371"/>
                  </a:lnTo>
                  <a:lnTo>
                    <a:pt x="10567490" y="2311316"/>
                  </a:lnTo>
                  <a:lnTo>
                    <a:pt x="10617573" y="2274332"/>
                  </a:lnTo>
                  <a:lnTo>
                    <a:pt x="10667656" y="2244769"/>
                  </a:lnTo>
                  <a:lnTo>
                    <a:pt x="10717739" y="2211968"/>
                  </a:lnTo>
                  <a:lnTo>
                    <a:pt x="10767822" y="2179057"/>
                  </a:lnTo>
                  <a:lnTo>
                    <a:pt x="10817905" y="2149188"/>
                  </a:lnTo>
                  <a:lnTo>
                    <a:pt x="10867988" y="2119616"/>
                  </a:lnTo>
                  <a:lnTo>
                    <a:pt x="10918071" y="2087245"/>
                  </a:lnTo>
                  <a:lnTo>
                    <a:pt x="10968154" y="2053444"/>
                  </a:lnTo>
                  <a:lnTo>
                    <a:pt x="11018236" y="2022745"/>
                  </a:lnTo>
                  <a:lnTo>
                    <a:pt x="11068319" y="1992182"/>
                  </a:lnTo>
                  <a:lnTo>
                    <a:pt x="11118402" y="1961607"/>
                  </a:lnTo>
                  <a:lnTo>
                    <a:pt x="11168485" y="1931242"/>
                  </a:lnTo>
                  <a:lnTo>
                    <a:pt x="11218568" y="1897770"/>
                  </a:lnTo>
                  <a:lnTo>
                    <a:pt x="11268651" y="1868334"/>
                  </a:lnTo>
                  <a:lnTo>
                    <a:pt x="11318734" y="1836215"/>
                  </a:lnTo>
                  <a:lnTo>
                    <a:pt x="11368817" y="1806048"/>
                  </a:lnTo>
                  <a:lnTo>
                    <a:pt x="11418900" y="1779696"/>
                  </a:lnTo>
                  <a:lnTo>
                    <a:pt x="11468982" y="1750364"/>
                  </a:lnTo>
                  <a:lnTo>
                    <a:pt x="11519065" y="1718393"/>
                  </a:lnTo>
                  <a:lnTo>
                    <a:pt x="11569148" y="1687922"/>
                  </a:lnTo>
                  <a:lnTo>
                    <a:pt x="11619231" y="1658547"/>
                  </a:lnTo>
                  <a:lnTo>
                    <a:pt x="11669314" y="1624555"/>
                  </a:lnTo>
                  <a:lnTo>
                    <a:pt x="11719397" y="1596269"/>
                  </a:lnTo>
                  <a:lnTo>
                    <a:pt x="11769480" y="1563187"/>
                  </a:lnTo>
                  <a:lnTo>
                    <a:pt x="11819563" y="1533979"/>
                  </a:lnTo>
                  <a:lnTo>
                    <a:pt x="11869646" y="1505319"/>
                  </a:lnTo>
                  <a:lnTo>
                    <a:pt x="11919729" y="1476005"/>
                  </a:lnTo>
                  <a:lnTo>
                    <a:pt x="11969811" y="1446366"/>
                  </a:lnTo>
                  <a:lnTo>
                    <a:pt x="12019894" y="1413851"/>
                  </a:lnTo>
                  <a:lnTo>
                    <a:pt x="12069977" y="1386068"/>
                  </a:lnTo>
                  <a:lnTo>
                    <a:pt x="12120060" y="1354220"/>
                  </a:lnTo>
                  <a:lnTo>
                    <a:pt x="12170143" y="1323530"/>
                  </a:lnTo>
                  <a:lnTo>
                    <a:pt x="12220226" y="1291336"/>
                  </a:lnTo>
                  <a:lnTo>
                    <a:pt x="12270309" y="1262267"/>
                  </a:lnTo>
                  <a:lnTo>
                    <a:pt x="12320392" y="1225701"/>
                  </a:lnTo>
                  <a:lnTo>
                    <a:pt x="12370475" y="1196136"/>
                  </a:lnTo>
                  <a:lnTo>
                    <a:pt x="12420557" y="1170588"/>
                  </a:lnTo>
                  <a:lnTo>
                    <a:pt x="12470640" y="1139294"/>
                  </a:lnTo>
                  <a:lnTo>
                    <a:pt x="12520723" y="1107962"/>
                  </a:lnTo>
                  <a:lnTo>
                    <a:pt x="12570806" y="1075267"/>
                  </a:lnTo>
                  <a:lnTo>
                    <a:pt x="12620889" y="1047482"/>
                  </a:lnTo>
                  <a:lnTo>
                    <a:pt x="12670972" y="1016666"/>
                  </a:lnTo>
                  <a:lnTo>
                    <a:pt x="12721055" y="988737"/>
                  </a:lnTo>
                  <a:lnTo>
                    <a:pt x="12771138" y="960398"/>
                  </a:lnTo>
                  <a:lnTo>
                    <a:pt x="12821221" y="930531"/>
                  </a:lnTo>
                  <a:lnTo>
                    <a:pt x="12871303" y="900838"/>
                  </a:lnTo>
                  <a:lnTo>
                    <a:pt x="12921386" y="871202"/>
                  </a:lnTo>
                  <a:lnTo>
                    <a:pt x="12971469" y="841577"/>
                  </a:lnTo>
                  <a:lnTo>
                    <a:pt x="13021552" y="812112"/>
                  </a:lnTo>
                  <a:lnTo>
                    <a:pt x="13071635" y="785130"/>
                  </a:lnTo>
                  <a:lnTo>
                    <a:pt x="13121718" y="754317"/>
                  </a:lnTo>
                  <a:lnTo>
                    <a:pt x="13171801" y="724220"/>
                  </a:lnTo>
                  <a:lnTo>
                    <a:pt x="13221884" y="697294"/>
                  </a:lnTo>
                  <a:lnTo>
                    <a:pt x="13271967" y="667744"/>
                  </a:lnTo>
                  <a:lnTo>
                    <a:pt x="13322050" y="638086"/>
                  </a:lnTo>
                  <a:lnTo>
                    <a:pt x="13372132" y="609153"/>
                  </a:lnTo>
                  <a:lnTo>
                    <a:pt x="13422215" y="582368"/>
                  </a:lnTo>
                  <a:lnTo>
                    <a:pt x="13472298" y="551306"/>
                  </a:lnTo>
                  <a:lnTo>
                    <a:pt x="13522381" y="522485"/>
                  </a:lnTo>
                  <a:lnTo>
                    <a:pt x="13572464" y="494490"/>
                  </a:lnTo>
                  <a:lnTo>
                    <a:pt x="13622547" y="466913"/>
                  </a:lnTo>
                  <a:lnTo>
                    <a:pt x="13672630" y="439442"/>
                  </a:lnTo>
                  <a:lnTo>
                    <a:pt x="13722713" y="409726"/>
                  </a:lnTo>
                  <a:lnTo>
                    <a:pt x="13772796" y="381754"/>
                  </a:lnTo>
                  <a:lnTo>
                    <a:pt x="13822878" y="353638"/>
                  </a:lnTo>
                  <a:lnTo>
                    <a:pt x="13872961" y="329314"/>
                  </a:lnTo>
                  <a:lnTo>
                    <a:pt x="13923044" y="305229"/>
                  </a:lnTo>
                  <a:lnTo>
                    <a:pt x="13973127" y="277620"/>
                  </a:lnTo>
                  <a:lnTo>
                    <a:pt x="14023210" y="249980"/>
                  </a:lnTo>
                  <a:lnTo>
                    <a:pt x="14073293" y="223267"/>
                  </a:lnTo>
                  <a:lnTo>
                    <a:pt x="14123376" y="196686"/>
                  </a:lnTo>
                  <a:lnTo>
                    <a:pt x="14173459" y="170193"/>
                  </a:lnTo>
                  <a:lnTo>
                    <a:pt x="14223542" y="136945"/>
                  </a:lnTo>
                  <a:lnTo>
                    <a:pt x="14273624" y="109122"/>
                  </a:lnTo>
                  <a:lnTo>
                    <a:pt x="14323707" y="81493"/>
                  </a:lnTo>
                  <a:lnTo>
                    <a:pt x="14373790" y="54006"/>
                  </a:lnTo>
                  <a:lnTo>
                    <a:pt x="14423873" y="28642"/>
                  </a:lnTo>
                  <a:lnTo>
                    <a:pt x="14473956" y="0"/>
                  </a:lnTo>
                  <a:lnTo>
                    <a:pt x="14473956" y="5224818"/>
                  </a:lnTo>
                  <a:lnTo>
                    <a:pt x="14423873" y="5241333"/>
                  </a:lnTo>
                  <a:lnTo>
                    <a:pt x="14373790" y="5261190"/>
                  </a:lnTo>
                  <a:lnTo>
                    <a:pt x="14323707" y="5274830"/>
                  </a:lnTo>
                  <a:lnTo>
                    <a:pt x="14273624" y="5290761"/>
                  </a:lnTo>
                  <a:lnTo>
                    <a:pt x="14223542" y="5307263"/>
                  </a:lnTo>
                  <a:lnTo>
                    <a:pt x="14173459" y="5326231"/>
                  </a:lnTo>
                  <a:lnTo>
                    <a:pt x="14123376" y="5341115"/>
                  </a:lnTo>
                  <a:lnTo>
                    <a:pt x="14073293" y="5357635"/>
                  </a:lnTo>
                  <a:lnTo>
                    <a:pt x="14023210" y="5372016"/>
                  </a:lnTo>
                  <a:lnTo>
                    <a:pt x="13973127" y="5387851"/>
                  </a:lnTo>
                  <a:lnTo>
                    <a:pt x="13923044" y="5403909"/>
                  </a:lnTo>
                  <a:lnTo>
                    <a:pt x="13872961" y="5419979"/>
                  </a:lnTo>
                  <a:lnTo>
                    <a:pt x="13822878" y="5435461"/>
                  </a:lnTo>
                  <a:lnTo>
                    <a:pt x="13772796" y="5450912"/>
                  </a:lnTo>
                  <a:lnTo>
                    <a:pt x="13722713" y="5465693"/>
                  </a:lnTo>
                  <a:lnTo>
                    <a:pt x="13672630" y="5480089"/>
                  </a:lnTo>
                  <a:lnTo>
                    <a:pt x="13622547" y="5497138"/>
                  </a:lnTo>
                  <a:lnTo>
                    <a:pt x="13572464" y="5510512"/>
                  </a:lnTo>
                  <a:lnTo>
                    <a:pt x="13522381" y="5530131"/>
                  </a:lnTo>
                  <a:lnTo>
                    <a:pt x="13472298" y="5545338"/>
                  </a:lnTo>
                  <a:lnTo>
                    <a:pt x="13422215" y="5558999"/>
                  </a:lnTo>
                  <a:lnTo>
                    <a:pt x="13372132" y="5576017"/>
                  </a:lnTo>
                  <a:lnTo>
                    <a:pt x="13322050" y="5593320"/>
                  </a:lnTo>
                  <a:lnTo>
                    <a:pt x="13271967" y="5606447"/>
                  </a:lnTo>
                  <a:lnTo>
                    <a:pt x="13221884" y="5622490"/>
                  </a:lnTo>
                  <a:lnTo>
                    <a:pt x="13171801" y="5641383"/>
                  </a:lnTo>
                  <a:lnTo>
                    <a:pt x="13121718" y="5660231"/>
                  </a:lnTo>
                  <a:lnTo>
                    <a:pt x="13071635" y="5678739"/>
                  </a:lnTo>
                  <a:lnTo>
                    <a:pt x="13021552" y="5695049"/>
                  </a:lnTo>
                  <a:lnTo>
                    <a:pt x="12971469" y="5714253"/>
                  </a:lnTo>
                  <a:lnTo>
                    <a:pt x="12921386" y="5734634"/>
                  </a:lnTo>
                  <a:lnTo>
                    <a:pt x="12871303" y="5752836"/>
                  </a:lnTo>
                  <a:lnTo>
                    <a:pt x="12821221" y="5769539"/>
                  </a:lnTo>
                  <a:lnTo>
                    <a:pt x="12771138" y="5786134"/>
                  </a:lnTo>
                  <a:lnTo>
                    <a:pt x="12721055" y="5800534"/>
                  </a:lnTo>
                  <a:lnTo>
                    <a:pt x="12670972" y="5816488"/>
                  </a:lnTo>
                  <a:lnTo>
                    <a:pt x="12620889" y="5830958"/>
                  </a:lnTo>
                  <a:lnTo>
                    <a:pt x="12570806" y="5844131"/>
                  </a:lnTo>
                  <a:lnTo>
                    <a:pt x="12520723" y="5864386"/>
                  </a:lnTo>
                  <a:lnTo>
                    <a:pt x="12470640" y="5880658"/>
                  </a:lnTo>
                  <a:lnTo>
                    <a:pt x="12420557" y="5898125"/>
                  </a:lnTo>
                  <a:lnTo>
                    <a:pt x="12370475" y="5917205"/>
                  </a:lnTo>
                  <a:lnTo>
                    <a:pt x="12320392" y="5932608"/>
                  </a:lnTo>
                  <a:lnTo>
                    <a:pt x="12270309" y="5948364"/>
                  </a:lnTo>
                  <a:lnTo>
                    <a:pt x="12220226" y="5965933"/>
                  </a:lnTo>
                  <a:lnTo>
                    <a:pt x="12170143" y="5986131"/>
                  </a:lnTo>
                  <a:lnTo>
                    <a:pt x="12120060" y="6002806"/>
                  </a:lnTo>
                  <a:lnTo>
                    <a:pt x="12069977" y="6020294"/>
                  </a:lnTo>
                  <a:lnTo>
                    <a:pt x="12019894" y="6036137"/>
                  </a:lnTo>
                  <a:lnTo>
                    <a:pt x="11969811" y="6053443"/>
                  </a:lnTo>
                  <a:lnTo>
                    <a:pt x="11919729" y="6069418"/>
                  </a:lnTo>
                  <a:lnTo>
                    <a:pt x="11869646" y="6086088"/>
                  </a:lnTo>
                  <a:lnTo>
                    <a:pt x="11819563" y="6105364"/>
                  </a:lnTo>
                  <a:lnTo>
                    <a:pt x="11769480" y="6123102"/>
                  </a:lnTo>
                  <a:lnTo>
                    <a:pt x="11719397" y="6137307"/>
                  </a:lnTo>
                  <a:lnTo>
                    <a:pt x="11669314" y="6155872"/>
                  </a:lnTo>
                  <a:lnTo>
                    <a:pt x="11619231" y="6174461"/>
                  </a:lnTo>
                  <a:lnTo>
                    <a:pt x="11569148" y="6190704"/>
                  </a:lnTo>
                  <a:lnTo>
                    <a:pt x="11519065" y="6208288"/>
                  </a:lnTo>
                  <a:lnTo>
                    <a:pt x="11468982" y="6224719"/>
                  </a:lnTo>
                  <a:lnTo>
                    <a:pt x="11418900" y="6240174"/>
                  </a:lnTo>
                  <a:lnTo>
                    <a:pt x="11368817" y="6255698"/>
                  </a:lnTo>
                  <a:lnTo>
                    <a:pt x="11318734" y="6273611"/>
                  </a:lnTo>
                  <a:lnTo>
                    <a:pt x="11268651" y="6290813"/>
                  </a:lnTo>
                  <a:lnTo>
                    <a:pt x="11218568" y="6307436"/>
                  </a:lnTo>
                  <a:lnTo>
                    <a:pt x="11168485" y="6322441"/>
                  </a:lnTo>
                  <a:lnTo>
                    <a:pt x="11118402" y="6343198"/>
                  </a:lnTo>
                  <a:lnTo>
                    <a:pt x="11068319" y="6360100"/>
                  </a:lnTo>
                  <a:lnTo>
                    <a:pt x="11018236" y="6374115"/>
                  </a:lnTo>
                  <a:lnTo>
                    <a:pt x="10968154" y="6390757"/>
                  </a:lnTo>
                  <a:lnTo>
                    <a:pt x="10918071" y="6410451"/>
                  </a:lnTo>
                  <a:lnTo>
                    <a:pt x="10867988" y="6429622"/>
                  </a:lnTo>
                  <a:lnTo>
                    <a:pt x="10817905" y="6448972"/>
                  </a:lnTo>
                  <a:lnTo>
                    <a:pt x="10767822" y="6466346"/>
                  </a:lnTo>
                  <a:lnTo>
                    <a:pt x="10717739" y="6478997"/>
                  </a:lnTo>
                  <a:lnTo>
                    <a:pt x="10667656" y="6495722"/>
                  </a:lnTo>
                  <a:lnTo>
                    <a:pt x="10617573" y="6512510"/>
                  </a:lnTo>
                  <a:lnTo>
                    <a:pt x="10567490" y="6526516"/>
                  </a:lnTo>
                  <a:lnTo>
                    <a:pt x="10517408" y="6541978"/>
                  </a:lnTo>
                  <a:lnTo>
                    <a:pt x="10467325" y="6560267"/>
                  </a:lnTo>
                  <a:lnTo>
                    <a:pt x="10417242" y="6578973"/>
                  </a:lnTo>
                  <a:lnTo>
                    <a:pt x="10367159" y="6594303"/>
                  </a:lnTo>
                  <a:lnTo>
                    <a:pt x="10317076" y="6612734"/>
                  </a:lnTo>
                  <a:lnTo>
                    <a:pt x="10266993" y="6627814"/>
                  </a:lnTo>
                  <a:lnTo>
                    <a:pt x="10216910" y="6642654"/>
                  </a:lnTo>
                  <a:lnTo>
                    <a:pt x="10166827" y="6659999"/>
                  </a:lnTo>
                  <a:lnTo>
                    <a:pt x="10116744" y="6676299"/>
                  </a:lnTo>
                  <a:lnTo>
                    <a:pt x="10066661" y="6695233"/>
                  </a:lnTo>
                  <a:lnTo>
                    <a:pt x="10016579" y="6713112"/>
                  </a:lnTo>
                  <a:lnTo>
                    <a:pt x="9966496" y="6726880"/>
                  </a:lnTo>
                  <a:lnTo>
                    <a:pt x="9916413" y="6746309"/>
                  </a:lnTo>
                  <a:lnTo>
                    <a:pt x="9866330" y="6762282"/>
                  </a:lnTo>
                  <a:lnTo>
                    <a:pt x="9816247" y="6775616"/>
                  </a:lnTo>
                  <a:lnTo>
                    <a:pt x="9766164" y="6792347"/>
                  </a:lnTo>
                  <a:lnTo>
                    <a:pt x="9716081" y="6807643"/>
                  </a:lnTo>
                  <a:lnTo>
                    <a:pt x="9665998" y="6827588"/>
                  </a:lnTo>
                  <a:lnTo>
                    <a:pt x="9615915" y="6844298"/>
                  </a:lnTo>
                  <a:lnTo>
                    <a:pt x="9565833" y="6862145"/>
                  </a:lnTo>
                  <a:lnTo>
                    <a:pt x="9515750" y="6879385"/>
                  </a:lnTo>
                  <a:lnTo>
                    <a:pt x="9465667" y="6896614"/>
                  </a:lnTo>
                  <a:lnTo>
                    <a:pt x="9415584" y="6910929"/>
                  </a:lnTo>
                  <a:lnTo>
                    <a:pt x="9365501" y="6927632"/>
                  </a:lnTo>
                  <a:lnTo>
                    <a:pt x="9315418" y="6947071"/>
                  </a:lnTo>
                  <a:lnTo>
                    <a:pt x="9265335" y="6967171"/>
                  </a:lnTo>
                  <a:lnTo>
                    <a:pt x="9215252" y="6984839"/>
                  </a:lnTo>
                  <a:lnTo>
                    <a:pt x="9165169" y="7004571"/>
                  </a:lnTo>
                  <a:lnTo>
                    <a:pt x="9115087" y="7024263"/>
                  </a:lnTo>
                  <a:lnTo>
                    <a:pt x="9065004" y="7043815"/>
                  </a:lnTo>
                  <a:lnTo>
                    <a:pt x="9014921" y="7062650"/>
                  </a:lnTo>
                  <a:lnTo>
                    <a:pt x="8964838" y="7076390"/>
                  </a:lnTo>
                  <a:lnTo>
                    <a:pt x="8914755" y="7091984"/>
                  </a:lnTo>
                  <a:lnTo>
                    <a:pt x="8864672" y="7108068"/>
                  </a:lnTo>
                  <a:lnTo>
                    <a:pt x="8814589" y="7124589"/>
                  </a:lnTo>
                  <a:lnTo>
                    <a:pt x="8764506" y="7143012"/>
                  </a:lnTo>
                  <a:lnTo>
                    <a:pt x="8714423" y="7161565"/>
                  </a:lnTo>
                  <a:lnTo>
                    <a:pt x="8664340" y="7180060"/>
                  </a:lnTo>
                  <a:lnTo>
                    <a:pt x="8614258" y="7197856"/>
                  </a:lnTo>
                  <a:lnTo>
                    <a:pt x="8564175" y="7213835"/>
                  </a:lnTo>
                  <a:lnTo>
                    <a:pt x="8514092" y="7232375"/>
                  </a:lnTo>
                  <a:lnTo>
                    <a:pt x="8464009" y="7255952"/>
                  </a:lnTo>
                  <a:lnTo>
                    <a:pt x="8413926" y="7272954"/>
                  </a:lnTo>
                  <a:lnTo>
                    <a:pt x="8363843" y="7290525"/>
                  </a:lnTo>
                  <a:lnTo>
                    <a:pt x="8313760" y="7304144"/>
                  </a:lnTo>
                  <a:lnTo>
                    <a:pt x="8263677" y="7323292"/>
                  </a:lnTo>
                  <a:lnTo>
                    <a:pt x="8213594" y="7338338"/>
                  </a:lnTo>
                  <a:lnTo>
                    <a:pt x="8163512" y="7359085"/>
                  </a:lnTo>
                  <a:lnTo>
                    <a:pt x="8113429" y="7374539"/>
                  </a:lnTo>
                  <a:lnTo>
                    <a:pt x="8063346" y="7392076"/>
                  </a:lnTo>
                  <a:lnTo>
                    <a:pt x="8013263" y="7406918"/>
                  </a:lnTo>
                  <a:lnTo>
                    <a:pt x="7963180" y="7427088"/>
                  </a:lnTo>
                  <a:lnTo>
                    <a:pt x="7913097" y="7443654"/>
                  </a:lnTo>
                  <a:lnTo>
                    <a:pt x="7863014" y="7461790"/>
                  </a:lnTo>
                  <a:lnTo>
                    <a:pt x="7812931" y="7483483"/>
                  </a:lnTo>
                  <a:lnTo>
                    <a:pt x="7762848" y="7496835"/>
                  </a:lnTo>
                  <a:lnTo>
                    <a:pt x="7712766" y="7510801"/>
                  </a:lnTo>
                  <a:lnTo>
                    <a:pt x="7662683" y="7528949"/>
                  </a:lnTo>
                  <a:lnTo>
                    <a:pt x="7612600" y="7547358"/>
                  </a:lnTo>
                  <a:lnTo>
                    <a:pt x="7562517" y="7565551"/>
                  </a:lnTo>
                  <a:lnTo>
                    <a:pt x="7512434" y="7581390"/>
                  </a:lnTo>
                  <a:lnTo>
                    <a:pt x="7462351" y="7600527"/>
                  </a:lnTo>
                  <a:lnTo>
                    <a:pt x="7412268" y="7618025"/>
                  </a:lnTo>
                  <a:lnTo>
                    <a:pt x="7362185" y="7631861"/>
                  </a:lnTo>
                  <a:lnTo>
                    <a:pt x="7312102" y="7648009"/>
                  </a:lnTo>
                  <a:lnTo>
                    <a:pt x="7262019" y="7666687"/>
                  </a:lnTo>
                  <a:lnTo>
                    <a:pt x="7211937" y="7686778"/>
                  </a:lnTo>
                  <a:lnTo>
                    <a:pt x="7161854" y="7704783"/>
                  </a:lnTo>
                  <a:lnTo>
                    <a:pt x="7111771" y="7722271"/>
                  </a:lnTo>
                  <a:lnTo>
                    <a:pt x="7061688" y="7740761"/>
                  </a:lnTo>
                  <a:lnTo>
                    <a:pt x="7011605" y="7759872"/>
                  </a:lnTo>
                  <a:lnTo>
                    <a:pt x="6961522" y="7780369"/>
                  </a:lnTo>
                  <a:lnTo>
                    <a:pt x="6911439" y="7798494"/>
                  </a:lnTo>
                  <a:lnTo>
                    <a:pt x="6861356" y="7816858"/>
                  </a:lnTo>
                  <a:lnTo>
                    <a:pt x="6811273" y="7835074"/>
                  </a:lnTo>
                  <a:lnTo>
                    <a:pt x="6761191" y="7855894"/>
                  </a:lnTo>
                  <a:lnTo>
                    <a:pt x="6711108" y="7872042"/>
                  </a:lnTo>
                  <a:lnTo>
                    <a:pt x="6661025" y="7889780"/>
                  </a:lnTo>
                  <a:lnTo>
                    <a:pt x="6610942" y="7910466"/>
                  </a:lnTo>
                  <a:lnTo>
                    <a:pt x="6560859" y="7929499"/>
                  </a:lnTo>
                  <a:lnTo>
                    <a:pt x="6510776" y="7950235"/>
                  </a:lnTo>
                  <a:lnTo>
                    <a:pt x="6460693" y="7966091"/>
                  </a:lnTo>
                  <a:lnTo>
                    <a:pt x="6410610" y="7984669"/>
                  </a:lnTo>
                  <a:lnTo>
                    <a:pt x="6360527" y="8000434"/>
                  </a:lnTo>
                  <a:lnTo>
                    <a:pt x="6310445" y="8016338"/>
                  </a:lnTo>
                  <a:lnTo>
                    <a:pt x="6260362" y="8033131"/>
                  </a:lnTo>
                  <a:lnTo>
                    <a:pt x="6210279" y="8052146"/>
                  </a:lnTo>
                  <a:lnTo>
                    <a:pt x="6160196" y="8073511"/>
                  </a:lnTo>
                  <a:lnTo>
                    <a:pt x="6110113" y="8093953"/>
                  </a:lnTo>
                  <a:lnTo>
                    <a:pt x="6060030" y="8114520"/>
                  </a:lnTo>
                  <a:lnTo>
                    <a:pt x="6009947" y="8135859"/>
                  </a:lnTo>
                  <a:lnTo>
                    <a:pt x="5959864" y="8155589"/>
                  </a:lnTo>
                  <a:lnTo>
                    <a:pt x="5909781" y="8178237"/>
                  </a:lnTo>
                  <a:lnTo>
                    <a:pt x="5859698" y="8196619"/>
                  </a:lnTo>
                  <a:lnTo>
                    <a:pt x="5809616" y="8213690"/>
                  </a:lnTo>
                  <a:lnTo>
                    <a:pt x="5759533" y="8231417"/>
                  </a:lnTo>
                  <a:lnTo>
                    <a:pt x="5709450" y="8249778"/>
                  </a:lnTo>
                  <a:lnTo>
                    <a:pt x="5659367" y="8270853"/>
                  </a:lnTo>
                  <a:lnTo>
                    <a:pt x="5609284" y="8289543"/>
                  </a:lnTo>
                  <a:lnTo>
                    <a:pt x="5559201" y="8309319"/>
                  </a:lnTo>
                  <a:lnTo>
                    <a:pt x="5509118" y="8329286"/>
                  </a:lnTo>
                  <a:lnTo>
                    <a:pt x="5459035" y="8348806"/>
                  </a:lnTo>
                  <a:lnTo>
                    <a:pt x="5408952" y="8365005"/>
                  </a:lnTo>
                  <a:lnTo>
                    <a:pt x="5358870" y="8387148"/>
                  </a:lnTo>
                  <a:lnTo>
                    <a:pt x="5308787" y="8404595"/>
                  </a:lnTo>
                  <a:lnTo>
                    <a:pt x="5258704" y="8422394"/>
                  </a:lnTo>
                  <a:lnTo>
                    <a:pt x="5208621" y="8441579"/>
                  </a:lnTo>
                  <a:lnTo>
                    <a:pt x="5158538" y="8460014"/>
                  </a:lnTo>
                  <a:lnTo>
                    <a:pt x="5108455" y="8477162"/>
                  </a:lnTo>
                  <a:lnTo>
                    <a:pt x="5058372" y="8495953"/>
                  </a:lnTo>
                  <a:lnTo>
                    <a:pt x="5008289" y="8510443"/>
                  </a:lnTo>
                  <a:lnTo>
                    <a:pt x="4958206" y="8529376"/>
                  </a:lnTo>
                  <a:lnTo>
                    <a:pt x="4908124" y="8551106"/>
                  </a:lnTo>
                  <a:lnTo>
                    <a:pt x="4858041" y="8568808"/>
                  </a:lnTo>
                  <a:lnTo>
                    <a:pt x="4807958" y="8589046"/>
                  </a:lnTo>
                  <a:lnTo>
                    <a:pt x="4757875" y="8605902"/>
                  </a:lnTo>
                  <a:lnTo>
                    <a:pt x="4707792" y="8623057"/>
                  </a:lnTo>
                  <a:lnTo>
                    <a:pt x="4657709" y="8640835"/>
                  </a:lnTo>
                  <a:lnTo>
                    <a:pt x="4607626" y="8657244"/>
                  </a:lnTo>
                  <a:lnTo>
                    <a:pt x="4557543" y="8674600"/>
                  </a:lnTo>
                  <a:lnTo>
                    <a:pt x="4507460" y="8695569"/>
                  </a:lnTo>
                  <a:lnTo>
                    <a:pt x="4457377" y="8715340"/>
                  </a:lnTo>
                  <a:lnTo>
                    <a:pt x="4407295" y="8734598"/>
                  </a:lnTo>
                  <a:lnTo>
                    <a:pt x="4357212" y="8752768"/>
                  </a:lnTo>
                  <a:lnTo>
                    <a:pt x="4307129" y="8772884"/>
                  </a:lnTo>
                  <a:lnTo>
                    <a:pt x="4257046" y="8791787"/>
                  </a:lnTo>
                  <a:lnTo>
                    <a:pt x="4206963" y="8811372"/>
                  </a:lnTo>
                  <a:lnTo>
                    <a:pt x="4156880" y="8828844"/>
                  </a:lnTo>
                  <a:lnTo>
                    <a:pt x="4106797" y="8846180"/>
                  </a:lnTo>
                  <a:lnTo>
                    <a:pt x="4056714" y="8863111"/>
                  </a:lnTo>
                  <a:lnTo>
                    <a:pt x="4006631" y="8882303"/>
                  </a:lnTo>
                  <a:lnTo>
                    <a:pt x="3956549" y="8901630"/>
                  </a:lnTo>
                  <a:lnTo>
                    <a:pt x="3906466" y="8923808"/>
                  </a:lnTo>
                  <a:lnTo>
                    <a:pt x="3856383" y="8942260"/>
                  </a:lnTo>
                  <a:lnTo>
                    <a:pt x="3806300" y="8961002"/>
                  </a:lnTo>
                  <a:lnTo>
                    <a:pt x="3756217" y="8979600"/>
                  </a:lnTo>
                  <a:lnTo>
                    <a:pt x="3706134" y="8996645"/>
                  </a:lnTo>
                  <a:lnTo>
                    <a:pt x="3656051" y="9014065"/>
                  </a:lnTo>
                  <a:lnTo>
                    <a:pt x="3605968" y="9033094"/>
                  </a:lnTo>
                  <a:lnTo>
                    <a:pt x="3555885" y="9051570"/>
                  </a:lnTo>
                  <a:lnTo>
                    <a:pt x="3505803" y="9068759"/>
                  </a:lnTo>
                  <a:lnTo>
                    <a:pt x="3455720" y="9085139"/>
                  </a:lnTo>
                  <a:lnTo>
                    <a:pt x="3405637" y="9102565"/>
                  </a:lnTo>
                  <a:lnTo>
                    <a:pt x="3355554" y="9118082"/>
                  </a:lnTo>
                  <a:lnTo>
                    <a:pt x="3305471" y="9135634"/>
                  </a:lnTo>
                  <a:lnTo>
                    <a:pt x="3255388" y="9153816"/>
                  </a:lnTo>
                  <a:lnTo>
                    <a:pt x="3205305" y="9172024"/>
                  </a:lnTo>
                  <a:lnTo>
                    <a:pt x="3155222" y="9191810"/>
                  </a:lnTo>
                  <a:lnTo>
                    <a:pt x="3105139" y="9212339"/>
                  </a:lnTo>
                  <a:lnTo>
                    <a:pt x="3055056" y="9233226"/>
                  </a:lnTo>
                  <a:lnTo>
                    <a:pt x="3004974" y="9250479"/>
                  </a:lnTo>
                  <a:lnTo>
                    <a:pt x="2954891" y="9271593"/>
                  </a:lnTo>
                  <a:lnTo>
                    <a:pt x="2904808" y="9291671"/>
                  </a:lnTo>
                  <a:lnTo>
                    <a:pt x="2854725" y="9309077"/>
                  </a:lnTo>
                  <a:lnTo>
                    <a:pt x="2804642" y="9328978"/>
                  </a:lnTo>
                  <a:lnTo>
                    <a:pt x="2754559" y="9346862"/>
                  </a:lnTo>
                  <a:lnTo>
                    <a:pt x="2704476" y="9364864"/>
                  </a:lnTo>
                  <a:lnTo>
                    <a:pt x="2654393" y="9383675"/>
                  </a:lnTo>
                  <a:lnTo>
                    <a:pt x="2604310" y="9400268"/>
                  </a:lnTo>
                  <a:lnTo>
                    <a:pt x="2554228" y="9417321"/>
                  </a:lnTo>
                  <a:lnTo>
                    <a:pt x="2504145" y="9433170"/>
                  </a:lnTo>
                  <a:lnTo>
                    <a:pt x="2454062" y="9451282"/>
                  </a:lnTo>
                  <a:lnTo>
                    <a:pt x="2403979" y="9470205"/>
                  </a:lnTo>
                  <a:lnTo>
                    <a:pt x="2353896" y="9487679"/>
                  </a:lnTo>
                  <a:lnTo>
                    <a:pt x="2303813" y="9504969"/>
                  </a:lnTo>
                  <a:lnTo>
                    <a:pt x="2253730" y="9524865"/>
                  </a:lnTo>
                  <a:lnTo>
                    <a:pt x="2203647" y="9544988"/>
                  </a:lnTo>
                  <a:lnTo>
                    <a:pt x="2153564" y="9563276"/>
                  </a:lnTo>
                  <a:lnTo>
                    <a:pt x="2103482" y="9581884"/>
                  </a:lnTo>
                  <a:lnTo>
                    <a:pt x="2053399" y="9601823"/>
                  </a:lnTo>
                  <a:lnTo>
                    <a:pt x="2003316" y="9620669"/>
                  </a:lnTo>
                  <a:lnTo>
                    <a:pt x="1953233" y="9638194"/>
                  </a:lnTo>
                  <a:lnTo>
                    <a:pt x="1903150" y="9656425"/>
                  </a:lnTo>
                  <a:lnTo>
                    <a:pt x="1853067" y="9673341"/>
                  </a:lnTo>
                  <a:lnTo>
                    <a:pt x="1802984" y="9691253"/>
                  </a:lnTo>
                  <a:lnTo>
                    <a:pt x="1752901" y="9708048"/>
                  </a:lnTo>
                  <a:lnTo>
                    <a:pt x="1702818" y="9725766"/>
                  </a:lnTo>
                  <a:lnTo>
                    <a:pt x="1652735" y="9742520"/>
                  </a:lnTo>
                  <a:lnTo>
                    <a:pt x="1602653" y="9759523"/>
                  </a:lnTo>
                  <a:lnTo>
                    <a:pt x="1552570" y="9778286"/>
                  </a:lnTo>
                  <a:lnTo>
                    <a:pt x="1502487" y="9795238"/>
                  </a:lnTo>
                  <a:lnTo>
                    <a:pt x="1452404" y="9812876"/>
                  </a:lnTo>
                  <a:lnTo>
                    <a:pt x="1402321" y="9829975"/>
                  </a:lnTo>
                  <a:lnTo>
                    <a:pt x="1352238" y="9848321"/>
                  </a:lnTo>
                  <a:lnTo>
                    <a:pt x="1302155" y="9864776"/>
                  </a:lnTo>
                  <a:lnTo>
                    <a:pt x="1252072" y="9879572"/>
                  </a:lnTo>
                  <a:lnTo>
                    <a:pt x="1201989" y="9896469"/>
                  </a:lnTo>
                  <a:lnTo>
                    <a:pt x="1151907" y="9914271"/>
                  </a:lnTo>
                  <a:lnTo>
                    <a:pt x="1101824" y="9932338"/>
                  </a:lnTo>
                  <a:lnTo>
                    <a:pt x="1051741" y="9947778"/>
                  </a:lnTo>
                  <a:lnTo>
                    <a:pt x="1001658" y="9963143"/>
                  </a:lnTo>
                  <a:lnTo>
                    <a:pt x="951575" y="9977949"/>
                  </a:lnTo>
                  <a:lnTo>
                    <a:pt x="901492" y="9992231"/>
                  </a:lnTo>
                  <a:lnTo>
                    <a:pt x="851409" y="10006888"/>
                  </a:lnTo>
                  <a:lnTo>
                    <a:pt x="801326" y="10025470"/>
                  </a:lnTo>
                  <a:lnTo>
                    <a:pt x="751243" y="10040539"/>
                  </a:lnTo>
                  <a:lnTo>
                    <a:pt x="701161" y="10058736"/>
                  </a:lnTo>
                  <a:lnTo>
                    <a:pt x="651078" y="10076509"/>
                  </a:lnTo>
                  <a:lnTo>
                    <a:pt x="600995" y="10093011"/>
                  </a:lnTo>
                  <a:lnTo>
                    <a:pt x="550912" y="10110015"/>
                  </a:lnTo>
                  <a:lnTo>
                    <a:pt x="500829" y="10128985"/>
                  </a:lnTo>
                  <a:lnTo>
                    <a:pt x="450746" y="10144578"/>
                  </a:lnTo>
                  <a:lnTo>
                    <a:pt x="400663" y="10162302"/>
                  </a:lnTo>
                  <a:lnTo>
                    <a:pt x="350580" y="10178488"/>
                  </a:lnTo>
                  <a:lnTo>
                    <a:pt x="300497" y="10195244"/>
                  </a:lnTo>
                  <a:lnTo>
                    <a:pt x="250414" y="10209486"/>
                  </a:lnTo>
                  <a:lnTo>
                    <a:pt x="200332" y="10224388"/>
                  </a:lnTo>
                  <a:lnTo>
                    <a:pt x="150249" y="10241260"/>
                  </a:lnTo>
                  <a:lnTo>
                    <a:pt x="100166" y="10257697"/>
                  </a:lnTo>
                  <a:lnTo>
                    <a:pt x="50083" y="10274125"/>
                  </a:lnTo>
                  <a:lnTo>
                    <a:pt x="0" y="10290567"/>
                  </a:lnTo>
                  <a:close/>
                </a:path>
              </a:pathLst>
            </a:custGeom>
            <a:solidFill>
              <a:srgbClr val="5B8067">
                <a:alpha val="50196"/>
              </a:srgbClr>
            </a:solidFill>
          </p:spPr>
          <p:txBody>
            <a:bodyPr/>
            <a:lstStyle/>
            <a:p/>
          </p:txBody>
        </p:sp>
        <p:sp>
          <p:nvSpPr>
            <p:cNvPr id="33" name="Polygon form 33"/>
            <p:cNvSpPr/>
            <p:nvPr/>
          </p:nvSpPr>
          <p:spPr>
            <a:xfrm>
              <a:off x="4359887" y="16706218"/>
              <a:ext cx="14473956" cy="1"/>
            </a:xfrm>
            <a:custGeom>
              <a:avLst/>
              <a:pathLst>
                <a:path w="14473956" h="1">
                  <a:moveTo>
                    <a:pt x="0" y="1"/>
                  </a:moveTo>
                  <a:lnTo>
                    <a:pt x="50083" y="1"/>
                  </a:lnTo>
                  <a:lnTo>
                    <a:pt x="100166" y="1"/>
                  </a:lnTo>
                  <a:lnTo>
                    <a:pt x="150249" y="1"/>
                  </a:lnTo>
                  <a:lnTo>
                    <a:pt x="200332" y="1"/>
                  </a:lnTo>
                  <a:lnTo>
                    <a:pt x="250414" y="1"/>
                  </a:lnTo>
                  <a:lnTo>
                    <a:pt x="300497" y="1"/>
                  </a:lnTo>
                  <a:lnTo>
                    <a:pt x="350580" y="1"/>
                  </a:lnTo>
                  <a:lnTo>
                    <a:pt x="400663" y="1"/>
                  </a:lnTo>
                  <a:lnTo>
                    <a:pt x="450746" y="1"/>
                  </a:lnTo>
                  <a:lnTo>
                    <a:pt x="500829" y="1"/>
                  </a:lnTo>
                  <a:lnTo>
                    <a:pt x="550912" y="1"/>
                  </a:lnTo>
                  <a:lnTo>
                    <a:pt x="600995" y="1"/>
                  </a:lnTo>
                  <a:lnTo>
                    <a:pt x="651078" y="1"/>
                  </a:lnTo>
                  <a:lnTo>
                    <a:pt x="701161" y="1"/>
                  </a:lnTo>
                  <a:lnTo>
                    <a:pt x="751243" y="1"/>
                  </a:lnTo>
                  <a:lnTo>
                    <a:pt x="801326" y="1"/>
                  </a:lnTo>
                  <a:lnTo>
                    <a:pt x="851409" y="1"/>
                  </a:lnTo>
                  <a:lnTo>
                    <a:pt x="901492" y="1"/>
                  </a:lnTo>
                  <a:lnTo>
                    <a:pt x="951575" y="1"/>
                  </a:lnTo>
                  <a:lnTo>
                    <a:pt x="1001658" y="1"/>
                  </a:lnTo>
                  <a:lnTo>
                    <a:pt x="1051741" y="1"/>
                  </a:lnTo>
                  <a:lnTo>
                    <a:pt x="1101824" y="1"/>
                  </a:lnTo>
                  <a:lnTo>
                    <a:pt x="1151907" y="1"/>
                  </a:lnTo>
                  <a:lnTo>
                    <a:pt x="1201989" y="1"/>
                  </a:lnTo>
                  <a:lnTo>
                    <a:pt x="1252072" y="1"/>
                  </a:lnTo>
                  <a:lnTo>
                    <a:pt x="1302155" y="1"/>
                  </a:lnTo>
                  <a:lnTo>
                    <a:pt x="1352238" y="1"/>
                  </a:lnTo>
                  <a:lnTo>
                    <a:pt x="1402321" y="1"/>
                  </a:lnTo>
                  <a:lnTo>
                    <a:pt x="1452404" y="1"/>
                  </a:lnTo>
                  <a:lnTo>
                    <a:pt x="1502487" y="1"/>
                  </a:lnTo>
                  <a:lnTo>
                    <a:pt x="1552570" y="1"/>
                  </a:lnTo>
                  <a:lnTo>
                    <a:pt x="1602653" y="1"/>
                  </a:lnTo>
                  <a:lnTo>
                    <a:pt x="1652735" y="1"/>
                  </a:lnTo>
                  <a:lnTo>
                    <a:pt x="1702818" y="1"/>
                  </a:lnTo>
                  <a:lnTo>
                    <a:pt x="1752901" y="1"/>
                  </a:lnTo>
                  <a:lnTo>
                    <a:pt x="1802984" y="1"/>
                  </a:lnTo>
                  <a:lnTo>
                    <a:pt x="1853067" y="1"/>
                  </a:lnTo>
                  <a:lnTo>
                    <a:pt x="1903150" y="1"/>
                  </a:lnTo>
                  <a:lnTo>
                    <a:pt x="1953233" y="1"/>
                  </a:lnTo>
                  <a:lnTo>
                    <a:pt x="2003316" y="1"/>
                  </a:lnTo>
                  <a:lnTo>
                    <a:pt x="2053399" y="1"/>
                  </a:lnTo>
                  <a:lnTo>
                    <a:pt x="2103482" y="1"/>
                  </a:lnTo>
                  <a:lnTo>
                    <a:pt x="2153564" y="1"/>
                  </a:lnTo>
                  <a:lnTo>
                    <a:pt x="2203647" y="1"/>
                  </a:lnTo>
                  <a:lnTo>
                    <a:pt x="2253730" y="1"/>
                  </a:lnTo>
                  <a:lnTo>
                    <a:pt x="2303813" y="1"/>
                  </a:lnTo>
                  <a:lnTo>
                    <a:pt x="2353896" y="1"/>
                  </a:lnTo>
                  <a:lnTo>
                    <a:pt x="2403979" y="1"/>
                  </a:lnTo>
                  <a:lnTo>
                    <a:pt x="2454062" y="1"/>
                  </a:lnTo>
                  <a:lnTo>
                    <a:pt x="2504145" y="1"/>
                  </a:lnTo>
                  <a:lnTo>
                    <a:pt x="2554228" y="1"/>
                  </a:lnTo>
                  <a:lnTo>
                    <a:pt x="2604310" y="1"/>
                  </a:lnTo>
                  <a:lnTo>
                    <a:pt x="2654393" y="1"/>
                  </a:lnTo>
                  <a:lnTo>
                    <a:pt x="2704476" y="1"/>
                  </a:lnTo>
                  <a:lnTo>
                    <a:pt x="2754559" y="1"/>
                  </a:lnTo>
                  <a:lnTo>
                    <a:pt x="2804642" y="1"/>
                  </a:lnTo>
                  <a:lnTo>
                    <a:pt x="2854725" y="1"/>
                  </a:lnTo>
                  <a:lnTo>
                    <a:pt x="2904808" y="1"/>
                  </a:lnTo>
                  <a:lnTo>
                    <a:pt x="2954891" y="1"/>
                  </a:lnTo>
                  <a:lnTo>
                    <a:pt x="3004974" y="1"/>
                  </a:lnTo>
                  <a:lnTo>
                    <a:pt x="3055056" y="1"/>
                  </a:lnTo>
                  <a:lnTo>
                    <a:pt x="3105139" y="1"/>
                  </a:lnTo>
                  <a:lnTo>
                    <a:pt x="3155222" y="1"/>
                  </a:lnTo>
                  <a:lnTo>
                    <a:pt x="3205305" y="1"/>
                  </a:lnTo>
                  <a:lnTo>
                    <a:pt x="3255388" y="1"/>
                  </a:lnTo>
                  <a:lnTo>
                    <a:pt x="3305471" y="1"/>
                  </a:lnTo>
                  <a:lnTo>
                    <a:pt x="3355554" y="1"/>
                  </a:lnTo>
                  <a:lnTo>
                    <a:pt x="3405637" y="1"/>
                  </a:lnTo>
                  <a:lnTo>
                    <a:pt x="3455720" y="1"/>
                  </a:lnTo>
                  <a:lnTo>
                    <a:pt x="3505803" y="1"/>
                  </a:lnTo>
                  <a:lnTo>
                    <a:pt x="3555885" y="1"/>
                  </a:lnTo>
                  <a:lnTo>
                    <a:pt x="3605968" y="1"/>
                  </a:lnTo>
                  <a:lnTo>
                    <a:pt x="3656051" y="1"/>
                  </a:lnTo>
                  <a:lnTo>
                    <a:pt x="3706134" y="1"/>
                  </a:lnTo>
                  <a:lnTo>
                    <a:pt x="3756217" y="1"/>
                  </a:lnTo>
                  <a:lnTo>
                    <a:pt x="3806300" y="1"/>
                  </a:lnTo>
                  <a:lnTo>
                    <a:pt x="3856383" y="1"/>
                  </a:lnTo>
                  <a:lnTo>
                    <a:pt x="3906466" y="1"/>
                  </a:lnTo>
                  <a:lnTo>
                    <a:pt x="3956549" y="1"/>
                  </a:lnTo>
                  <a:lnTo>
                    <a:pt x="4006631" y="1"/>
                  </a:lnTo>
                  <a:lnTo>
                    <a:pt x="4056714" y="1"/>
                  </a:lnTo>
                  <a:lnTo>
                    <a:pt x="4106797" y="1"/>
                  </a:lnTo>
                  <a:lnTo>
                    <a:pt x="4156880" y="1"/>
                  </a:lnTo>
                  <a:lnTo>
                    <a:pt x="4206963" y="1"/>
                  </a:lnTo>
                  <a:lnTo>
                    <a:pt x="4257046" y="1"/>
                  </a:lnTo>
                  <a:lnTo>
                    <a:pt x="4307129" y="1"/>
                  </a:lnTo>
                  <a:lnTo>
                    <a:pt x="4357212" y="1"/>
                  </a:lnTo>
                  <a:lnTo>
                    <a:pt x="4407295" y="1"/>
                  </a:lnTo>
                  <a:lnTo>
                    <a:pt x="4457377" y="1"/>
                  </a:lnTo>
                  <a:lnTo>
                    <a:pt x="4507460" y="1"/>
                  </a:lnTo>
                  <a:lnTo>
                    <a:pt x="4557543" y="1"/>
                  </a:lnTo>
                  <a:lnTo>
                    <a:pt x="4607626" y="1"/>
                  </a:lnTo>
                  <a:lnTo>
                    <a:pt x="4657709" y="1"/>
                  </a:lnTo>
                  <a:lnTo>
                    <a:pt x="4707792" y="1"/>
                  </a:lnTo>
                  <a:lnTo>
                    <a:pt x="4757875" y="1"/>
                  </a:lnTo>
                  <a:lnTo>
                    <a:pt x="4807958" y="1"/>
                  </a:lnTo>
                  <a:lnTo>
                    <a:pt x="4858041" y="1"/>
                  </a:lnTo>
                  <a:lnTo>
                    <a:pt x="4908124" y="1"/>
                  </a:lnTo>
                  <a:lnTo>
                    <a:pt x="4958206" y="1"/>
                  </a:lnTo>
                  <a:lnTo>
                    <a:pt x="5008289" y="1"/>
                  </a:lnTo>
                  <a:lnTo>
                    <a:pt x="5058372" y="1"/>
                  </a:lnTo>
                  <a:lnTo>
                    <a:pt x="5108455" y="1"/>
                  </a:lnTo>
                  <a:lnTo>
                    <a:pt x="5158538" y="1"/>
                  </a:lnTo>
                  <a:lnTo>
                    <a:pt x="5208621" y="1"/>
                  </a:lnTo>
                  <a:lnTo>
                    <a:pt x="5258704" y="1"/>
                  </a:lnTo>
                  <a:lnTo>
                    <a:pt x="5308787" y="1"/>
                  </a:lnTo>
                  <a:lnTo>
                    <a:pt x="5358870" y="1"/>
                  </a:lnTo>
                  <a:lnTo>
                    <a:pt x="5408952" y="1"/>
                  </a:lnTo>
                  <a:lnTo>
                    <a:pt x="5459035" y="1"/>
                  </a:lnTo>
                  <a:lnTo>
                    <a:pt x="5509118" y="1"/>
                  </a:lnTo>
                  <a:lnTo>
                    <a:pt x="5559201" y="1"/>
                  </a:lnTo>
                  <a:lnTo>
                    <a:pt x="5609284" y="1"/>
                  </a:lnTo>
                  <a:lnTo>
                    <a:pt x="5659367" y="1"/>
                  </a:lnTo>
                  <a:lnTo>
                    <a:pt x="5709450" y="1"/>
                  </a:lnTo>
                  <a:lnTo>
                    <a:pt x="5759533" y="1"/>
                  </a:lnTo>
                  <a:lnTo>
                    <a:pt x="5809616" y="1"/>
                  </a:lnTo>
                  <a:lnTo>
                    <a:pt x="5859698" y="1"/>
                  </a:lnTo>
                  <a:lnTo>
                    <a:pt x="5909781" y="1"/>
                  </a:lnTo>
                  <a:lnTo>
                    <a:pt x="5959864" y="1"/>
                  </a:lnTo>
                  <a:lnTo>
                    <a:pt x="6009947" y="1"/>
                  </a:lnTo>
                  <a:lnTo>
                    <a:pt x="6060030" y="1"/>
                  </a:lnTo>
                  <a:lnTo>
                    <a:pt x="6110113" y="1"/>
                  </a:lnTo>
                  <a:lnTo>
                    <a:pt x="6160196" y="1"/>
                  </a:lnTo>
                  <a:lnTo>
                    <a:pt x="6210279" y="1"/>
                  </a:lnTo>
                  <a:lnTo>
                    <a:pt x="6260362" y="1"/>
                  </a:lnTo>
                  <a:lnTo>
                    <a:pt x="6310445" y="1"/>
                  </a:lnTo>
                  <a:lnTo>
                    <a:pt x="6360527" y="1"/>
                  </a:lnTo>
                  <a:lnTo>
                    <a:pt x="6410610" y="1"/>
                  </a:lnTo>
                  <a:lnTo>
                    <a:pt x="6460693" y="1"/>
                  </a:lnTo>
                  <a:lnTo>
                    <a:pt x="6510776" y="1"/>
                  </a:lnTo>
                  <a:lnTo>
                    <a:pt x="6560859" y="1"/>
                  </a:lnTo>
                  <a:lnTo>
                    <a:pt x="6610942" y="1"/>
                  </a:lnTo>
                  <a:lnTo>
                    <a:pt x="6661025" y="1"/>
                  </a:lnTo>
                  <a:lnTo>
                    <a:pt x="6711108" y="1"/>
                  </a:lnTo>
                  <a:lnTo>
                    <a:pt x="6761191" y="1"/>
                  </a:lnTo>
                  <a:lnTo>
                    <a:pt x="6811273" y="1"/>
                  </a:lnTo>
                  <a:lnTo>
                    <a:pt x="6861356" y="1"/>
                  </a:lnTo>
                  <a:lnTo>
                    <a:pt x="6911439" y="1"/>
                  </a:lnTo>
                  <a:lnTo>
                    <a:pt x="6961522" y="1"/>
                  </a:lnTo>
                  <a:lnTo>
                    <a:pt x="7011605" y="1"/>
                  </a:lnTo>
                  <a:lnTo>
                    <a:pt x="7061688" y="1"/>
                  </a:lnTo>
                  <a:lnTo>
                    <a:pt x="7111771" y="1"/>
                  </a:lnTo>
                  <a:lnTo>
                    <a:pt x="7161854" y="1"/>
                  </a:lnTo>
                  <a:lnTo>
                    <a:pt x="7211937" y="1"/>
                  </a:lnTo>
                  <a:lnTo>
                    <a:pt x="7262019" y="1"/>
                  </a:lnTo>
                  <a:lnTo>
                    <a:pt x="7312102" y="1"/>
                  </a:lnTo>
                  <a:lnTo>
                    <a:pt x="7362185" y="1"/>
                  </a:lnTo>
                  <a:lnTo>
                    <a:pt x="7412268" y="1"/>
                  </a:lnTo>
                  <a:lnTo>
                    <a:pt x="7462351" y="1"/>
                  </a:lnTo>
                  <a:lnTo>
                    <a:pt x="7512434" y="1"/>
                  </a:lnTo>
                  <a:lnTo>
                    <a:pt x="7562517" y="1"/>
                  </a:lnTo>
                  <a:lnTo>
                    <a:pt x="7612600" y="1"/>
                  </a:lnTo>
                  <a:lnTo>
                    <a:pt x="7662683" y="1"/>
                  </a:lnTo>
                  <a:lnTo>
                    <a:pt x="7712766" y="1"/>
                  </a:lnTo>
                  <a:lnTo>
                    <a:pt x="7762848" y="1"/>
                  </a:lnTo>
                  <a:lnTo>
                    <a:pt x="7812931" y="1"/>
                  </a:lnTo>
                  <a:lnTo>
                    <a:pt x="7863014" y="1"/>
                  </a:lnTo>
                  <a:lnTo>
                    <a:pt x="7913097" y="1"/>
                  </a:lnTo>
                  <a:lnTo>
                    <a:pt x="7963180" y="1"/>
                  </a:lnTo>
                  <a:lnTo>
                    <a:pt x="8013263" y="1"/>
                  </a:lnTo>
                  <a:lnTo>
                    <a:pt x="8063346" y="1"/>
                  </a:lnTo>
                  <a:lnTo>
                    <a:pt x="8113429" y="1"/>
                  </a:lnTo>
                  <a:lnTo>
                    <a:pt x="8163512" y="1"/>
                  </a:lnTo>
                  <a:lnTo>
                    <a:pt x="8213594" y="1"/>
                  </a:lnTo>
                  <a:lnTo>
                    <a:pt x="8263677" y="1"/>
                  </a:lnTo>
                  <a:lnTo>
                    <a:pt x="8313760" y="1"/>
                  </a:lnTo>
                  <a:lnTo>
                    <a:pt x="8363843" y="1"/>
                  </a:lnTo>
                  <a:lnTo>
                    <a:pt x="8413926" y="1"/>
                  </a:lnTo>
                  <a:lnTo>
                    <a:pt x="8464009" y="1"/>
                  </a:lnTo>
                  <a:lnTo>
                    <a:pt x="8514092" y="1"/>
                  </a:lnTo>
                  <a:lnTo>
                    <a:pt x="8564175" y="1"/>
                  </a:lnTo>
                  <a:lnTo>
                    <a:pt x="8614258" y="1"/>
                  </a:lnTo>
                  <a:lnTo>
                    <a:pt x="8664340" y="1"/>
                  </a:lnTo>
                  <a:lnTo>
                    <a:pt x="8714423" y="1"/>
                  </a:lnTo>
                  <a:lnTo>
                    <a:pt x="8764506" y="1"/>
                  </a:lnTo>
                  <a:lnTo>
                    <a:pt x="8814589" y="1"/>
                  </a:lnTo>
                  <a:lnTo>
                    <a:pt x="8864672" y="1"/>
                  </a:lnTo>
                  <a:lnTo>
                    <a:pt x="8914755" y="1"/>
                  </a:lnTo>
                  <a:lnTo>
                    <a:pt x="8964838" y="1"/>
                  </a:lnTo>
                  <a:lnTo>
                    <a:pt x="9014921" y="1"/>
                  </a:lnTo>
                  <a:lnTo>
                    <a:pt x="9065004" y="1"/>
                  </a:lnTo>
                  <a:lnTo>
                    <a:pt x="9115087" y="1"/>
                  </a:lnTo>
                  <a:lnTo>
                    <a:pt x="9165169" y="1"/>
                  </a:lnTo>
                  <a:lnTo>
                    <a:pt x="9215252" y="1"/>
                  </a:lnTo>
                  <a:lnTo>
                    <a:pt x="9265335" y="1"/>
                  </a:lnTo>
                  <a:lnTo>
                    <a:pt x="9315418" y="1"/>
                  </a:lnTo>
                  <a:lnTo>
                    <a:pt x="9365501" y="1"/>
                  </a:lnTo>
                  <a:lnTo>
                    <a:pt x="9415584" y="1"/>
                  </a:lnTo>
                  <a:lnTo>
                    <a:pt x="9465667" y="1"/>
                  </a:lnTo>
                  <a:lnTo>
                    <a:pt x="9515750" y="1"/>
                  </a:lnTo>
                  <a:lnTo>
                    <a:pt x="9565833" y="1"/>
                  </a:lnTo>
                  <a:lnTo>
                    <a:pt x="9615915" y="1"/>
                  </a:lnTo>
                  <a:lnTo>
                    <a:pt x="9665998" y="1"/>
                  </a:lnTo>
                  <a:lnTo>
                    <a:pt x="9716081" y="1"/>
                  </a:lnTo>
                  <a:lnTo>
                    <a:pt x="9766164" y="1"/>
                  </a:lnTo>
                  <a:lnTo>
                    <a:pt x="9816247" y="1"/>
                  </a:lnTo>
                  <a:lnTo>
                    <a:pt x="9866330" y="1"/>
                  </a:lnTo>
                  <a:lnTo>
                    <a:pt x="9916413" y="1"/>
                  </a:lnTo>
                  <a:lnTo>
                    <a:pt x="9966496" y="1"/>
                  </a:lnTo>
                  <a:lnTo>
                    <a:pt x="10016579" y="1"/>
                  </a:lnTo>
                  <a:lnTo>
                    <a:pt x="10066661" y="1"/>
                  </a:lnTo>
                  <a:lnTo>
                    <a:pt x="10116744" y="1"/>
                  </a:lnTo>
                  <a:lnTo>
                    <a:pt x="10166827" y="1"/>
                  </a:lnTo>
                  <a:lnTo>
                    <a:pt x="10216910" y="1"/>
                  </a:lnTo>
                  <a:lnTo>
                    <a:pt x="10266993" y="1"/>
                  </a:lnTo>
                  <a:lnTo>
                    <a:pt x="10317076" y="1"/>
                  </a:lnTo>
                  <a:lnTo>
                    <a:pt x="10367159" y="1"/>
                  </a:lnTo>
                  <a:lnTo>
                    <a:pt x="10417242" y="1"/>
                  </a:lnTo>
                  <a:lnTo>
                    <a:pt x="10467325" y="1"/>
                  </a:lnTo>
                  <a:lnTo>
                    <a:pt x="10517408" y="1"/>
                  </a:lnTo>
                  <a:lnTo>
                    <a:pt x="10567490" y="1"/>
                  </a:lnTo>
                  <a:lnTo>
                    <a:pt x="10617573" y="1"/>
                  </a:lnTo>
                  <a:lnTo>
                    <a:pt x="10667656" y="1"/>
                  </a:lnTo>
                  <a:lnTo>
                    <a:pt x="10717739" y="1"/>
                  </a:lnTo>
                  <a:lnTo>
                    <a:pt x="10767822" y="1"/>
                  </a:lnTo>
                  <a:lnTo>
                    <a:pt x="10817905" y="1"/>
                  </a:lnTo>
                  <a:lnTo>
                    <a:pt x="10867988" y="1"/>
                  </a:lnTo>
                  <a:lnTo>
                    <a:pt x="10918071" y="1"/>
                  </a:lnTo>
                  <a:lnTo>
                    <a:pt x="10968154" y="1"/>
                  </a:lnTo>
                  <a:lnTo>
                    <a:pt x="11018236" y="1"/>
                  </a:lnTo>
                  <a:lnTo>
                    <a:pt x="11068319" y="1"/>
                  </a:lnTo>
                  <a:lnTo>
                    <a:pt x="11118402" y="1"/>
                  </a:lnTo>
                  <a:lnTo>
                    <a:pt x="11168485" y="1"/>
                  </a:lnTo>
                  <a:lnTo>
                    <a:pt x="11218568" y="1"/>
                  </a:lnTo>
                  <a:lnTo>
                    <a:pt x="11268651" y="1"/>
                  </a:lnTo>
                  <a:lnTo>
                    <a:pt x="11318734" y="1"/>
                  </a:lnTo>
                  <a:lnTo>
                    <a:pt x="11368817" y="1"/>
                  </a:lnTo>
                  <a:lnTo>
                    <a:pt x="11418900" y="1"/>
                  </a:lnTo>
                  <a:lnTo>
                    <a:pt x="11468982" y="1"/>
                  </a:lnTo>
                  <a:lnTo>
                    <a:pt x="11519065" y="1"/>
                  </a:lnTo>
                  <a:lnTo>
                    <a:pt x="11569148" y="1"/>
                  </a:lnTo>
                  <a:lnTo>
                    <a:pt x="11619231" y="1"/>
                  </a:lnTo>
                  <a:lnTo>
                    <a:pt x="11669314" y="0"/>
                  </a:lnTo>
                  <a:lnTo>
                    <a:pt x="11719397" y="0"/>
                  </a:lnTo>
                  <a:lnTo>
                    <a:pt x="11769480" y="0"/>
                  </a:lnTo>
                  <a:lnTo>
                    <a:pt x="11819563" y="0"/>
                  </a:lnTo>
                  <a:lnTo>
                    <a:pt x="11869646" y="0"/>
                  </a:lnTo>
                  <a:lnTo>
                    <a:pt x="11919729" y="0"/>
                  </a:lnTo>
                  <a:lnTo>
                    <a:pt x="11969811" y="0"/>
                  </a:lnTo>
                  <a:lnTo>
                    <a:pt x="12019894" y="0"/>
                  </a:lnTo>
                  <a:lnTo>
                    <a:pt x="12069977" y="0"/>
                  </a:lnTo>
                  <a:lnTo>
                    <a:pt x="12120060" y="0"/>
                  </a:lnTo>
                  <a:lnTo>
                    <a:pt x="12170143" y="0"/>
                  </a:lnTo>
                  <a:lnTo>
                    <a:pt x="12220226" y="0"/>
                  </a:lnTo>
                  <a:lnTo>
                    <a:pt x="12270309" y="0"/>
                  </a:lnTo>
                  <a:lnTo>
                    <a:pt x="12320392" y="0"/>
                  </a:lnTo>
                  <a:lnTo>
                    <a:pt x="12370475" y="0"/>
                  </a:lnTo>
                  <a:lnTo>
                    <a:pt x="12420557" y="0"/>
                  </a:lnTo>
                  <a:lnTo>
                    <a:pt x="12470640" y="0"/>
                  </a:lnTo>
                  <a:lnTo>
                    <a:pt x="12520723" y="0"/>
                  </a:lnTo>
                  <a:lnTo>
                    <a:pt x="12570806" y="0"/>
                  </a:lnTo>
                  <a:lnTo>
                    <a:pt x="12620889" y="0"/>
                  </a:lnTo>
                  <a:lnTo>
                    <a:pt x="12670972" y="0"/>
                  </a:lnTo>
                  <a:lnTo>
                    <a:pt x="12721055" y="0"/>
                  </a:lnTo>
                  <a:lnTo>
                    <a:pt x="12771138" y="0"/>
                  </a:lnTo>
                  <a:lnTo>
                    <a:pt x="12821221" y="0"/>
                  </a:lnTo>
                  <a:lnTo>
                    <a:pt x="12871303" y="0"/>
                  </a:lnTo>
                  <a:lnTo>
                    <a:pt x="12921386" y="0"/>
                  </a:lnTo>
                  <a:lnTo>
                    <a:pt x="12971469" y="0"/>
                  </a:lnTo>
                  <a:lnTo>
                    <a:pt x="13021552" y="0"/>
                  </a:lnTo>
                  <a:lnTo>
                    <a:pt x="13071635" y="0"/>
                  </a:lnTo>
                  <a:lnTo>
                    <a:pt x="13121718" y="0"/>
                  </a:lnTo>
                  <a:lnTo>
                    <a:pt x="13171801" y="0"/>
                  </a:lnTo>
                  <a:lnTo>
                    <a:pt x="13221884" y="0"/>
                  </a:lnTo>
                  <a:lnTo>
                    <a:pt x="13271967" y="0"/>
                  </a:lnTo>
                  <a:lnTo>
                    <a:pt x="13322050" y="0"/>
                  </a:lnTo>
                  <a:lnTo>
                    <a:pt x="13372132" y="0"/>
                  </a:lnTo>
                  <a:lnTo>
                    <a:pt x="13422215" y="0"/>
                  </a:lnTo>
                  <a:lnTo>
                    <a:pt x="13472298" y="0"/>
                  </a:lnTo>
                  <a:lnTo>
                    <a:pt x="13522381" y="0"/>
                  </a:lnTo>
                  <a:lnTo>
                    <a:pt x="13572464" y="0"/>
                  </a:lnTo>
                  <a:lnTo>
                    <a:pt x="13622547" y="0"/>
                  </a:lnTo>
                  <a:lnTo>
                    <a:pt x="13672630" y="0"/>
                  </a:lnTo>
                  <a:lnTo>
                    <a:pt x="13722713" y="0"/>
                  </a:lnTo>
                  <a:lnTo>
                    <a:pt x="13772796" y="0"/>
                  </a:lnTo>
                  <a:lnTo>
                    <a:pt x="13822878" y="0"/>
                  </a:lnTo>
                  <a:lnTo>
                    <a:pt x="13872961" y="0"/>
                  </a:lnTo>
                  <a:lnTo>
                    <a:pt x="13923044" y="0"/>
                  </a:lnTo>
                  <a:lnTo>
                    <a:pt x="13973127" y="0"/>
                  </a:lnTo>
                  <a:lnTo>
                    <a:pt x="14023210" y="0"/>
                  </a:lnTo>
                  <a:lnTo>
                    <a:pt x="14073293" y="0"/>
                  </a:lnTo>
                  <a:lnTo>
                    <a:pt x="14123376" y="0"/>
                  </a:lnTo>
                  <a:lnTo>
                    <a:pt x="14173459" y="0"/>
                  </a:lnTo>
                  <a:lnTo>
                    <a:pt x="14223542" y="0"/>
                  </a:lnTo>
                  <a:lnTo>
                    <a:pt x="14273624" y="0"/>
                  </a:lnTo>
                  <a:lnTo>
                    <a:pt x="14323707" y="0"/>
                  </a:lnTo>
                  <a:lnTo>
                    <a:pt x="14373790" y="0"/>
                  </a:lnTo>
                  <a:lnTo>
                    <a:pt x="14423873" y="0"/>
                  </a:lnTo>
                  <a:lnTo>
                    <a:pt x="14473956" y="0"/>
                  </a:lnTo>
                  <a:lnTo>
                    <a:pt x="14473956" y="1"/>
                  </a:lnTo>
                  <a:lnTo>
                    <a:pt x="14423873" y="1"/>
                  </a:lnTo>
                  <a:lnTo>
                    <a:pt x="14373790" y="1"/>
                  </a:lnTo>
                  <a:lnTo>
                    <a:pt x="14323707" y="1"/>
                  </a:lnTo>
                  <a:lnTo>
                    <a:pt x="14273624" y="1"/>
                  </a:lnTo>
                  <a:lnTo>
                    <a:pt x="14223542" y="1"/>
                  </a:lnTo>
                  <a:lnTo>
                    <a:pt x="14173459" y="1"/>
                  </a:lnTo>
                  <a:lnTo>
                    <a:pt x="14123376" y="1"/>
                  </a:lnTo>
                  <a:lnTo>
                    <a:pt x="14073293" y="1"/>
                  </a:lnTo>
                  <a:lnTo>
                    <a:pt x="14023210" y="1"/>
                  </a:lnTo>
                  <a:lnTo>
                    <a:pt x="13973127" y="1"/>
                  </a:lnTo>
                  <a:lnTo>
                    <a:pt x="13923044" y="1"/>
                  </a:lnTo>
                  <a:lnTo>
                    <a:pt x="13872961" y="1"/>
                  </a:lnTo>
                  <a:lnTo>
                    <a:pt x="13822878" y="1"/>
                  </a:lnTo>
                  <a:lnTo>
                    <a:pt x="13772796" y="1"/>
                  </a:lnTo>
                  <a:lnTo>
                    <a:pt x="13722713" y="1"/>
                  </a:lnTo>
                  <a:lnTo>
                    <a:pt x="13672630" y="1"/>
                  </a:lnTo>
                  <a:lnTo>
                    <a:pt x="13622547" y="1"/>
                  </a:lnTo>
                  <a:lnTo>
                    <a:pt x="13572464" y="1"/>
                  </a:lnTo>
                  <a:lnTo>
                    <a:pt x="13522381" y="1"/>
                  </a:lnTo>
                  <a:lnTo>
                    <a:pt x="13472298" y="1"/>
                  </a:lnTo>
                  <a:lnTo>
                    <a:pt x="13422215" y="1"/>
                  </a:lnTo>
                  <a:lnTo>
                    <a:pt x="13372132" y="1"/>
                  </a:lnTo>
                  <a:lnTo>
                    <a:pt x="13322050" y="1"/>
                  </a:lnTo>
                  <a:lnTo>
                    <a:pt x="13271967" y="1"/>
                  </a:lnTo>
                  <a:lnTo>
                    <a:pt x="13221884" y="1"/>
                  </a:lnTo>
                  <a:lnTo>
                    <a:pt x="13171801" y="1"/>
                  </a:lnTo>
                  <a:lnTo>
                    <a:pt x="13121718" y="1"/>
                  </a:lnTo>
                  <a:lnTo>
                    <a:pt x="13071635" y="1"/>
                  </a:lnTo>
                  <a:lnTo>
                    <a:pt x="13021552" y="1"/>
                  </a:lnTo>
                  <a:lnTo>
                    <a:pt x="12971469" y="1"/>
                  </a:lnTo>
                  <a:lnTo>
                    <a:pt x="12921386" y="1"/>
                  </a:lnTo>
                  <a:lnTo>
                    <a:pt x="12871303" y="1"/>
                  </a:lnTo>
                  <a:lnTo>
                    <a:pt x="12821221" y="1"/>
                  </a:lnTo>
                  <a:lnTo>
                    <a:pt x="12771138" y="1"/>
                  </a:lnTo>
                  <a:lnTo>
                    <a:pt x="12721055" y="1"/>
                  </a:lnTo>
                  <a:lnTo>
                    <a:pt x="12670972" y="1"/>
                  </a:lnTo>
                  <a:lnTo>
                    <a:pt x="12620889" y="1"/>
                  </a:lnTo>
                  <a:lnTo>
                    <a:pt x="12570806" y="1"/>
                  </a:lnTo>
                  <a:lnTo>
                    <a:pt x="12520723" y="1"/>
                  </a:lnTo>
                  <a:lnTo>
                    <a:pt x="12470640" y="1"/>
                  </a:lnTo>
                  <a:lnTo>
                    <a:pt x="12420557" y="1"/>
                  </a:lnTo>
                  <a:lnTo>
                    <a:pt x="12370475" y="1"/>
                  </a:lnTo>
                  <a:lnTo>
                    <a:pt x="12320392" y="1"/>
                  </a:lnTo>
                  <a:lnTo>
                    <a:pt x="12270309" y="1"/>
                  </a:lnTo>
                  <a:lnTo>
                    <a:pt x="12220226" y="1"/>
                  </a:lnTo>
                  <a:lnTo>
                    <a:pt x="12170143" y="1"/>
                  </a:lnTo>
                  <a:lnTo>
                    <a:pt x="12120060" y="1"/>
                  </a:lnTo>
                  <a:lnTo>
                    <a:pt x="12069977" y="1"/>
                  </a:lnTo>
                  <a:lnTo>
                    <a:pt x="12019894" y="1"/>
                  </a:lnTo>
                  <a:lnTo>
                    <a:pt x="11969811" y="1"/>
                  </a:lnTo>
                  <a:lnTo>
                    <a:pt x="11919729" y="1"/>
                  </a:lnTo>
                  <a:lnTo>
                    <a:pt x="11869646" y="1"/>
                  </a:lnTo>
                  <a:lnTo>
                    <a:pt x="11819563" y="1"/>
                  </a:lnTo>
                  <a:lnTo>
                    <a:pt x="11769480" y="1"/>
                  </a:lnTo>
                  <a:lnTo>
                    <a:pt x="11719397" y="1"/>
                  </a:lnTo>
                  <a:lnTo>
                    <a:pt x="11669314" y="1"/>
                  </a:lnTo>
                  <a:lnTo>
                    <a:pt x="11619231" y="1"/>
                  </a:lnTo>
                  <a:lnTo>
                    <a:pt x="11569148" y="1"/>
                  </a:lnTo>
                  <a:lnTo>
                    <a:pt x="11519065" y="1"/>
                  </a:lnTo>
                  <a:lnTo>
                    <a:pt x="11468982" y="1"/>
                  </a:lnTo>
                  <a:lnTo>
                    <a:pt x="11418900" y="1"/>
                  </a:lnTo>
                  <a:lnTo>
                    <a:pt x="11368817" y="1"/>
                  </a:lnTo>
                  <a:lnTo>
                    <a:pt x="11318734" y="1"/>
                  </a:lnTo>
                  <a:lnTo>
                    <a:pt x="11268651" y="1"/>
                  </a:lnTo>
                  <a:lnTo>
                    <a:pt x="11218568" y="1"/>
                  </a:lnTo>
                  <a:lnTo>
                    <a:pt x="11168485" y="1"/>
                  </a:lnTo>
                  <a:lnTo>
                    <a:pt x="11118402" y="1"/>
                  </a:lnTo>
                  <a:lnTo>
                    <a:pt x="11068319" y="1"/>
                  </a:lnTo>
                  <a:lnTo>
                    <a:pt x="11018236" y="1"/>
                  </a:lnTo>
                  <a:lnTo>
                    <a:pt x="10968154" y="1"/>
                  </a:lnTo>
                  <a:lnTo>
                    <a:pt x="10918071" y="1"/>
                  </a:lnTo>
                  <a:lnTo>
                    <a:pt x="10867988" y="1"/>
                  </a:lnTo>
                  <a:lnTo>
                    <a:pt x="10817905" y="1"/>
                  </a:lnTo>
                  <a:lnTo>
                    <a:pt x="10767822" y="1"/>
                  </a:lnTo>
                  <a:lnTo>
                    <a:pt x="10717739" y="1"/>
                  </a:lnTo>
                  <a:lnTo>
                    <a:pt x="10667656" y="1"/>
                  </a:lnTo>
                  <a:lnTo>
                    <a:pt x="10617573" y="1"/>
                  </a:lnTo>
                  <a:lnTo>
                    <a:pt x="10567490" y="1"/>
                  </a:lnTo>
                  <a:lnTo>
                    <a:pt x="10517408" y="1"/>
                  </a:lnTo>
                  <a:lnTo>
                    <a:pt x="10467325" y="1"/>
                  </a:lnTo>
                  <a:lnTo>
                    <a:pt x="10417242" y="1"/>
                  </a:lnTo>
                  <a:lnTo>
                    <a:pt x="10367159" y="1"/>
                  </a:lnTo>
                  <a:lnTo>
                    <a:pt x="10317076" y="1"/>
                  </a:lnTo>
                  <a:lnTo>
                    <a:pt x="10266993" y="1"/>
                  </a:lnTo>
                  <a:lnTo>
                    <a:pt x="10216910" y="1"/>
                  </a:lnTo>
                  <a:lnTo>
                    <a:pt x="10166827" y="1"/>
                  </a:lnTo>
                  <a:lnTo>
                    <a:pt x="10116744" y="1"/>
                  </a:lnTo>
                  <a:lnTo>
                    <a:pt x="10066661" y="1"/>
                  </a:lnTo>
                  <a:lnTo>
                    <a:pt x="10016579" y="1"/>
                  </a:lnTo>
                  <a:lnTo>
                    <a:pt x="9966496" y="1"/>
                  </a:lnTo>
                  <a:lnTo>
                    <a:pt x="9916413" y="1"/>
                  </a:lnTo>
                  <a:lnTo>
                    <a:pt x="9866330" y="1"/>
                  </a:lnTo>
                  <a:lnTo>
                    <a:pt x="9816247" y="1"/>
                  </a:lnTo>
                  <a:lnTo>
                    <a:pt x="9766164" y="1"/>
                  </a:lnTo>
                  <a:lnTo>
                    <a:pt x="9716081" y="1"/>
                  </a:lnTo>
                  <a:lnTo>
                    <a:pt x="9665998" y="1"/>
                  </a:lnTo>
                  <a:lnTo>
                    <a:pt x="9615915" y="1"/>
                  </a:lnTo>
                  <a:lnTo>
                    <a:pt x="9565833" y="1"/>
                  </a:lnTo>
                  <a:lnTo>
                    <a:pt x="9515750" y="1"/>
                  </a:lnTo>
                  <a:lnTo>
                    <a:pt x="9465667" y="1"/>
                  </a:lnTo>
                  <a:lnTo>
                    <a:pt x="9415584" y="1"/>
                  </a:lnTo>
                  <a:lnTo>
                    <a:pt x="9365501" y="1"/>
                  </a:lnTo>
                  <a:lnTo>
                    <a:pt x="9315418" y="1"/>
                  </a:lnTo>
                  <a:lnTo>
                    <a:pt x="9265335" y="1"/>
                  </a:lnTo>
                  <a:lnTo>
                    <a:pt x="9215252" y="1"/>
                  </a:lnTo>
                  <a:lnTo>
                    <a:pt x="9165169" y="1"/>
                  </a:lnTo>
                  <a:lnTo>
                    <a:pt x="9115087" y="1"/>
                  </a:lnTo>
                  <a:lnTo>
                    <a:pt x="9065004" y="1"/>
                  </a:lnTo>
                  <a:lnTo>
                    <a:pt x="9014921" y="1"/>
                  </a:lnTo>
                  <a:lnTo>
                    <a:pt x="8964838" y="1"/>
                  </a:lnTo>
                  <a:lnTo>
                    <a:pt x="8914755" y="1"/>
                  </a:lnTo>
                  <a:lnTo>
                    <a:pt x="8864672" y="1"/>
                  </a:lnTo>
                  <a:lnTo>
                    <a:pt x="8814589" y="1"/>
                  </a:lnTo>
                  <a:lnTo>
                    <a:pt x="8764506" y="1"/>
                  </a:lnTo>
                  <a:lnTo>
                    <a:pt x="8714423" y="1"/>
                  </a:lnTo>
                  <a:lnTo>
                    <a:pt x="8664340" y="1"/>
                  </a:lnTo>
                  <a:lnTo>
                    <a:pt x="8614258" y="1"/>
                  </a:lnTo>
                  <a:lnTo>
                    <a:pt x="8564175" y="1"/>
                  </a:lnTo>
                  <a:lnTo>
                    <a:pt x="8514092" y="1"/>
                  </a:lnTo>
                  <a:lnTo>
                    <a:pt x="8464009" y="1"/>
                  </a:lnTo>
                  <a:lnTo>
                    <a:pt x="8413926" y="1"/>
                  </a:lnTo>
                  <a:lnTo>
                    <a:pt x="8363843" y="1"/>
                  </a:lnTo>
                  <a:lnTo>
                    <a:pt x="8313760" y="1"/>
                  </a:lnTo>
                  <a:lnTo>
                    <a:pt x="8263677" y="1"/>
                  </a:lnTo>
                  <a:lnTo>
                    <a:pt x="8213594" y="1"/>
                  </a:lnTo>
                  <a:lnTo>
                    <a:pt x="8163512" y="1"/>
                  </a:lnTo>
                  <a:lnTo>
                    <a:pt x="8113429" y="1"/>
                  </a:lnTo>
                  <a:lnTo>
                    <a:pt x="8063346" y="1"/>
                  </a:lnTo>
                  <a:lnTo>
                    <a:pt x="8013263" y="1"/>
                  </a:lnTo>
                  <a:lnTo>
                    <a:pt x="7963180" y="1"/>
                  </a:lnTo>
                  <a:lnTo>
                    <a:pt x="7913097" y="1"/>
                  </a:lnTo>
                  <a:lnTo>
                    <a:pt x="7863014" y="1"/>
                  </a:lnTo>
                  <a:lnTo>
                    <a:pt x="7812931" y="1"/>
                  </a:lnTo>
                  <a:lnTo>
                    <a:pt x="7762848" y="1"/>
                  </a:lnTo>
                  <a:lnTo>
                    <a:pt x="7712766" y="1"/>
                  </a:lnTo>
                  <a:lnTo>
                    <a:pt x="7662683" y="1"/>
                  </a:lnTo>
                  <a:lnTo>
                    <a:pt x="7612600" y="1"/>
                  </a:lnTo>
                  <a:lnTo>
                    <a:pt x="7562517" y="1"/>
                  </a:lnTo>
                  <a:lnTo>
                    <a:pt x="7512434" y="1"/>
                  </a:lnTo>
                  <a:lnTo>
                    <a:pt x="7462351" y="1"/>
                  </a:lnTo>
                  <a:lnTo>
                    <a:pt x="7412268" y="1"/>
                  </a:lnTo>
                  <a:lnTo>
                    <a:pt x="7362185" y="1"/>
                  </a:lnTo>
                  <a:lnTo>
                    <a:pt x="7312102" y="1"/>
                  </a:lnTo>
                  <a:lnTo>
                    <a:pt x="7262019" y="1"/>
                  </a:lnTo>
                  <a:lnTo>
                    <a:pt x="7211937" y="1"/>
                  </a:lnTo>
                  <a:lnTo>
                    <a:pt x="7161854" y="1"/>
                  </a:lnTo>
                  <a:lnTo>
                    <a:pt x="7111771" y="1"/>
                  </a:lnTo>
                  <a:lnTo>
                    <a:pt x="7061688" y="1"/>
                  </a:lnTo>
                  <a:lnTo>
                    <a:pt x="7011605" y="1"/>
                  </a:lnTo>
                  <a:lnTo>
                    <a:pt x="6961522" y="1"/>
                  </a:lnTo>
                  <a:lnTo>
                    <a:pt x="6911439" y="1"/>
                  </a:lnTo>
                  <a:lnTo>
                    <a:pt x="6861356" y="1"/>
                  </a:lnTo>
                  <a:lnTo>
                    <a:pt x="6811273" y="1"/>
                  </a:lnTo>
                  <a:lnTo>
                    <a:pt x="6761191" y="1"/>
                  </a:lnTo>
                  <a:lnTo>
                    <a:pt x="6711108" y="1"/>
                  </a:lnTo>
                  <a:lnTo>
                    <a:pt x="6661025" y="1"/>
                  </a:lnTo>
                  <a:lnTo>
                    <a:pt x="6610942" y="1"/>
                  </a:lnTo>
                  <a:lnTo>
                    <a:pt x="6560859" y="1"/>
                  </a:lnTo>
                  <a:lnTo>
                    <a:pt x="6510776" y="1"/>
                  </a:lnTo>
                  <a:lnTo>
                    <a:pt x="6460693" y="1"/>
                  </a:lnTo>
                  <a:lnTo>
                    <a:pt x="6410610" y="1"/>
                  </a:lnTo>
                  <a:lnTo>
                    <a:pt x="6360527" y="1"/>
                  </a:lnTo>
                  <a:lnTo>
                    <a:pt x="6310445" y="1"/>
                  </a:lnTo>
                  <a:lnTo>
                    <a:pt x="6260362" y="1"/>
                  </a:lnTo>
                  <a:lnTo>
                    <a:pt x="6210279" y="1"/>
                  </a:lnTo>
                  <a:lnTo>
                    <a:pt x="6160196" y="1"/>
                  </a:lnTo>
                  <a:lnTo>
                    <a:pt x="6110113" y="1"/>
                  </a:lnTo>
                  <a:lnTo>
                    <a:pt x="6060030" y="1"/>
                  </a:lnTo>
                  <a:lnTo>
                    <a:pt x="6009947" y="1"/>
                  </a:lnTo>
                  <a:lnTo>
                    <a:pt x="5959864" y="1"/>
                  </a:lnTo>
                  <a:lnTo>
                    <a:pt x="5909781" y="1"/>
                  </a:lnTo>
                  <a:lnTo>
                    <a:pt x="5859698" y="1"/>
                  </a:lnTo>
                  <a:lnTo>
                    <a:pt x="5809616" y="1"/>
                  </a:lnTo>
                  <a:lnTo>
                    <a:pt x="5759533" y="1"/>
                  </a:lnTo>
                  <a:lnTo>
                    <a:pt x="5709450" y="1"/>
                  </a:lnTo>
                  <a:lnTo>
                    <a:pt x="5659367" y="1"/>
                  </a:lnTo>
                  <a:lnTo>
                    <a:pt x="5609284" y="1"/>
                  </a:lnTo>
                  <a:lnTo>
                    <a:pt x="5559201" y="1"/>
                  </a:lnTo>
                  <a:lnTo>
                    <a:pt x="5509118" y="1"/>
                  </a:lnTo>
                  <a:lnTo>
                    <a:pt x="5459035" y="1"/>
                  </a:lnTo>
                  <a:lnTo>
                    <a:pt x="5408952" y="1"/>
                  </a:lnTo>
                  <a:lnTo>
                    <a:pt x="5358870" y="1"/>
                  </a:lnTo>
                  <a:lnTo>
                    <a:pt x="5308787" y="1"/>
                  </a:lnTo>
                  <a:lnTo>
                    <a:pt x="5258704" y="1"/>
                  </a:lnTo>
                  <a:lnTo>
                    <a:pt x="5208621" y="1"/>
                  </a:lnTo>
                  <a:lnTo>
                    <a:pt x="5158538" y="1"/>
                  </a:lnTo>
                  <a:lnTo>
                    <a:pt x="5108455" y="1"/>
                  </a:lnTo>
                  <a:lnTo>
                    <a:pt x="5058372" y="1"/>
                  </a:lnTo>
                  <a:lnTo>
                    <a:pt x="5008289" y="1"/>
                  </a:lnTo>
                  <a:lnTo>
                    <a:pt x="4958206" y="1"/>
                  </a:lnTo>
                  <a:lnTo>
                    <a:pt x="4908124" y="1"/>
                  </a:lnTo>
                  <a:lnTo>
                    <a:pt x="4858041" y="1"/>
                  </a:lnTo>
                  <a:lnTo>
                    <a:pt x="4807958" y="1"/>
                  </a:lnTo>
                  <a:lnTo>
                    <a:pt x="4757875" y="1"/>
                  </a:lnTo>
                  <a:lnTo>
                    <a:pt x="4707792" y="1"/>
                  </a:lnTo>
                  <a:lnTo>
                    <a:pt x="4657709" y="1"/>
                  </a:lnTo>
                  <a:lnTo>
                    <a:pt x="4607626" y="1"/>
                  </a:lnTo>
                  <a:lnTo>
                    <a:pt x="4557543" y="1"/>
                  </a:lnTo>
                  <a:lnTo>
                    <a:pt x="4507460" y="1"/>
                  </a:lnTo>
                  <a:lnTo>
                    <a:pt x="4457377" y="1"/>
                  </a:lnTo>
                  <a:lnTo>
                    <a:pt x="4407295" y="1"/>
                  </a:lnTo>
                  <a:lnTo>
                    <a:pt x="4357212" y="1"/>
                  </a:lnTo>
                  <a:lnTo>
                    <a:pt x="4307129" y="1"/>
                  </a:lnTo>
                  <a:lnTo>
                    <a:pt x="4257046" y="1"/>
                  </a:lnTo>
                  <a:lnTo>
                    <a:pt x="4206963" y="1"/>
                  </a:lnTo>
                  <a:lnTo>
                    <a:pt x="4156880" y="1"/>
                  </a:lnTo>
                  <a:lnTo>
                    <a:pt x="4106797" y="1"/>
                  </a:lnTo>
                  <a:lnTo>
                    <a:pt x="4056714" y="1"/>
                  </a:lnTo>
                  <a:lnTo>
                    <a:pt x="4006631" y="1"/>
                  </a:lnTo>
                  <a:lnTo>
                    <a:pt x="3956549" y="1"/>
                  </a:lnTo>
                  <a:lnTo>
                    <a:pt x="3906466" y="1"/>
                  </a:lnTo>
                  <a:lnTo>
                    <a:pt x="3856383" y="1"/>
                  </a:lnTo>
                  <a:lnTo>
                    <a:pt x="3806300" y="1"/>
                  </a:lnTo>
                  <a:lnTo>
                    <a:pt x="3756217" y="1"/>
                  </a:lnTo>
                  <a:lnTo>
                    <a:pt x="3706134" y="1"/>
                  </a:lnTo>
                  <a:lnTo>
                    <a:pt x="3656051" y="1"/>
                  </a:lnTo>
                  <a:lnTo>
                    <a:pt x="3605968" y="1"/>
                  </a:lnTo>
                  <a:lnTo>
                    <a:pt x="3555885" y="1"/>
                  </a:lnTo>
                  <a:lnTo>
                    <a:pt x="3505803" y="1"/>
                  </a:lnTo>
                  <a:lnTo>
                    <a:pt x="3455720" y="1"/>
                  </a:lnTo>
                  <a:lnTo>
                    <a:pt x="3405637" y="1"/>
                  </a:lnTo>
                  <a:lnTo>
                    <a:pt x="3355554" y="1"/>
                  </a:lnTo>
                  <a:lnTo>
                    <a:pt x="3305471" y="1"/>
                  </a:lnTo>
                  <a:lnTo>
                    <a:pt x="3255388" y="1"/>
                  </a:lnTo>
                  <a:lnTo>
                    <a:pt x="3205305" y="1"/>
                  </a:lnTo>
                  <a:lnTo>
                    <a:pt x="3155222" y="1"/>
                  </a:lnTo>
                  <a:lnTo>
                    <a:pt x="3105139" y="1"/>
                  </a:lnTo>
                  <a:lnTo>
                    <a:pt x="3055056" y="1"/>
                  </a:lnTo>
                  <a:lnTo>
                    <a:pt x="3004974" y="1"/>
                  </a:lnTo>
                  <a:lnTo>
                    <a:pt x="2954891" y="1"/>
                  </a:lnTo>
                  <a:lnTo>
                    <a:pt x="2904808" y="1"/>
                  </a:lnTo>
                  <a:lnTo>
                    <a:pt x="2854725" y="1"/>
                  </a:lnTo>
                  <a:lnTo>
                    <a:pt x="2804642" y="1"/>
                  </a:lnTo>
                  <a:lnTo>
                    <a:pt x="2754559" y="1"/>
                  </a:lnTo>
                  <a:lnTo>
                    <a:pt x="2704476" y="1"/>
                  </a:lnTo>
                  <a:lnTo>
                    <a:pt x="2654393" y="1"/>
                  </a:lnTo>
                  <a:lnTo>
                    <a:pt x="2604310" y="1"/>
                  </a:lnTo>
                  <a:lnTo>
                    <a:pt x="2554228" y="1"/>
                  </a:lnTo>
                  <a:lnTo>
                    <a:pt x="2504145" y="1"/>
                  </a:lnTo>
                  <a:lnTo>
                    <a:pt x="2454062" y="1"/>
                  </a:lnTo>
                  <a:lnTo>
                    <a:pt x="2403979" y="1"/>
                  </a:lnTo>
                  <a:lnTo>
                    <a:pt x="2353896" y="1"/>
                  </a:lnTo>
                  <a:lnTo>
                    <a:pt x="2303813" y="1"/>
                  </a:lnTo>
                  <a:lnTo>
                    <a:pt x="2253730" y="1"/>
                  </a:lnTo>
                  <a:lnTo>
                    <a:pt x="2203647" y="1"/>
                  </a:lnTo>
                  <a:lnTo>
                    <a:pt x="2153564" y="1"/>
                  </a:lnTo>
                  <a:lnTo>
                    <a:pt x="2103482" y="1"/>
                  </a:lnTo>
                  <a:lnTo>
                    <a:pt x="2053399" y="1"/>
                  </a:lnTo>
                  <a:lnTo>
                    <a:pt x="2003316" y="1"/>
                  </a:lnTo>
                  <a:lnTo>
                    <a:pt x="1953233" y="1"/>
                  </a:lnTo>
                  <a:lnTo>
                    <a:pt x="1903150" y="1"/>
                  </a:lnTo>
                  <a:lnTo>
                    <a:pt x="1853067" y="1"/>
                  </a:lnTo>
                  <a:lnTo>
                    <a:pt x="1802984" y="1"/>
                  </a:lnTo>
                  <a:lnTo>
                    <a:pt x="1752901" y="1"/>
                  </a:lnTo>
                  <a:lnTo>
                    <a:pt x="1702818" y="1"/>
                  </a:lnTo>
                  <a:lnTo>
                    <a:pt x="1652735" y="1"/>
                  </a:lnTo>
                  <a:lnTo>
                    <a:pt x="1602653" y="1"/>
                  </a:lnTo>
                  <a:lnTo>
                    <a:pt x="1552570" y="1"/>
                  </a:lnTo>
                  <a:lnTo>
                    <a:pt x="1502487" y="1"/>
                  </a:lnTo>
                  <a:lnTo>
                    <a:pt x="1452404" y="1"/>
                  </a:lnTo>
                  <a:lnTo>
                    <a:pt x="1402321" y="1"/>
                  </a:lnTo>
                  <a:lnTo>
                    <a:pt x="1352238" y="1"/>
                  </a:lnTo>
                  <a:lnTo>
                    <a:pt x="1302155" y="1"/>
                  </a:lnTo>
                  <a:lnTo>
                    <a:pt x="1252072" y="1"/>
                  </a:lnTo>
                  <a:lnTo>
                    <a:pt x="1201989" y="1"/>
                  </a:lnTo>
                  <a:lnTo>
                    <a:pt x="1151907" y="1"/>
                  </a:lnTo>
                  <a:lnTo>
                    <a:pt x="1101824" y="1"/>
                  </a:lnTo>
                  <a:lnTo>
                    <a:pt x="1051741" y="1"/>
                  </a:lnTo>
                  <a:lnTo>
                    <a:pt x="1001658" y="1"/>
                  </a:lnTo>
                  <a:lnTo>
                    <a:pt x="951575" y="1"/>
                  </a:lnTo>
                  <a:lnTo>
                    <a:pt x="901492" y="1"/>
                  </a:lnTo>
                  <a:lnTo>
                    <a:pt x="851409" y="1"/>
                  </a:lnTo>
                  <a:lnTo>
                    <a:pt x="801326" y="1"/>
                  </a:lnTo>
                  <a:lnTo>
                    <a:pt x="751243" y="1"/>
                  </a:lnTo>
                  <a:lnTo>
                    <a:pt x="701161" y="1"/>
                  </a:lnTo>
                  <a:lnTo>
                    <a:pt x="651078" y="1"/>
                  </a:lnTo>
                  <a:lnTo>
                    <a:pt x="600995" y="1"/>
                  </a:lnTo>
                  <a:lnTo>
                    <a:pt x="550912" y="1"/>
                  </a:lnTo>
                  <a:lnTo>
                    <a:pt x="500829" y="1"/>
                  </a:lnTo>
                  <a:lnTo>
                    <a:pt x="450746" y="1"/>
                  </a:lnTo>
                  <a:lnTo>
                    <a:pt x="400663" y="1"/>
                  </a:lnTo>
                  <a:lnTo>
                    <a:pt x="350580" y="1"/>
                  </a:lnTo>
                  <a:lnTo>
                    <a:pt x="300497" y="1"/>
                  </a:lnTo>
                  <a:lnTo>
                    <a:pt x="250414" y="1"/>
                  </a:lnTo>
                  <a:lnTo>
                    <a:pt x="200332" y="1"/>
                  </a:lnTo>
                  <a:lnTo>
                    <a:pt x="150249" y="1"/>
                  </a:lnTo>
                  <a:lnTo>
                    <a:pt x="100166" y="1"/>
                  </a:lnTo>
                  <a:lnTo>
                    <a:pt x="50083" y="1"/>
                  </a:lnTo>
                  <a:lnTo>
                    <a:pt x="0" y="1"/>
                  </a:lnTo>
                  <a:close/>
                </a:path>
              </a:pathLst>
            </a:custGeom>
            <a:solidFill>
              <a:srgbClr val="444D3E">
                <a:alpha val="50196"/>
              </a:srgbClr>
            </a:solidFill>
          </p:spPr>
          <p:txBody>
            <a:bodyPr/>
            <a:lstStyle/>
            <a:p/>
          </p:txBody>
        </p:sp>
        <p:sp>
          <p:nvSpPr>
            <p:cNvPr id="34" name="Polygon form 34"/>
            <p:cNvSpPr/>
            <p:nvPr/>
          </p:nvSpPr>
          <p:spPr>
            <a:xfrm>
              <a:off x="4359887" y="15009599"/>
              <a:ext cx="14473956" cy="1475232"/>
            </a:xfrm>
            <a:custGeom>
              <a:avLst/>
              <a:pathLst>
                <a:path w="14473956" h="1475232">
                  <a:moveTo>
                    <a:pt x="0" y="546177"/>
                  </a:moveTo>
                  <a:lnTo>
                    <a:pt x="50083" y="546644"/>
                  </a:lnTo>
                  <a:lnTo>
                    <a:pt x="100166" y="547090"/>
                  </a:lnTo>
                  <a:lnTo>
                    <a:pt x="150249" y="547039"/>
                  </a:lnTo>
                  <a:lnTo>
                    <a:pt x="200332" y="547046"/>
                  </a:lnTo>
                  <a:lnTo>
                    <a:pt x="250414" y="544876"/>
                  </a:lnTo>
                  <a:lnTo>
                    <a:pt x="300497" y="545570"/>
                  </a:lnTo>
                  <a:lnTo>
                    <a:pt x="350580" y="545609"/>
                  </a:lnTo>
                  <a:lnTo>
                    <a:pt x="400663" y="546816"/>
                  </a:lnTo>
                  <a:lnTo>
                    <a:pt x="450746" y="547309"/>
                  </a:lnTo>
                  <a:lnTo>
                    <a:pt x="500829" y="547361"/>
                  </a:lnTo>
                  <a:lnTo>
                    <a:pt x="550912" y="546163"/>
                  </a:lnTo>
                  <a:lnTo>
                    <a:pt x="600995" y="544555"/>
                  </a:lnTo>
                  <a:lnTo>
                    <a:pt x="651078" y="542875"/>
                  </a:lnTo>
                  <a:lnTo>
                    <a:pt x="701161" y="541918"/>
                  </a:lnTo>
                  <a:lnTo>
                    <a:pt x="751243" y="539847"/>
                  </a:lnTo>
                  <a:lnTo>
                    <a:pt x="801326" y="537917"/>
                  </a:lnTo>
                  <a:lnTo>
                    <a:pt x="851409" y="536695"/>
                  </a:lnTo>
                  <a:lnTo>
                    <a:pt x="901492" y="535135"/>
                  </a:lnTo>
                  <a:lnTo>
                    <a:pt x="951575" y="535414"/>
                  </a:lnTo>
                  <a:lnTo>
                    <a:pt x="1001658" y="534391"/>
                  </a:lnTo>
                  <a:lnTo>
                    <a:pt x="1051741" y="536455"/>
                  </a:lnTo>
                  <a:lnTo>
                    <a:pt x="1101824" y="536217"/>
                  </a:lnTo>
                  <a:lnTo>
                    <a:pt x="1151907" y="536266"/>
                  </a:lnTo>
                  <a:lnTo>
                    <a:pt x="1201989" y="535976"/>
                  </a:lnTo>
                  <a:lnTo>
                    <a:pt x="1252072" y="534373"/>
                  </a:lnTo>
                  <a:lnTo>
                    <a:pt x="1302155" y="531837"/>
                  </a:lnTo>
                  <a:lnTo>
                    <a:pt x="1352238" y="529700"/>
                  </a:lnTo>
                  <a:lnTo>
                    <a:pt x="1402321" y="527824"/>
                  </a:lnTo>
                  <a:lnTo>
                    <a:pt x="1452404" y="527776"/>
                  </a:lnTo>
                  <a:lnTo>
                    <a:pt x="1502487" y="526661"/>
                  </a:lnTo>
                  <a:lnTo>
                    <a:pt x="1552570" y="526721"/>
                  </a:lnTo>
                  <a:lnTo>
                    <a:pt x="1602653" y="526978"/>
                  </a:lnTo>
                  <a:lnTo>
                    <a:pt x="1652735" y="527670"/>
                  </a:lnTo>
                  <a:lnTo>
                    <a:pt x="1702818" y="527634"/>
                  </a:lnTo>
                  <a:lnTo>
                    <a:pt x="1752901" y="525317"/>
                  </a:lnTo>
                  <a:lnTo>
                    <a:pt x="1802984" y="524164"/>
                  </a:lnTo>
                  <a:lnTo>
                    <a:pt x="1853067" y="523000"/>
                  </a:lnTo>
                  <a:lnTo>
                    <a:pt x="1903150" y="521729"/>
                  </a:lnTo>
                  <a:lnTo>
                    <a:pt x="1953233" y="520157"/>
                  </a:lnTo>
                  <a:lnTo>
                    <a:pt x="2003316" y="518408"/>
                  </a:lnTo>
                  <a:lnTo>
                    <a:pt x="2053399" y="516126"/>
                  </a:lnTo>
                  <a:lnTo>
                    <a:pt x="2103482" y="514825"/>
                  </a:lnTo>
                  <a:lnTo>
                    <a:pt x="2153564" y="513613"/>
                  </a:lnTo>
                  <a:lnTo>
                    <a:pt x="2203647" y="512247"/>
                  </a:lnTo>
                  <a:lnTo>
                    <a:pt x="2253730" y="511999"/>
                  </a:lnTo>
                  <a:lnTo>
                    <a:pt x="2303813" y="511149"/>
                  </a:lnTo>
                  <a:lnTo>
                    <a:pt x="2353896" y="511855"/>
                  </a:lnTo>
                  <a:lnTo>
                    <a:pt x="2403979" y="510484"/>
                  </a:lnTo>
                  <a:lnTo>
                    <a:pt x="2454062" y="509669"/>
                  </a:lnTo>
                  <a:lnTo>
                    <a:pt x="2504145" y="507328"/>
                  </a:lnTo>
                  <a:lnTo>
                    <a:pt x="2554228" y="507430"/>
                  </a:lnTo>
                  <a:lnTo>
                    <a:pt x="2604310" y="506343"/>
                  </a:lnTo>
                  <a:lnTo>
                    <a:pt x="2654393" y="505844"/>
                  </a:lnTo>
                  <a:lnTo>
                    <a:pt x="2704476" y="504605"/>
                  </a:lnTo>
                  <a:lnTo>
                    <a:pt x="2754559" y="503670"/>
                  </a:lnTo>
                  <a:lnTo>
                    <a:pt x="2804642" y="502184"/>
                  </a:lnTo>
                  <a:lnTo>
                    <a:pt x="2854725" y="499432"/>
                  </a:lnTo>
                  <a:lnTo>
                    <a:pt x="2904808" y="498126"/>
                  </a:lnTo>
                  <a:lnTo>
                    <a:pt x="2954891" y="498116"/>
                  </a:lnTo>
                  <a:lnTo>
                    <a:pt x="3004974" y="497140"/>
                  </a:lnTo>
                  <a:lnTo>
                    <a:pt x="3055056" y="495212"/>
                  </a:lnTo>
                  <a:lnTo>
                    <a:pt x="3105139" y="490948"/>
                  </a:lnTo>
                  <a:lnTo>
                    <a:pt x="3155222" y="490838"/>
                  </a:lnTo>
                  <a:lnTo>
                    <a:pt x="3205305" y="489606"/>
                  </a:lnTo>
                  <a:lnTo>
                    <a:pt x="3255388" y="489555"/>
                  </a:lnTo>
                  <a:lnTo>
                    <a:pt x="3305471" y="490433"/>
                  </a:lnTo>
                  <a:lnTo>
                    <a:pt x="3355554" y="492317"/>
                  </a:lnTo>
                  <a:lnTo>
                    <a:pt x="3405637" y="491372"/>
                  </a:lnTo>
                  <a:lnTo>
                    <a:pt x="3455720" y="491005"/>
                  </a:lnTo>
                  <a:lnTo>
                    <a:pt x="3505803" y="488938"/>
                  </a:lnTo>
                  <a:lnTo>
                    <a:pt x="3555885" y="486146"/>
                  </a:lnTo>
                  <a:lnTo>
                    <a:pt x="3605968" y="483960"/>
                  </a:lnTo>
                  <a:lnTo>
                    <a:pt x="3656051" y="484174"/>
                  </a:lnTo>
                  <a:lnTo>
                    <a:pt x="3706134" y="481729"/>
                  </a:lnTo>
                  <a:lnTo>
                    <a:pt x="3756217" y="478784"/>
                  </a:lnTo>
                  <a:lnTo>
                    <a:pt x="3806300" y="476818"/>
                  </a:lnTo>
                  <a:lnTo>
                    <a:pt x="3856383" y="475415"/>
                  </a:lnTo>
                  <a:lnTo>
                    <a:pt x="3906466" y="473189"/>
                  </a:lnTo>
                  <a:lnTo>
                    <a:pt x="3956549" y="469988"/>
                  </a:lnTo>
                  <a:lnTo>
                    <a:pt x="4006631" y="468923"/>
                  </a:lnTo>
                  <a:lnTo>
                    <a:pt x="4056714" y="468549"/>
                  </a:lnTo>
                  <a:lnTo>
                    <a:pt x="4106797" y="466962"/>
                  </a:lnTo>
                  <a:lnTo>
                    <a:pt x="4156880" y="465069"/>
                  </a:lnTo>
                  <a:lnTo>
                    <a:pt x="4206963" y="463444"/>
                  </a:lnTo>
                  <a:lnTo>
                    <a:pt x="4257046" y="462418"/>
                  </a:lnTo>
                  <a:lnTo>
                    <a:pt x="4307129" y="460570"/>
                  </a:lnTo>
                  <a:lnTo>
                    <a:pt x="4357212" y="457464"/>
                  </a:lnTo>
                  <a:lnTo>
                    <a:pt x="4407295" y="454425"/>
                  </a:lnTo>
                  <a:lnTo>
                    <a:pt x="4457377" y="452374"/>
                  </a:lnTo>
                  <a:lnTo>
                    <a:pt x="4507460" y="450282"/>
                  </a:lnTo>
                  <a:lnTo>
                    <a:pt x="4557543" y="449685"/>
                  </a:lnTo>
                  <a:lnTo>
                    <a:pt x="4607626" y="450335"/>
                  </a:lnTo>
                  <a:lnTo>
                    <a:pt x="4657709" y="447929"/>
                  </a:lnTo>
                  <a:lnTo>
                    <a:pt x="4707792" y="445735"/>
                  </a:lnTo>
                  <a:lnTo>
                    <a:pt x="4757875" y="443126"/>
                  </a:lnTo>
                  <a:lnTo>
                    <a:pt x="4807958" y="441912"/>
                  </a:lnTo>
                  <a:lnTo>
                    <a:pt x="4858041" y="440838"/>
                  </a:lnTo>
                  <a:lnTo>
                    <a:pt x="4908124" y="438538"/>
                  </a:lnTo>
                  <a:lnTo>
                    <a:pt x="4958206" y="436720"/>
                  </a:lnTo>
                  <a:lnTo>
                    <a:pt x="5008289" y="434928"/>
                  </a:lnTo>
                  <a:lnTo>
                    <a:pt x="5058372" y="432551"/>
                  </a:lnTo>
                  <a:lnTo>
                    <a:pt x="5108455" y="429460"/>
                  </a:lnTo>
                  <a:lnTo>
                    <a:pt x="5158538" y="426413"/>
                  </a:lnTo>
                  <a:lnTo>
                    <a:pt x="5208621" y="423553"/>
                  </a:lnTo>
                  <a:lnTo>
                    <a:pt x="5258704" y="421429"/>
                  </a:lnTo>
                  <a:lnTo>
                    <a:pt x="5308787" y="420188"/>
                  </a:lnTo>
                  <a:lnTo>
                    <a:pt x="5358870" y="419910"/>
                  </a:lnTo>
                  <a:lnTo>
                    <a:pt x="5408952" y="419618"/>
                  </a:lnTo>
                  <a:lnTo>
                    <a:pt x="5459035" y="419342"/>
                  </a:lnTo>
                  <a:lnTo>
                    <a:pt x="5509118" y="418288"/>
                  </a:lnTo>
                  <a:lnTo>
                    <a:pt x="5559201" y="415864"/>
                  </a:lnTo>
                  <a:lnTo>
                    <a:pt x="5609284" y="411963"/>
                  </a:lnTo>
                  <a:lnTo>
                    <a:pt x="5659367" y="407746"/>
                  </a:lnTo>
                  <a:lnTo>
                    <a:pt x="5709450" y="404322"/>
                  </a:lnTo>
                  <a:lnTo>
                    <a:pt x="5759533" y="405061"/>
                  </a:lnTo>
                  <a:lnTo>
                    <a:pt x="5809616" y="402736"/>
                  </a:lnTo>
                  <a:lnTo>
                    <a:pt x="5859698" y="399722"/>
                  </a:lnTo>
                  <a:lnTo>
                    <a:pt x="5909781" y="397057"/>
                  </a:lnTo>
                  <a:lnTo>
                    <a:pt x="5959864" y="395251"/>
                  </a:lnTo>
                  <a:lnTo>
                    <a:pt x="6009947" y="391942"/>
                  </a:lnTo>
                  <a:lnTo>
                    <a:pt x="6060030" y="389447"/>
                  </a:lnTo>
                  <a:lnTo>
                    <a:pt x="6110113" y="388303"/>
                  </a:lnTo>
                  <a:lnTo>
                    <a:pt x="6160196" y="386250"/>
                  </a:lnTo>
                  <a:lnTo>
                    <a:pt x="6210279" y="383528"/>
                  </a:lnTo>
                  <a:lnTo>
                    <a:pt x="6260362" y="379994"/>
                  </a:lnTo>
                  <a:lnTo>
                    <a:pt x="6310445" y="378365"/>
                  </a:lnTo>
                  <a:lnTo>
                    <a:pt x="6360527" y="376333"/>
                  </a:lnTo>
                  <a:lnTo>
                    <a:pt x="6410610" y="373890"/>
                  </a:lnTo>
                  <a:lnTo>
                    <a:pt x="6460693" y="372617"/>
                  </a:lnTo>
                  <a:lnTo>
                    <a:pt x="6510776" y="370968"/>
                  </a:lnTo>
                  <a:lnTo>
                    <a:pt x="6560859" y="370530"/>
                  </a:lnTo>
                  <a:lnTo>
                    <a:pt x="6610942" y="369160"/>
                  </a:lnTo>
                  <a:lnTo>
                    <a:pt x="6661025" y="367576"/>
                  </a:lnTo>
                  <a:lnTo>
                    <a:pt x="6711108" y="365301"/>
                  </a:lnTo>
                  <a:lnTo>
                    <a:pt x="6761191" y="362823"/>
                  </a:lnTo>
                  <a:lnTo>
                    <a:pt x="6811273" y="361380"/>
                  </a:lnTo>
                  <a:lnTo>
                    <a:pt x="6861356" y="359626"/>
                  </a:lnTo>
                  <a:lnTo>
                    <a:pt x="6911439" y="358028"/>
                  </a:lnTo>
                  <a:lnTo>
                    <a:pt x="6961522" y="355226"/>
                  </a:lnTo>
                  <a:lnTo>
                    <a:pt x="7011605" y="354358"/>
                  </a:lnTo>
                  <a:lnTo>
                    <a:pt x="7061688" y="354072"/>
                  </a:lnTo>
                  <a:lnTo>
                    <a:pt x="7111771" y="351040"/>
                  </a:lnTo>
                  <a:lnTo>
                    <a:pt x="7161854" y="348896"/>
                  </a:lnTo>
                  <a:lnTo>
                    <a:pt x="7211937" y="348100"/>
                  </a:lnTo>
                  <a:lnTo>
                    <a:pt x="7262019" y="346626"/>
                  </a:lnTo>
                  <a:lnTo>
                    <a:pt x="7312102" y="343777"/>
                  </a:lnTo>
                  <a:lnTo>
                    <a:pt x="7362185" y="338290"/>
                  </a:lnTo>
                  <a:lnTo>
                    <a:pt x="7412268" y="332790"/>
                  </a:lnTo>
                  <a:lnTo>
                    <a:pt x="7462351" y="329417"/>
                  </a:lnTo>
                  <a:lnTo>
                    <a:pt x="7512434" y="327462"/>
                  </a:lnTo>
                  <a:lnTo>
                    <a:pt x="7562517" y="325683"/>
                  </a:lnTo>
                  <a:lnTo>
                    <a:pt x="7612600" y="324944"/>
                  </a:lnTo>
                  <a:lnTo>
                    <a:pt x="7662683" y="324193"/>
                  </a:lnTo>
                  <a:lnTo>
                    <a:pt x="7712766" y="322492"/>
                  </a:lnTo>
                  <a:lnTo>
                    <a:pt x="7762848" y="320207"/>
                  </a:lnTo>
                  <a:lnTo>
                    <a:pt x="7812931" y="317541"/>
                  </a:lnTo>
                  <a:lnTo>
                    <a:pt x="7863014" y="316962"/>
                  </a:lnTo>
                  <a:lnTo>
                    <a:pt x="7913097" y="313833"/>
                  </a:lnTo>
                  <a:lnTo>
                    <a:pt x="7963180" y="311307"/>
                  </a:lnTo>
                  <a:lnTo>
                    <a:pt x="8013263" y="309215"/>
                  </a:lnTo>
                  <a:lnTo>
                    <a:pt x="8063346" y="308872"/>
                  </a:lnTo>
                  <a:lnTo>
                    <a:pt x="8113429" y="303816"/>
                  </a:lnTo>
                  <a:lnTo>
                    <a:pt x="8163512" y="303622"/>
                  </a:lnTo>
                  <a:lnTo>
                    <a:pt x="8213594" y="303481"/>
                  </a:lnTo>
                  <a:lnTo>
                    <a:pt x="8263677" y="302664"/>
                  </a:lnTo>
                  <a:lnTo>
                    <a:pt x="8313760" y="301308"/>
                  </a:lnTo>
                  <a:lnTo>
                    <a:pt x="8363843" y="299949"/>
                  </a:lnTo>
                  <a:lnTo>
                    <a:pt x="8413926" y="298008"/>
                  </a:lnTo>
                  <a:lnTo>
                    <a:pt x="8464009" y="294413"/>
                  </a:lnTo>
                  <a:lnTo>
                    <a:pt x="8514092" y="289982"/>
                  </a:lnTo>
                  <a:lnTo>
                    <a:pt x="8564175" y="287507"/>
                  </a:lnTo>
                  <a:lnTo>
                    <a:pt x="8614258" y="286789"/>
                  </a:lnTo>
                  <a:lnTo>
                    <a:pt x="8664340" y="284972"/>
                  </a:lnTo>
                  <a:lnTo>
                    <a:pt x="8714423" y="283271"/>
                  </a:lnTo>
                  <a:lnTo>
                    <a:pt x="8764506" y="279720"/>
                  </a:lnTo>
                  <a:lnTo>
                    <a:pt x="8814589" y="280299"/>
                  </a:lnTo>
                  <a:lnTo>
                    <a:pt x="8864672" y="275378"/>
                  </a:lnTo>
                  <a:lnTo>
                    <a:pt x="8914755" y="271821"/>
                  </a:lnTo>
                  <a:lnTo>
                    <a:pt x="8964838" y="269451"/>
                  </a:lnTo>
                  <a:lnTo>
                    <a:pt x="9014921" y="268508"/>
                  </a:lnTo>
                  <a:lnTo>
                    <a:pt x="9065004" y="267122"/>
                  </a:lnTo>
                  <a:lnTo>
                    <a:pt x="9115087" y="265004"/>
                  </a:lnTo>
                  <a:lnTo>
                    <a:pt x="9165169" y="260985"/>
                  </a:lnTo>
                  <a:lnTo>
                    <a:pt x="9215252" y="257900"/>
                  </a:lnTo>
                  <a:lnTo>
                    <a:pt x="9265335" y="254802"/>
                  </a:lnTo>
                  <a:lnTo>
                    <a:pt x="9315418" y="252220"/>
                  </a:lnTo>
                  <a:lnTo>
                    <a:pt x="9365501" y="250534"/>
                  </a:lnTo>
                  <a:lnTo>
                    <a:pt x="9415584" y="247061"/>
                  </a:lnTo>
                  <a:lnTo>
                    <a:pt x="9465667" y="246761"/>
                  </a:lnTo>
                  <a:lnTo>
                    <a:pt x="9515750" y="246335"/>
                  </a:lnTo>
                  <a:lnTo>
                    <a:pt x="9565833" y="246267"/>
                  </a:lnTo>
                  <a:lnTo>
                    <a:pt x="9615915" y="244222"/>
                  </a:lnTo>
                  <a:lnTo>
                    <a:pt x="9665998" y="242015"/>
                  </a:lnTo>
                  <a:lnTo>
                    <a:pt x="9716081" y="239573"/>
                  </a:lnTo>
                  <a:lnTo>
                    <a:pt x="9766164" y="236847"/>
                  </a:lnTo>
                  <a:lnTo>
                    <a:pt x="9816247" y="235317"/>
                  </a:lnTo>
                  <a:lnTo>
                    <a:pt x="9866330" y="233464"/>
                  </a:lnTo>
                  <a:lnTo>
                    <a:pt x="9916413" y="231486"/>
                  </a:lnTo>
                  <a:lnTo>
                    <a:pt x="9966496" y="229702"/>
                  </a:lnTo>
                  <a:lnTo>
                    <a:pt x="10016579" y="226370"/>
                  </a:lnTo>
                  <a:lnTo>
                    <a:pt x="10066661" y="223465"/>
                  </a:lnTo>
                  <a:lnTo>
                    <a:pt x="10116744" y="221075"/>
                  </a:lnTo>
                  <a:lnTo>
                    <a:pt x="10166827" y="218783"/>
                  </a:lnTo>
                  <a:lnTo>
                    <a:pt x="10216910" y="216634"/>
                  </a:lnTo>
                  <a:lnTo>
                    <a:pt x="10266993" y="211606"/>
                  </a:lnTo>
                  <a:lnTo>
                    <a:pt x="10317076" y="210183"/>
                  </a:lnTo>
                  <a:lnTo>
                    <a:pt x="10367159" y="207889"/>
                  </a:lnTo>
                  <a:lnTo>
                    <a:pt x="10417242" y="204034"/>
                  </a:lnTo>
                  <a:lnTo>
                    <a:pt x="10467325" y="200054"/>
                  </a:lnTo>
                  <a:lnTo>
                    <a:pt x="10517408" y="197619"/>
                  </a:lnTo>
                  <a:lnTo>
                    <a:pt x="10567490" y="195381"/>
                  </a:lnTo>
                  <a:lnTo>
                    <a:pt x="10617573" y="193208"/>
                  </a:lnTo>
                  <a:lnTo>
                    <a:pt x="10667656" y="191722"/>
                  </a:lnTo>
                  <a:lnTo>
                    <a:pt x="10717739" y="188643"/>
                  </a:lnTo>
                  <a:lnTo>
                    <a:pt x="10767822" y="185560"/>
                  </a:lnTo>
                  <a:lnTo>
                    <a:pt x="10817905" y="182846"/>
                  </a:lnTo>
                  <a:lnTo>
                    <a:pt x="10867988" y="179001"/>
                  </a:lnTo>
                  <a:lnTo>
                    <a:pt x="10918071" y="175739"/>
                  </a:lnTo>
                  <a:lnTo>
                    <a:pt x="10968154" y="173812"/>
                  </a:lnTo>
                  <a:lnTo>
                    <a:pt x="11018236" y="172722"/>
                  </a:lnTo>
                  <a:lnTo>
                    <a:pt x="11068319" y="169659"/>
                  </a:lnTo>
                  <a:lnTo>
                    <a:pt x="11118402" y="166494"/>
                  </a:lnTo>
                  <a:lnTo>
                    <a:pt x="11168485" y="163413"/>
                  </a:lnTo>
                  <a:lnTo>
                    <a:pt x="11218568" y="163801"/>
                  </a:lnTo>
                  <a:lnTo>
                    <a:pt x="11268651" y="159713"/>
                  </a:lnTo>
                  <a:lnTo>
                    <a:pt x="11318734" y="158170"/>
                  </a:lnTo>
                  <a:lnTo>
                    <a:pt x="11368817" y="155149"/>
                  </a:lnTo>
                  <a:lnTo>
                    <a:pt x="11418900" y="155197"/>
                  </a:lnTo>
                  <a:lnTo>
                    <a:pt x="11468982" y="152556"/>
                  </a:lnTo>
                  <a:lnTo>
                    <a:pt x="11519065" y="147646"/>
                  </a:lnTo>
                  <a:lnTo>
                    <a:pt x="11569148" y="146514"/>
                  </a:lnTo>
                  <a:lnTo>
                    <a:pt x="11619231" y="141986"/>
                  </a:lnTo>
                  <a:lnTo>
                    <a:pt x="11669314" y="139801"/>
                  </a:lnTo>
                  <a:lnTo>
                    <a:pt x="11719397" y="138659"/>
                  </a:lnTo>
                  <a:lnTo>
                    <a:pt x="11769480" y="136569"/>
                  </a:lnTo>
                  <a:lnTo>
                    <a:pt x="11819563" y="133820"/>
                  </a:lnTo>
                  <a:lnTo>
                    <a:pt x="11869646" y="130390"/>
                  </a:lnTo>
                  <a:lnTo>
                    <a:pt x="11919729" y="125377"/>
                  </a:lnTo>
                  <a:lnTo>
                    <a:pt x="11969811" y="123189"/>
                  </a:lnTo>
                  <a:lnTo>
                    <a:pt x="12019894" y="120545"/>
                  </a:lnTo>
                  <a:lnTo>
                    <a:pt x="12069977" y="116938"/>
                  </a:lnTo>
                  <a:lnTo>
                    <a:pt x="12120060" y="113513"/>
                  </a:lnTo>
                  <a:lnTo>
                    <a:pt x="12170143" y="110335"/>
                  </a:lnTo>
                  <a:lnTo>
                    <a:pt x="12220226" y="106599"/>
                  </a:lnTo>
                  <a:lnTo>
                    <a:pt x="12270309" y="105059"/>
                  </a:lnTo>
                  <a:lnTo>
                    <a:pt x="12320392" y="102532"/>
                  </a:lnTo>
                  <a:lnTo>
                    <a:pt x="12370475" y="100843"/>
                  </a:lnTo>
                  <a:lnTo>
                    <a:pt x="12420557" y="100160"/>
                  </a:lnTo>
                  <a:lnTo>
                    <a:pt x="12470640" y="97304"/>
                  </a:lnTo>
                  <a:lnTo>
                    <a:pt x="12520723" y="96942"/>
                  </a:lnTo>
                  <a:lnTo>
                    <a:pt x="12570806" y="95940"/>
                  </a:lnTo>
                  <a:lnTo>
                    <a:pt x="12620889" y="94119"/>
                  </a:lnTo>
                  <a:lnTo>
                    <a:pt x="12670972" y="92138"/>
                  </a:lnTo>
                  <a:lnTo>
                    <a:pt x="12721055" y="86948"/>
                  </a:lnTo>
                  <a:lnTo>
                    <a:pt x="12771138" y="83918"/>
                  </a:lnTo>
                  <a:lnTo>
                    <a:pt x="12821221" y="80904"/>
                  </a:lnTo>
                  <a:lnTo>
                    <a:pt x="12871303" y="77962"/>
                  </a:lnTo>
                  <a:lnTo>
                    <a:pt x="12921386" y="79517"/>
                  </a:lnTo>
                  <a:lnTo>
                    <a:pt x="12971469" y="81078"/>
                  </a:lnTo>
                  <a:lnTo>
                    <a:pt x="13021552" y="77887"/>
                  </a:lnTo>
                  <a:lnTo>
                    <a:pt x="13071635" y="74611"/>
                  </a:lnTo>
                  <a:lnTo>
                    <a:pt x="13121718" y="73862"/>
                  </a:lnTo>
                  <a:lnTo>
                    <a:pt x="13171801" y="68907"/>
                  </a:lnTo>
                  <a:lnTo>
                    <a:pt x="13221884" y="64448"/>
                  </a:lnTo>
                  <a:lnTo>
                    <a:pt x="13271967" y="61619"/>
                  </a:lnTo>
                  <a:lnTo>
                    <a:pt x="13322050" y="57976"/>
                  </a:lnTo>
                  <a:lnTo>
                    <a:pt x="13372132" y="54706"/>
                  </a:lnTo>
                  <a:lnTo>
                    <a:pt x="13422215" y="52051"/>
                  </a:lnTo>
                  <a:lnTo>
                    <a:pt x="13472298" y="49485"/>
                  </a:lnTo>
                  <a:lnTo>
                    <a:pt x="13522381" y="48110"/>
                  </a:lnTo>
                  <a:lnTo>
                    <a:pt x="13572464" y="44710"/>
                  </a:lnTo>
                  <a:lnTo>
                    <a:pt x="13622547" y="42883"/>
                  </a:lnTo>
                  <a:lnTo>
                    <a:pt x="13672630" y="40736"/>
                  </a:lnTo>
                  <a:lnTo>
                    <a:pt x="13722713" y="40158"/>
                  </a:lnTo>
                  <a:lnTo>
                    <a:pt x="13772796" y="38952"/>
                  </a:lnTo>
                  <a:lnTo>
                    <a:pt x="13822878" y="36346"/>
                  </a:lnTo>
                  <a:lnTo>
                    <a:pt x="13872961" y="31594"/>
                  </a:lnTo>
                  <a:lnTo>
                    <a:pt x="13923044" y="29599"/>
                  </a:lnTo>
                  <a:lnTo>
                    <a:pt x="13973127" y="28943"/>
                  </a:lnTo>
                  <a:lnTo>
                    <a:pt x="14023210" y="26659"/>
                  </a:lnTo>
                  <a:lnTo>
                    <a:pt x="14073293" y="23816"/>
                  </a:lnTo>
                  <a:lnTo>
                    <a:pt x="14123376" y="21587"/>
                  </a:lnTo>
                  <a:lnTo>
                    <a:pt x="14173459" y="18513"/>
                  </a:lnTo>
                  <a:lnTo>
                    <a:pt x="14223542" y="15440"/>
                  </a:lnTo>
                  <a:lnTo>
                    <a:pt x="14273624" y="12279"/>
                  </a:lnTo>
                  <a:lnTo>
                    <a:pt x="14323707" y="8655"/>
                  </a:lnTo>
                  <a:lnTo>
                    <a:pt x="14373790" y="5694"/>
                  </a:lnTo>
                  <a:lnTo>
                    <a:pt x="14423873" y="3258"/>
                  </a:lnTo>
                  <a:lnTo>
                    <a:pt x="14473956" y="0"/>
                  </a:lnTo>
                  <a:lnTo>
                    <a:pt x="14473956" y="1475232"/>
                  </a:lnTo>
                  <a:lnTo>
                    <a:pt x="14423873" y="1474710"/>
                  </a:lnTo>
                  <a:lnTo>
                    <a:pt x="14373790" y="1474003"/>
                  </a:lnTo>
                  <a:lnTo>
                    <a:pt x="14323707" y="1473142"/>
                  </a:lnTo>
                  <a:lnTo>
                    <a:pt x="14273624" y="1472281"/>
                  </a:lnTo>
                  <a:lnTo>
                    <a:pt x="14223542" y="1471598"/>
                  </a:lnTo>
                  <a:lnTo>
                    <a:pt x="14173459" y="1471155"/>
                  </a:lnTo>
                  <a:lnTo>
                    <a:pt x="14123376" y="1470347"/>
                  </a:lnTo>
                  <a:lnTo>
                    <a:pt x="14073293" y="1469421"/>
                  </a:lnTo>
                  <a:lnTo>
                    <a:pt x="14023210" y="1468700"/>
                  </a:lnTo>
                  <a:lnTo>
                    <a:pt x="13973127" y="1467980"/>
                  </a:lnTo>
                  <a:lnTo>
                    <a:pt x="13923044" y="1467298"/>
                  </a:lnTo>
                  <a:lnTo>
                    <a:pt x="13872961" y="1466402"/>
                  </a:lnTo>
                  <a:lnTo>
                    <a:pt x="13822878" y="1465872"/>
                  </a:lnTo>
                  <a:lnTo>
                    <a:pt x="13772796" y="1465339"/>
                  </a:lnTo>
                  <a:lnTo>
                    <a:pt x="13722713" y="1464667"/>
                  </a:lnTo>
                  <a:lnTo>
                    <a:pt x="13672630" y="1464057"/>
                  </a:lnTo>
                  <a:lnTo>
                    <a:pt x="13622547" y="1463204"/>
                  </a:lnTo>
                  <a:lnTo>
                    <a:pt x="13572464" y="1462581"/>
                  </a:lnTo>
                  <a:lnTo>
                    <a:pt x="13522381" y="1461954"/>
                  </a:lnTo>
                  <a:lnTo>
                    <a:pt x="13472298" y="1461005"/>
                  </a:lnTo>
                  <a:lnTo>
                    <a:pt x="13422215" y="1460184"/>
                  </a:lnTo>
                  <a:lnTo>
                    <a:pt x="13372132" y="1459532"/>
                  </a:lnTo>
                  <a:lnTo>
                    <a:pt x="13322050" y="1458787"/>
                  </a:lnTo>
                  <a:lnTo>
                    <a:pt x="13271967" y="1458104"/>
                  </a:lnTo>
                  <a:lnTo>
                    <a:pt x="13221884" y="1457307"/>
                  </a:lnTo>
                  <a:lnTo>
                    <a:pt x="13171801" y="1456606"/>
                  </a:lnTo>
                  <a:lnTo>
                    <a:pt x="13121718" y="1456035"/>
                  </a:lnTo>
                  <a:lnTo>
                    <a:pt x="13071635" y="1455073"/>
                  </a:lnTo>
                  <a:lnTo>
                    <a:pt x="13021552" y="1454328"/>
                  </a:lnTo>
                  <a:lnTo>
                    <a:pt x="12971469" y="1453988"/>
                  </a:lnTo>
                  <a:lnTo>
                    <a:pt x="12921386" y="1453320"/>
                  </a:lnTo>
                  <a:lnTo>
                    <a:pt x="12871303" y="1452644"/>
                  </a:lnTo>
                  <a:lnTo>
                    <a:pt x="12821221" y="1452241"/>
                  </a:lnTo>
                  <a:lnTo>
                    <a:pt x="12771138" y="1451315"/>
                  </a:lnTo>
                  <a:lnTo>
                    <a:pt x="12721055" y="1450641"/>
                  </a:lnTo>
                  <a:lnTo>
                    <a:pt x="12670972" y="1449656"/>
                  </a:lnTo>
                  <a:lnTo>
                    <a:pt x="12620889" y="1449037"/>
                  </a:lnTo>
                  <a:lnTo>
                    <a:pt x="12570806" y="1448658"/>
                  </a:lnTo>
                  <a:lnTo>
                    <a:pt x="12520723" y="1448008"/>
                  </a:lnTo>
                  <a:lnTo>
                    <a:pt x="12470640" y="1447359"/>
                  </a:lnTo>
                  <a:lnTo>
                    <a:pt x="12420557" y="1446708"/>
                  </a:lnTo>
                  <a:lnTo>
                    <a:pt x="12370475" y="1446062"/>
                  </a:lnTo>
                  <a:lnTo>
                    <a:pt x="12320392" y="1445415"/>
                  </a:lnTo>
                  <a:lnTo>
                    <a:pt x="12270309" y="1444824"/>
                  </a:lnTo>
                  <a:lnTo>
                    <a:pt x="12220226" y="1444137"/>
                  </a:lnTo>
                  <a:lnTo>
                    <a:pt x="12170143" y="1443487"/>
                  </a:lnTo>
                  <a:lnTo>
                    <a:pt x="12120060" y="1442873"/>
                  </a:lnTo>
                  <a:lnTo>
                    <a:pt x="12069977" y="1442052"/>
                  </a:lnTo>
                  <a:lnTo>
                    <a:pt x="12019894" y="1441421"/>
                  </a:lnTo>
                  <a:lnTo>
                    <a:pt x="11969811" y="1441007"/>
                  </a:lnTo>
                  <a:lnTo>
                    <a:pt x="11919729" y="1440384"/>
                  </a:lnTo>
                  <a:lnTo>
                    <a:pt x="11869646" y="1439772"/>
                  </a:lnTo>
                  <a:lnTo>
                    <a:pt x="11819563" y="1439170"/>
                  </a:lnTo>
                  <a:lnTo>
                    <a:pt x="11769480" y="1438553"/>
                  </a:lnTo>
                  <a:lnTo>
                    <a:pt x="11719397" y="1438006"/>
                  </a:lnTo>
                  <a:lnTo>
                    <a:pt x="11669314" y="1437352"/>
                  </a:lnTo>
                  <a:lnTo>
                    <a:pt x="11619231" y="1436614"/>
                  </a:lnTo>
                  <a:lnTo>
                    <a:pt x="11569148" y="1436162"/>
                  </a:lnTo>
                  <a:lnTo>
                    <a:pt x="11519065" y="1435574"/>
                  </a:lnTo>
                  <a:lnTo>
                    <a:pt x="11468982" y="1434673"/>
                  </a:lnTo>
                  <a:lnTo>
                    <a:pt x="11418900" y="1433894"/>
                  </a:lnTo>
                  <a:lnTo>
                    <a:pt x="11368817" y="1433120"/>
                  </a:lnTo>
                  <a:lnTo>
                    <a:pt x="11318734" y="1432351"/>
                  </a:lnTo>
                  <a:lnTo>
                    <a:pt x="11268651" y="1431623"/>
                  </a:lnTo>
                  <a:lnTo>
                    <a:pt x="11218568" y="1431083"/>
                  </a:lnTo>
                  <a:lnTo>
                    <a:pt x="11168485" y="1430782"/>
                  </a:lnTo>
                  <a:lnTo>
                    <a:pt x="11118402" y="1430010"/>
                  </a:lnTo>
                  <a:lnTo>
                    <a:pt x="11068319" y="1429755"/>
                  </a:lnTo>
                  <a:lnTo>
                    <a:pt x="11018236" y="1429172"/>
                  </a:lnTo>
                  <a:lnTo>
                    <a:pt x="10968154" y="1428889"/>
                  </a:lnTo>
                  <a:lnTo>
                    <a:pt x="10918071" y="1428371"/>
                  </a:lnTo>
                  <a:lnTo>
                    <a:pt x="10867988" y="1427721"/>
                  </a:lnTo>
                  <a:lnTo>
                    <a:pt x="10817905" y="1427410"/>
                  </a:lnTo>
                  <a:lnTo>
                    <a:pt x="10767822" y="1427104"/>
                  </a:lnTo>
                  <a:lnTo>
                    <a:pt x="10717739" y="1426822"/>
                  </a:lnTo>
                  <a:lnTo>
                    <a:pt x="10667656" y="1426574"/>
                  </a:lnTo>
                  <a:lnTo>
                    <a:pt x="10617573" y="1426216"/>
                  </a:lnTo>
                  <a:lnTo>
                    <a:pt x="10567490" y="1425361"/>
                  </a:lnTo>
                  <a:lnTo>
                    <a:pt x="10517408" y="1424518"/>
                  </a:lnTo>
                  <a:lnTo>
                    <a:pt x="10467325" y="1424137"/>
                  </a:lnTo>
                  <a:lnTo>
                    <a:pt x="10417242" y="1423767"/>
                  </a:lnTo>
                  <a:lnTo>
                    <a:pt x="10367159" y="1423161"/>
                  </a:lnTo>
                  <a:lnTo>
                    <a:pt x="10317076" y="1422675"/>
                  </a:lnTo>
                  <a:lnTo>
                    <a:pt x="10266993" y="1422272"/>
                  </a:lnTo>
                  <a:lnTo>
                    <a:pt x="10216910" y="1422078"/>
                  </a:lnTo>
                  <a:lnTo>
                    <a:pt x="10166827" y="1421878"/>
                  </a:lnTo>
                  <a:lnTo>
                    <a:pt x="10116744" y="1420984"/>
                  </a:lnTo>
                  <a:lnTo>
                    <a:pt x="10066661" y="1420607"/>
                  </a:lnTo>
                  <a:lnTo>
                    <a:pt x="10016579" y="1419929"/>
                  </a:lnTo>
                  <a:lnTo>
                    <a:pt x="9966496" y="1419401"/>
                  </a:lnTo>
                  <a:lnTo>
                    <a:pt x="9916413" y="1419230"/>
                  </a:lnTo>
                  <a:lnTo>
                    <a:pt x="9866330" y="1418508"/>
                  </a:lnTo>
                  <a:lnTo>
                    <a:pt x="9816247" y="1418028"/>
                  </a:lnTo>
                  <a:lnTo>
                    <a:pt x="9766164" y="1417451"/>
                  </a:lnTo>
                  <a:lnTo>
                    <a:pt x="9716081" y="1417164"/>
                  </a:lnTo>
                  <a:lnTo>
                    <a:pt x="9665998" y="1416703"/>
                  </a:lnTo>
                  <a:lnTo>
                    <a:pt x="9615915" y="1416331"/>
                  </a:lnTo>
                  <a:lnTo>
                    <a:pt x="9565833" y="1415885"/>
                  </a:lnTo>
                  <a:lnTo>
                    <a:pt x="9515750" y="1415391"/>
                  </a:lnTo>
                  <a:lnTo>
                    <a:pt x="9465667" y="1414925"/>
                  </a:lnTo>
                  <a:lnTo>
                    <a:pt x="9415584" y="1414686"/>
                  </a:lnTo>
                  <a:lnTo>
                    <a:pt x="9365501" y="1414310"/>
                  </a:lnTo>
                  <a:lnTo>
                    <a:pt x="9315418" y="1413901"/>
                  </a:lnTo>
                  <a:lnTo>
                    <a:pt x="9265335" y="1413516"/>
                  </a:lnTo>
                  <a:lnTo>
                    <a:pt x="9215252" y="1413134"/>
                  </a:lnTo>
                  <a:lnTo>
                    <a:pt x="9165169" y="1412761"/>
                  </a:lnTo>
                  <a:lnTo>
                    <a:pt x="9115087" y="1412537"/>
                  </a:lnTo>
                  <a:lnTo>
                    <a:pt x="9065004" y="1412032"/>
                  </a:lnTo>
                  <a:lnTo>
                    <a:pt x="9014921" y="1411887"/>
                  </a:lnTo>
                  <a:lnTo>
                    <a:pt x="8964838" y="1411572"/>
                  </a:lnTo>
                  <a:lnTo>
                    <a:pt x="8914755" y="1410971"/>
                  </a:lnTo>
                  <a:lnTo>
                    <a:pt x="8864672" y="1410685"/>
                  </a:lnTo>
                  <a:lnTo>
                    <a:pt x="8814589" y="1410651"/>
                  </a:lnTo>
                  <a:lnTo>
                    <a:pt x="8764506" y="1409960"/>
                  </a:lnTo>
                  <a:lnTo>
                    <a:pt x="8714423" y="1409665"/>
                  </a:lnTo>
                  <a:lnTo>
                    <a:pt x="8664340" y="1409216"/>
                  </a:lnTo>
                  <a:lnTo>
                    <a:pt x="8614258" y="1409024"/>
                  </a:lnTo>
                  <a:lnTo>
                    <a:pt x="8564175" y="1408798"/>
                  </a:lnTo>
                  <a:lnTo>
                    <a:pt x="8514092" y="1408494"/>
                  </a:lnTo>
                  <a:lnTo>
                    <a:pt x="8464009" y="1408428"/>
                  </a:lnTo>
                  <a:lnTo>
                    <a:pt x="8413926" y="1408033"/>
                  </a:lnTo>
                  <a:lnTo>
                    <a:pt x="8363843" y="1407958"/>
                  </a:lnTo>
                  <a:lnTo>
                    <a:pt x="8313760" y="1407660"/>
                  </a:lnTo>
                  <a:lnTo>
                    <a:pt x="8263677" y="1407874"/>
                  </a:lnTo>
                  <a:lnTo>
                    <a:pt x="8213594" y="1407722"/>
                  </a:lnTo>
                  <a:lnTo>
                    <a:pt x="8163512" y="1407520"/>
                  </a:lnTo>
                  <a:lnTo>
                    <a:pt x="8113429" y="1407247"/>
                  </a:lnTo>
                  <a:lnTo>
                    <a:pt x="8063346" y="1407201"/>
                  </a:lnTo>
                  <a:lnTo>
                    <a:pt x="8013263" y="1406835"/>
                  </a:lnTo>
                  <a:lnTo>
                    <a:pt x="7963180" y="1406202"/>
                  </a:lnTo>
                  <a:lnTo>
                    <a:pt x="7913097" y="1406217"/>
                  </a:lnTo>
                  <a:lnTo>
                    <a:pt x="7863014" y="1406646"/>
                  </a:lnTo>
                  <a:lnTo>
                    <a:pt x="7812931" y="1406280"/>
                  </a:lnTo>
                  <a:lnTo>
                    <a:pt x="7762848" y="1406277"/>
                  </a:lnTo>
                  <a:lnTo>
                    <a:pt x="7712766" y="1406215"/>
                  </a:lnTo>
                  <a:lnTo>
                    <a:pt x="7662683" y="1406092"/>
                  </a:lnTo>
                  <a:lnTo>
                    <a:pt x="7612600" y="1405863"/>
                  </a:lnTo>
                  <a:lnTo>
                    <a:pt x="7562517" y="1405789"/>
                  </a:lnTo>
                  <a:lnTo>
                    <a:pt x="7512434" y="1405034"/>
                  </a:lnTo>
                  <a:lnTo>
                    <a:pt x="7462351" y="1405266"/>
                  </a:lnTo>
                  <a:lnTo>
                    <a:pt x="7412268" y="1405710"/>
                  </a:lnTo>
                  <a:lnTo>
                    <a:pt x="7362185" y="1406272"/>
                  </a:lnTo>
                  <a:lnTo>
                    <a:pt x="7312102" y="1406690"/>
                  </a:lnTo>
                  <a:lnTo>
                    <a:pt x="7262019" y="1406839"/>
                  </a:lnTo>
                  <a:lnTo>
                    <a:pt x="7211937" y="1406687"/>
                  </a:lnTo>
                  <a:lnTo>
                    <a:pt x="7161854" y="1406075"/>
                  </a:lnTo>
                  <a:lnTo>
                    <a:pt x="7111771" y="1406201"/>
                  </a:lnTo>
                  <a:lnTo>
                    <a:pt x="7061688" y="1405908"/>
                  </a:lnTo>
                  <a:lnTo>
                    <a:pt x="7011605" y="1406072"/>
                  </a:lnTo>
                  <a:lnTo>
                    <a:pt x="6961522" y="1406026"/>
                  </a:lnTo>
                  <a:lnTo>
                    <a:pt x="6911439" y="1406025"/>
                  </a:lnTo>
                  <a:lnTo>
                    <a:pt x="6861356" y="1406335"/>
                  </a:lnTo>
                  <a:lnTo>
                    <a:pt x="6811273" y="1406440"/>
                  </a:lnTo>
                  <a:lnTo>
                    <a:pt x="6761191" y="1406862"/>
                  </a:lnTo>
                  <a:lnTo>
                    <a:pt x="6711108" y="1406644"/>
                  </a:lnTo>
                  <a:lnTo>
                    <a:pt x="6661025" y="1406613"/>
                  </a:lnTo>
                  <a:lnTo>
                    <a:pt x="6610942" y="1407122"/>
                  </a:lnTo>
                  <a:lnTo>
                    <a:pt x="6560859" y="1406668"/>
                  </a:lnTo>
                  <a:lnTo>
                    <a:pt x="6510776" y="1406486"/>
                  </a:lnTo>
                  <a:lnTo>
                    <a:pt x="6460693" y="1406466"/>
                  </a:lnTo>
                  <a:lnTo>
                    <a:pt x="6410610" y="1406676"/>
                  </a:lnTo>
                  <a:lnTo>
                    <a:pt x="6360527" y="1406929"/>
                  </a:lnTo>
                  <a:lnTo>
                    <a:pt x="6310445" y="1407035"/>
                  </a:lnTo>
                  <a:lnTo>
                    <a:pt x="6260362" y="1407319"/>
                  </a:lnTo>
                  <a:lnTo>
                    <a:pt x="6210279" y="1407451"/>
                  </a:lnTo>
                  <a:lnTo>
                    <a:pt x="6160196" y="1407403"/>
                  </a:lnTo>
                  <a:lnTo>
                    <a:pt x="6110113" y="1406976"/>
                  </a:lnTo>
                  <a:lnTo>
                    <a:pt x="6060030" y="1406801"/>
                  </a:lnTo>
                  <a:lnTo>
                    <a:pt x="6009947" y="1407011"/>
                  </a:lnTo>
                  <a:lnTo>
                    <a:pt x="5959864" y="1407446"/>
                  </a:lnTo>
                  <a:lnTo>
                    <a:pt x="5909781" y="1407445"/>
                  </a:lnTo>
                  <a:lnTo>
                    <a:pt x="5859698" y="1407669"/>
                  </a:lnTo>
                  <a:lnTo>
                    <a:pt x="5809616" y="1407176"/>
                  </a:lnTo>
                  <a:lnTo>
                    <a:pt x="5759533" y="1407548"/>
                  </a:lnTo>
                  <a:lnTo>
                    <a:pt x="5709450" y="1407478"/>
                  </a:lnTo>
                  <a:lnTo>
                    <a:pt x="5659367" y="1407953"/>
                  </a:lnTo>
                  <a:lnTo>
                    <a:pt x="5609284" y="1408328"/>
                  </a:lnTo>
                  <a:lnTo>
                    <a:pt x="5559201" y="1408539"/>
                  </a:lnTo>
                  <a:lnTo>
                    <a:pt x="5509118" y="1409026"/>
                  </a:lnTo>
                  <a:lnTo>
                    <a:pt x="5459035" y="1408697"/>
                  </a:lnTo>
                  <a:lnTo>
                    <a:pt x="5408952" y="1408854"/>
                  </a:lnTo>
                  <a:lnTo>
                    <a:pt x="5358870" y="1408847"/>
                  </a:lnTo>
                  <a:lnTo>
                    <a:pt x="5308787" y="1409452"/>
                  </a:lnTo>
                  <a:lnTo>
                    <a:pt x="5258704" y="1409842"/>
                  </a:lnTo>
                  <a:lnTo>
                    <a:pt x="5208621" y="1409797"/>
                  </a:lnTo>
                  <a:lnTo>
                    <a:pt x="5158538" y="1410194"/>
                  </a:lnTo>
                  <a:lnTo>
                    <a:pt x="5108455" y="1411037"/>
                  </a:lnTo>
                  <a:lnTo>
                    <a:pt x="5058372" y="1411187"/>
                  </a:lnTo>
                  <a:lnTo>
                    <a:pt x="5008289" y="1410921"/>
                  </a:lnTo>
                  <a:lnTo>
                    <a:pt x="4958206" y="1410863"/>
                  </a:lnTo>
                  <a:lnTo>
                    <a:pt x="4908124" y="1410795"/>
                  </a:lnTo>
                  <a:lnTo>
                    <a:pt x="4858041" y="1410392"/>
                  </a:lnTo>
                  <a:lnTo>
                    <a:pt x="4807958" y="1411104"/>
                  </a:lnTo>
                  <a:lnTo>
                    <a:pt x="4757875" y="1411361"/>
                  </a:lnTo>
                  <a:lnTo>
                    <a:pt x="4707792" y="1411414"/>
                  </a:lnTo>
                  <a:lnTo>
                    <a:pt x="4657709" y="1412314"/>
                  </a:lnTo>
                  <a:lnTo>
                    <a:pt x="4607626" y="1412527"/>
                  </a:lnTo>
                  <a:lnTo>
                    <a:pt x="4557543" y="1412522"/>
                  </a:lnTo>
                  <a:lnTo>
                    <a:pt x="4507460" y="1412990"/>
                  </a:lnTo>
                  <a:lnTo>
                    <a:pt x="4457377" y="1413313"/>
                  </a:lnTo>
                  <a:lnTo>
                    <a:pt x="4407295" y="1413394"/>
                  </a:lnTo>
                  <a:lnTo>
                    <a:pt x="4357212" y="1413702"/>
                  </a:lnTo>
                  <a:lnTo>
                    <a:pt x="4307129" y="1413946"/>
                  </a:lnTo>
                  <a:lnTo>
                    <a:pt x="4257046" y="1414303"/>
                  </a:lnTo>
                  <a:lnTo>
                    <a:pt x="4206963" y="1414734"/>
                  </a:lnTo>
                  <a:lnTo>
                    <a:pt x="4156880" y="1415177"/>
                  </a:lnTo>
                  <a:lnTo>
                    <a:pt x="4106797" y="1414905"/>
                  </a:lnTo>
                  <a:lnTo>
                    <a:pt x="4056714" y="1415106"/>
                  </a:lnTo>
                  <a:lnTo>
                    <a:pt x="4006631" y="1415664"/>
                  </a:lnTo>
                  <a:lnTo>
                    <a:pt x="3956549" y="1415508"/>
                  </a:lnTo>
                  <a:lnTo>
                    <a:pt x="3906466" y="1415936"/>
                  </a:lnTo>
                  <a:lnTo>
                    <a:pt x="3856383" y="1416489"/>
                  </a:lnTo>
                  <a:lnTo>
                    <a:pt x="3806300" y="1417222"/>
                  </a:lnTo>
                  <a:lnTo>
                    <a:pt x="3756217" y="1417852"/>
                  </a:lnTo>
                  <a:lnTo>
                    <a:pt x="3706134" y="1418485"/>
                  </a:lnTo>
                  <a:lnTo>
                    <a:pt x="3656051" y="1419130"/>
                  </a:lnTo>
                  <a:lnTo>
                    <a:pt x="3605968" y="1419617"/>
                  </a:lnTo>
                  <a:lnTo>
                    <a:pt x="3555885" y="1420322"/>
                  </a:lnTo>
                  <a:lnTo>
                    <a:pt x="3505803" y="1420684"/>
                  </a:lnTo>
                  <a:lnTo>
                    <a:pt x="3455720" y="1421423"/>
                  </a:lnTo>
                  <a:lnTo>
                    <a:pt x="3405637" y="1422233"/>
                  </a:lnTo>
                  <a:lnTo>
                    <a:pt x="3355554" y="1423095"/>
                  </a:lnTo>
                  <a:lnTo>
                    <a:pt x="3305471" y="1423849"/>
                  </a:lnTo>
                  <a:lnTo>
                    <a:pt x="3255388" y="1424515"/>
                  </a:lnTo>
                  <a:lnTo>
                    <a:pt x="3205305" y="1425166"/>
                  </a:lnTo>
                  <a:lnTo>
                    <a:pt x="3155222" y="1425658"/>
                  </a:lnTo>
                  <a:lnTo>
                    <a:pt x="3105139" y="1425783"/>
                  </a:lnTo>
                  <a:lnTo>
                    <a:pt x="3055056" y="1426706"/>
                  </a:lnTo>
                  <a:lnTo>
                    <a:pt x="3004974" y="1427671"/>
                  </a:lnTo>
                  <a:lnTo>
                    <a:pt x="2954891" y="1428505"/>
                  </a:lnTo>
                  <a:lnTo>
                    <a:pt x="2904808" y="1429063"/>
                  </a:lnTo>
                  <a:lnTo>
                    <a:pt x="2854725" y="1429044"/>
                  </a:lnTo>
                  <a:lnTo>
                    <a:pt x="2804642" y="1430077"/>
                  </a:lnTo>
                  <a:lnTo>
                    <a:pt x="2754559" y="1430403"/>
                  </a:lnTo>
                  <a:lnTo>
                    <a:pt x="2704476" y="1430608"/>
                  </a:lnTo>
                  <a:lnTo>
                    <a:pt x="2654393" y="1430938"/>
                  </a:lnTo>
                  <a:lnTo>
                    <a:pt x="2604310" y="1431381"/>
                  </a:lnTo>
                  <a:lnTo>
                    <a:pt x="2554228" y="1432300"/>
                  </a:lnTo>
                  <a:lnTo>
                    <a:pt x="2504145" y="1432521"/>
                  </a:lnTo>
                  <a:lnTo>
                    <a:pt x="2454062" y="1433485"/>
                  </a:lnTo>
                  <a:lnTo>
                    <a:pt x="2403979" y="1433883"/>
                  </a:lnTo>
                  <a:lnTo>
                    <a:pt x="2353896" y="1434049"/>
                  </a:lnTo>
                  <a:lnTo>
                    <a:pt x="2303813" y="1434772"/>
                  </a:lnTo>
                  <a:lnTo>
                    <a:pt x="2253730" y="1435816"/>
                  </a:lnTo>
                  <a:lnTo>
                    <a:pt x="2203647" y="1436726"/>
                  </a:lnTo>
                  <a:lnTo>
                    <a:pt x="2153564" y="1437543"/>
                  </a:lnTo>
                  <a:lnTo>
                    <a:pt x="2103482" y="1437967"/>
                  </a:lnTo>
                  <a:lnTo>
                    <a:pt x="2053399" y="1438808"/>
                  </a:lnTo>
                  <a:lnTo>
                    <a:pt x="2003316" y="1439548"/>
                  </a:lnTo>
                  <a:lnTo>
                    <a:pt x="1953233" y="1440510"/>
                  </a:lnTo>
                  <a:lnTo>
                    <a:pt x="1903150" y="1441245"/>
                  </a:lnTo>
                  <a:lnTo>
                    <a:pt x="1853067" y="1441743"/>
                  </a:lnTo>
                  <a:lnTo>
                    <a:pt x="1802984" y="1442256"/>
                  </a:lnTo>
                  <a:lnTo>
                    <a:pt x="1752901" y="1443115"/>
                  </a:lnTo>
                  <a:lnTo>
                    <a:pt x="1702818" y="1443667"/>
                  </a:lnTo>
                  <a:lnTo>
                    <a:pt x="1652735" y="1444618"/>
                  </a:lnTo>
                  <a:lnTo>
                    <a:pt x="1602653" y="1445370"/>
                  </a:lnTo>
                  <a:lnTo>
                    <a:pt x="1552570" y="1446273"/>
                  </a:lnTo>
                  <a:lnTo>
                    <a:pt x="1502487" y="1446395"/>
                  </a:lnTo>
                  <a:lnTo>
                    <a:pt x="1452404" y="1447676"/>
                  </a:lnTo>
                  <a:lnTo>
                    <a:pt x="1402321" y="1448915"/>
                  </a:lnTo>
                  <a:lnTo>
                    <a:pt x="1352238" y="1449340"/>
                  </a:lnTo>
                  <a:lnTo>
                    <a:pt x="1302155" y="1450039"/>
                  </a:lnTo>
                  <a:lnTo>
                    <a:pt x="1252072" y="1450381"/>
                  </a:lnTo>
                  <a:lnTo>
                    <a:pt x="1201989" y="1451126"/>
                  </a:lnTo>
                  <a:lnTo>
                    <a:pt x="1151907" y="1451507"/>
                  </a:lnTo>
                  <a:lnTo>
                    <a:pt x="1101824" y="1452048"/>
                  </a:lnTo>
                  <a:lnTo>
                    <a:pt x="1051741" y="1452339"/>
                  </a:lnTo>
                  <a:lnTo>
                    <a:pt x="1001658" y="1452828"/>
                  </a:lnTo>
                  <a:lnTo>
                    <a:pt x="951575" y="1453422"/>
                  </a:lnTo>
                  <a:lnTo>
                    <a:pt x="901492" y="1454098"/>
                  </a:lnTo>
                  <a:lnTo>
                    <a:pt x="851409" y="1454976"/>
                  </a:lnTo>
                  <a:lnTo>
                    <a:pt x="801326" y="1455327"/>
                  </a:lnTo>
                  <a:lnTo>
                    <a:pt x="751243" y="1456346"/>
                  </a:lnTo>
                  <a:lnTo>
                    <a:pt x="701161" y="1457360"/>
                  </a:lnTo>
                  <a:lnTo>
                    <a:pt x="651078" y="1458098"/>
                  </a:lnTo>
                  <a:lnTo>
                    <a:pt x="600995" y="1458853"/>
                  </a:lnTo>
                  <a:lnTo>
                    <a:pt x="550912" y="1459624"/>
                  </a:lnTo>
                  <a:lnTo>
                    <a:pt x="500829" y="1460219"/>
                  </a:lnTo>
                  <a:lnTo>
                    <a:pt x="450746" y="1460861"/>
                  </a:lnTo>
                  <a:lnTo>
                    <a:pt x="400663" y="1461646"/>
                  </a:lnTo>
                  <a:lnTo>
                    <a:pt x="350580" y="1462574"/>
                  </a:lnTo>
                  <a:lnTo>
                    <a:pt x="300497" y="1463347"/>
                  </a:lnTo>
                  <a:lnTo>
                    <a:pt x="250414" y="1464158"/>
                  </a:lnTo>
                  <a:lnTo>
                    <a:pt x="200332" y="1465181"/>
                  </a:lnTo>
                  <a:lnTo>
                    <a:pt x="150249" y="1466063"/>
                  </a:lnTo>
                  <a:lnTo>
                    <a:pt x="100166" y="1466662"/>
                  </a:lnTo>
                  <a:lnTo>
                    <a:pt x="50083" y="1467495"/>
                  </a:lnTo>
                  <a:lnTo>
                    <a:pt x="0" y="1468334"/>
                  </a:lnTo>
                  <a:close/>
                </a:path>
              </a:pathLst>
            </a:custGeom>
            <a:solidFill>
              <a:srgbClr val="994D3E">
                <a:alpha val="50196"/>
              </a:srgbClr>
            </a:solidFill>
          </p:spPr>
          <p:txBody>
            <a:bodyPr/>
            <a:lstStyle/>
            <a:p/>
          </p:txBody>
        </p:sp>
        <p:sp>
          <p:nvSpPr>
            <p:cNvPr id="35" name="Polygon form 35"/>
            <p:cNvSpPr/>
            <p:nvPr/>
          </p:nvSpPr>
          <p:spPr>
            <a:xfrm>
              <a:off x="4359887" y="2555553"/>
              <a:ext cx="14473956" cy="10313087"/>
            </a:xfrm>
            <a:custGeom>
              <a:avLst/>
              <a:pathLst>
                <a:path w="14473956" h="10313087">
                  <a:moveTo>
                    <a:pt x="0" y="0"/>
                  </a:moveTo>
                  <a:lnTo>
                    <a:pt x="50083" y="15290"/>
                  </a:lnTo>
                  <a:lnTo>
                    <a:pt x="100166" y="31832"/>
                  </a:lnTo>
                  <a:lnTo>
                    <a:pt x="150249" y="49603"/>
                  </a:lnTo>
                  <a:lnTo>
                    <a:pt x="200332" y="66605"/>
                  </a:lnTo>
                  <a:lnTo>
                    <a:pt x="250414" y="82557"/>
                  </a:lnTo>
                  <a:lnTo>
                    <a:pt x="300497" y="99340"/>
                  </a:lnTo>
                  <a:lnTo>
                    <a:pt x="350580" y="116490"/>
                  </a:lnTo>
                  <a:lnTo>
                    <a:pt x="400663" y="132258"/>
                  </a:lnTo>
                  <a:lnTo>
                    <a:pt x="450746" y="150295"/>
                  </a:lnTo>
                  <a:lnTo>
                    <a:pt x="500829" y="166490"/>
                  </a:lnTo>
                  <a:lnTo>
                    <a:pt x="550912" y="185772"/>
                  </a:lnTo>
                  <a:lnTo>
                    <a:pt x="600995" y="202477"/>
                  </a:lnTo>
                  <a:lnTo>
                    <a:pt x="651078" y="221465"/>
                  </a:lnTo>
                  <a:lnTo>
                    <a:pt x="701161" y="236091"/>
                  </a:lnTo>
                  <a:lnTo>
                    <a:pt x="751243" y="255261"/>
                  </a:lnTo>
                  <a:lnTo>
                    <a:pt x="801326" y="273691"/>
                  </a:lnTo>
                  <a:lnTo>
                    <a:pt x="851409" y="293265"/>
                  </a:lnTo>
                  <a:lnTo>
                    <a:pt x="901492" y="310918"/>
                  </a:lnTo>
                  <a:lnTo>
                    <a:pt x="951575" y="330425"/>
                  </a:lnTo>
                  <a:lnTo>
                    <a:pt x="1001658" y="351262"/>
                  </a:lnTo>
                  <a:lnTo>
                    <a:pt x="1051741" y="370817"/>
                  </a:lnTo>
                  <a:lnTo>
                    <a:pt x="1101824" y="388256"/>
                  </a:lnTo>
                  <a:lnTo>
                    <a:pt x="1151907" y="407939"/>
                  </a:lnTo>
                  <a:lnTo>
                    <a:pt x="1201989" y="428110"/>
                  </a:lnTo>
                  <a:lnTo>
                    <a:pt x="1252072" y="446037"/>
                  </a:lnTo>
                  <a:lnTo>
                    <a:pt x="1302155" y="465297"/>
                  </a:lnTo>
                  <a:lnTo>
                    <a:pt x="1352238" y="483187"/>
                  </a:lnTo>
                  <a:lnTo>
                    <a:pt x="1402321" y="502354"/>
                  </a:lnTo>
                  <a:lnTo>
                    <a:pt x="1452404" y="520391"/>
                  </a:lnTo>
                  <a:lnTo>
                    <a:pt x="1502487" y="540076"/>
                  </a:lnTo>
                  <a:lnTo>
                    <a:pt x="1552570" y="557331"/>
                  </a:lnTo>
                  <a:lnTo>
                    <a:pt x="1602653" y="576932"/>
                  </a:lnTo>
                  <a:lnTo>
                    <a:pt x="1652735" y="596029"/>
                  </a:lnTo>
                  <a:lnTo>
                    <a:pt x="1702818" y="615916"/>
                  </a:lnTo>
                  <a:lnTo>
                    <a:pt x="1752901" y="636769"/>
                  </a:lnTo>
                  <a:lnTo>
                    <a:pt x="1802984" y="652092"/>
                  </a:lnTo>
                  <a:lnTo>
                    <a:pt x="1853067" y="669895"/>
                  </a:lnTo>
                  <a:lnTo>
                    <a:pt x="1903150" y="685361"/>
                  </a:lnTo>
                  <a:lnTo>
                    <a:pt x="1953233" y="702077"/>
                  </a:lnTo>
                  <a:lnTo>
                    <a:pt x="2003316" y="722182"/>
                  </a:lnTo>
                  <a:lnTo>
                    <a:pt x="2053399" y="738939"/>
                  </a:lnTo>
                  <a:lnTo>
                    <a:pt x="2103482" y="758073"/>
                  </a:lnTo>
                  <a:lnTo>
                    <a:pt x="2153564" y="774357"/>
                  </a:lnTo>
                  <a:lnTo>
                    <a:pt x="2203647" y="795082"/>
                  </a:lnTo>
                  <a:lnTo>
                    <a:pt x="2253730" y="815334"/>
                  </a:lnTo>
                  <a:lnTo>
                    <a:pt x="2303813" y="833709"/>
                  </a:lnTo>
                  <a:lnTo>
                    <a:pt x="2353896" y="852189"/>
                  </a:lnTo>
                  <a:lnTo>
                    <a:pt x="2403979" y="874869"/>
                  </a:lnTo>
                  <a:lnTo>
                    <a:pt x="2454062" y="891463"/>
                  </a:lnTo>
                  <a:lnTo>
                    <a:pt x="2504145" y="910420"/>
                  </a:lnTo>
                  <a:lnTo>
                    <a:pt x="2554228" y="927957"/>
                  </a:lnTo>
                  <a:lnTo>
                    <a:pt x="2604310" y="948150"/>
                  </a:lnTo>
                  <a:lnTo>
                    <a:pt x="2654393" y="967951"/>
                  </a:lnTo>
                  <a:lnTo>
                    <a:pt x="2704476" y="987839"/>
                  </a:lnTo>
                  <a:lnTo>
                    <a:pt x="2754559" y="1007816"/>
                  </a:lnTo>
                  <a:lnTo>
                    <a:pt x="2804642" y="1029216"/>
                  </a:lnTo>
                  <a:lnTo>
                    <a:pt x="2854725" y="1048867"/>
                  </a:lnTo>
                  <a:lnTo>
                    <a:pt x="2904808" y="1068212"/>
                  </a:lnTo>
                  <a:lnTo>
                    <a:pt x="2954891" y="1086945"/>
                  </a:lnTo>
                  <a:lnTo>
                    <a:pt x="3004974" y="1106175"/>
                  </a:lnTo>
                  <a:lnTo>
                    <a:pt x="3055056" y="1126906"/>
                  </a:lnTo>
                  <a:lnTo>
                    <a:pt x="3105139" y="1144193"/>
                  </a:lnTo>
                  <a:lnTo>
                    <a:pt x="3155222" y="1161130"/>
                  </a:lnTo>
                  <a:lnTo>
                    <a:pt x="3205305" y="1178718"/>
                  </a:lnTo>
                  <a:lnTo>
                    <a:pt x="3255388" y="1196393"/>
                  </a:lnTo>
                  <a:lnTo>
                    <a:pt x="3305471" y="1217541"/>
                  </a:lnTo>
                  <a:lnTo>
                    <a:pt x="3355554" y="1237396"/>
                  </a:lnTo>
                  <a:lnTo>
                    <a:pt x="3405637" y="1256296"/>
                  </a:lnTo>
                  <a:lnTo>
                    <a:pt x="3455720" y="1274715"/>
                  </a:lnTo>
                  <a:lnTo>
                    <a:pt x="3505803" y="1293069"/>
                  </a:lnTo>
                  <a:lnTo>
                    <a:pt x="3555885" y="1311534"/>
                  </a:lnTo>
                  <a:lnTo>
                    <a:pt x="3605968" y="1333230"/>
                  </a:lnTo>
                  <a:lnTo>
                    <a:pt x="3656051" y="1354278"/>
                  </a:lnTo>
                  <a:lnTo>
                    <a:pt x="3706134" y="1373181"/>
                  </a:lnTo>
                  <a:lnTo>
                    <a:pt x="3756217" y="1391956"/>
                  </a:lnTo>
                  <a:lnTo>
                    <a:pt x="3806300" y="1409152"/>
                  </a:lnTo>
                  <a:lnTo>
                    <a:pt x="3856383" y="1425481"/>
                  </a:lnTo>
                  <a:lnTo>
                    <a:pt x="3906466" y="1446186"/>
                  </a:lnTo>
                  <a:lnTo>
                    <a:pt x="3956549" y="1465006"/>
                  </a:lnTo>
                  <a:lnTo>
                    <a:pt x="4006631" y="1490162"/>
                  </a:lnTo>
                  <a:lnTo>
                    <a:pt x="4056714" y="1507345"/>
                  </a:lnTo>
                  <a:lnTo>
                    <a:pt x="4106797" y="1526772"/>
                  </a:lnTo>
                  <a:lnTo>
                    <a:pt x="4156880" y="1545032"/>
                  </a:lnTo>
                  <a:lnTo>
                    <a:pt x="4206963" y="1567111"/>
                  </a:lnTo>
                  <a:lnTo>
                    <a:pt x="4257046" y="1584772"/>
                  </a:lnTo>
                  <a:lnTo>
                    <a:pt x="4307129" y="1607725"/>
                  </a:lnTo>
                  <a:lnTo>
                    <a:pt x="4357212" y="1626649"/>
                  </a:lnTo>
                  <a:lnTo>
                    <a:pt x="4407295" y="1643925"/>
                  </a:lnTo>
                  <a:lnTo>
                    <a:pt x="4457377" y="1663965"/>
                  </a:lnTo>
                  <a:lnTo>
                    <a:pt x="4507460" y="1679969"/>
                  </a:lnTo>
                  <a:lnTo>
                    <a:pt x="4557543" y="1700558"/>
                  </a:lnTo>
                  <a:lnTo>
                    <a:pt x="4607626" y="1720218"/>
                  </a:lnTo>
                  <a:lnTo>
                    <a:pt x="4657709" y="1741098"/>
                  </a:lnTo>
                  <a:lnTo>
                    <a:pt x="4707792" y="1759171"/>
                  </a:lnTo>
                  <a:lnTo>
                    <a:pt x="4757875" y="1776690"/>
                  </a:lnTo>
                  <a:lnTo>
                    <a:pt x="4807958" y="1793881"/>
                  </a:lnTo>
                  <a:lnTo>
                    <a:pt x="4858041" y="1814343"/>
                  </a:lnTo>
                  <a:lnTo>
                    <a:pt x="4908124" y="1837131"/>
                  </a:lnTo>
                  <a:lnTo>
                    <a:pt x="4958206" y="1858813"/>
                  </a:lnTo>
                  <a:lnTo>
                    <a:pt x="5008289" y="1878754"/>
                  </a:lnTo>
                  <a:lnTo>
                    <a:pt x="5058372" y="1897938"/>
                  </a:lnTo>
                  <a:lnTo>
                    <a:pt x="5108455" y="1917086"/>
                  </a:lnTo>
                  <a:lnTo>
                    <a:pt x="5158538" y="1936132"/>
                  </a:lnTo>
                  <a:lnTo>
                    <a:pt x="5208621" y="1954719"/>
                  </a:lnTo>
                  <a:lnTo>
                    <a:pt x="5258704" y="1977150"/>
                  </a:lnTo>
                  <a:lnTo>
                    <a:pt x="5308787" y="1999828"/>
                  </a:lnTo>
                  <a:lnTo>
                    <a:pt x="5358870" y="2022759"/>
                  </a:lnTo>
                  <a:lnTo>
                    <a:pt x="5408952" y="2043382"/>
                  </a:lnTo>
                  <a:lnTo>
                    <a:pt x="5459035" y="2063509"/>
                  </a:lnTo>
                  <a:lnTo>
                    <a:pt x="5509118" y="2082179"/>
                  </a:lnTo>
                  <a:lnTo>
                    <a:pt x="5559201" y="2098050"/>
                  </a:lnTo>
                  <a:lnTo>
                    <a:pt x="5609284" y="2115227"/>
                  </a:lnTo>
                  <a:lnTo>
                    <a:pt x="5659367" y="2133773"/>
                  </a:lnTo>
                  <a:lnTo>
                    <a:pt x="5709450" y="2152946"/>
                  </a:lnTo>
                  <a:lnTo>
                    <a:pt x="5759533" y="2173855"/>
                  </a:lnTo>
                  <a:lnTo>
                    <a:pt x="5809616" y="2191032"/>
                  </a:lnTo>
                  <a:lnTo>
                    <a:pt x="5859698" y="2211647"/>
                  </a:lnTo>
                  <a:lnTo>
                    <a:pt x="5909781" y="2230906"/>
                  </a:lnTo>
                  <a:lnTo>
                    <a:pt x="5959864" y="2253906"/>
                  </a:lnTo>
                  <a:lnTo>
                    <a:pt x="6009947" y="2275331"/>
                  </a:lnTo>
                  <a:lnTo>
                    <a:pt x="6060030" y="2293545"/>
                  </a:lnTo>
                  <a:lnTo>
                    <a:pt x="6110113" y="2313380"/>
                  </a:lnTo>
                  <a:lnTo>
                    <a:pt x="6160196" y="2329522"/>
                  </a:lnTo>
                  <a:lnTo>
                    <a:pt x="6210279" y="2349767"/>
                  </a:lnTo>
                  <a:lnTo>
                    <a:pt x="6260362" y="2368484"/>
                  </a:lnTo>
                  <a:lnTo>
                    <a:pt x="6310445" y="2385488"/>
                  </a:lnTo>
                  <a:lnTo>
                    <a:pt x="6360527" y="2401890"/>
                  </a:lnTo>
                  <a:lnTo>
                    <a:pt x="6410610" y="2421282"/>
                  </a:lnTo>
                  <a:lnTo>
                    <a:pt x="6460693" y="2439543"/>
                  </a:lnTo>
                  <a:lnTo>
                    <a:pt x="6510776" y="2459292"/>
                  </a:lnTo>
                  <a:lnTo>
                    <a:pt x="6560859" y="2483002"/>
                  </a:lnTo>
                  <a:lnTo>
                    <a:pt x="6610942" y="2506747"/>
                  </a:lnTo>
                  <a:lnTo>
                    <a:pt x="6661025" y="2526173"/>
                  </a:lnTo>
                  <a:lnTo>
                    <a:pt x="6711108" y="2542617"/>
                  </a:lnTo>
                  <a:lnTo>
                    <a:pt x="6761191" y="2561085"/>
                  </a:lnTo>
                  <a:lnTo>
                    <a:pt x="6811273" y="2581969"/>
                  </a:lnTo>
                  <a:lnTo>
                    <a:pt x="6861356" y="2597755"/>
                  </a:lnTo>
                  <a:lnTo>
                    <a:pt x="6911439" y="2613629"/>
                  </a:lnTo>
                  <a:lnTo>
                    <a:pt x="6961522" y="2632780"/>
                  </a:lnTo>
                  <a:lnTo>
                    <a:pt x="7011605" y="2656223"/>
                  </a:lnTo>
                  <a:lnTo>
                    <a:pt x="7061688" y="2674412"/>
                  </a:lnTo>
                  <a:lnTo>
                    <a:pt x="7111771" y="2693213"/>
                  </a:lnTo>
                  <a:lnTo>
                    <a:pt x="7161854" y="2714654"/>
                  </a:lnTo>
                  <a:lnTo>
                    <a:pt x="7211937" y="2736288"/>
                  </a:lnTo>
                  <a:lnTo>
                    <a:pt x="7262019" y="2756069"/>
                  </a:lnTo>
                  <a:lnTo>
                    <a:pt x="7312102" y="2775687"/>
                  </a:lnTo>
                  <a:lnTo>
                    <a:pt x="7362185" y="2794736"/>
                  </a:lnTo>
                  <a:lnTo>
                    <a:pt x="7412268" y="2815835"/>
                  </a:lnTo>
                  <a:lnTo>
                    <a:pt x="7462351" y="2838474"/>
                  </a:lnTo>
                  <a:lnTo>
                    <a:pt x="7512434" y="2861074"/>
                  </a:lnTo>
                  <a:lnTo>
                    <a:pt x="7562517" y="2878594"/>
                  </a:lnTo>
                  <a:lnTo>
                    <a:pt x="7612600" y="2898481"/>
                  </a:lnTo>
                  <a:lnTo>
                    <a:pt x="7662683" y="2915658"/>
                  </a:lnTo>
                  <a:lnTo>
                    <a:pt x="7712766" y="2938636"/>
                  </a:lnTo>
                  <a:lnTo>
                    <a:pt x="7762848" y="2958143"/>
                  </a:lnTo>
                  <a:lnTo>
                    <a:pt x="7812931" y="2978666"/>
                  </a:lnTo>
                  <a:lnTo>
                    <a:pt x="7863014" y="2999202"/>
                  </a:lnTo>
                  <a:lnTo>
                    <a:pt x="7913097" y="3019086"/>
                  </a:lnTo>
                  <a:lnTo>
                    <a:pt x="7963180" y="3036125"/>
                  </a:lnTo>
                  <a:lnTo>
                    <a:pt x="8013263" y="3053233"/>
                  </a:lnTo>
                  <a:lnTo>
                    <a:pt x="8063346" y="3073578"/>
                  </a:lnTo>
                  <a:lnTo>
                    <a:pt x="8113429" y="3092878"/>
                  </a:lnTo>
                  <a:lnTo>
                    <a:pt x="8163512" y="3115281"/>
                  </a:lnTo>
                  <a:lnTo>
                    <a:pt x="8213594" y="3136116"/>
                  </a:lnTo>
                  <a:lnTo>
                    <a:pt x="8263677" y="3154692"/>
                  </a:lnTo>
                  <a:lnTo>
                    <a:pt x="8313760" y="3173016"/>
                  </a:lnTo>
                  <a:lnTo>
                    <a:pt x="8363843" y="3194349"/>
                  </a:lnTo>
                  <a:lnTo>
                    <a:pt x="8413926" y="3214338"/>
                  </a:lnTo>
                  <a:lnTo>
                    <a:pt x="8464009" y="3231618"/>
                  </a:lnTo>
                  <a:lnTo>
                    <a:pt x="8514092" y="3250852"/>
                  </a:lnTo>
                  <a:lnTo>
                    <a:pt x="8564175" y="3269622"/>
                  </a:lnTo>
                  <a:lnTo>
                    <a:pt x="8614258" y="3288635"/>
                  </a:lnTo>
                  <a:lnTo>
                    <a:pt x="8664340" y="3308937"/>
                  </a:lnTo>
                  <a:lnTo>
                    <a:pt x="8714423" y="3326510"/>
                  </a:lnTo>
                  <a:lnTo>
                    <a:pt x="8764506" y="3343097"/>
                  </a:lnTo>
                  <a:lnTo>
                    <a:pt x="8814589" y="3363978"/>
                  </a:lnTo>
                  <a:lnTo>
                    <a:pt x="8864672" y="3380720"/>
                  </a:lnTo>
                  <a:lnTo>
                    <a:pt x="8914755" y="3396071"/>
                  </a:lnTo>
                  <a:lnTo>
                    <a:pt x="8964838" y="3415475"/>
                  </a:lnTo>
                  <a:lnTo>
                    <a:pt x="9014921" y="3436627"/>
                  </a:lnTo>
                  <a:lnTo>
                    <a:pt x="9065004" y="3456134"/>
                  </a:lnTo>
                  <a:lnTo>
                    <a:pt x="9115087" y="3476063"/>
                  </a:lnTo>
                  <a:lnTo>
                    <a:pt x="9165169" y="3498568"/>
                  </a:lnTo>
                  <a:lnTo>
                    <a:pt x="9215252" y="3521171"/>
                  </a:lnTo>
                  <a:lnTo>
                    <a:pt x="9265335" y="3539467"/>
                  </a:lnTo>
                  <a:lnTo>
                    <a:pt x="9315418" y="3558467"/>
                  </a:lnTo>
                  <a:lnTo>
                    <a:pt x="9365501" y="3576301"/>
                  </a:lnTo>
                  <a:lnTo>
                    <a:pt x="9415584" y="3594175"/>
                  </a:lnTo>
                  <a:lnTo>
                    <a:pt x="9465667" y="3613340"/>
                  </a:lnTo>
                  <a:lnTo>
                    <a:pt x="9515750" y="3631727"/>
                  </a:lnTo>
                  <a:lnTo>
                    <a:pt x="9565833" y="3650315"/>
                  </a:lnTo>
                  <a:lnTo>
                    <a:pt x="9615915" y="3671424"/>
                  </a:lnTo>
                  <a:lnTo>
                    <a:pt x="9665998" y="3688742"/>
                  </a:lnTo>
                  <a:lnTo>
                    <a:pt x="9716081" y="3705627"/>
                  </a:lnTo>
                  <a:lnTo>
                    <a:pt x="9766164" y="3725843"/>
                  </a:lnTo>
                  <a:lnTo>
                    <a:pt x="9816247" y="3741406"/>
                  </a:lnTo>
                  <a:lnTo>
                    <a:pt x="9866330" y="3759778"/>
                  </a:lnTo>
                  <a:lnTo>
                    <a:pt x="9916413" y="3780014"/>
                  </a:lnTo>
                  <a:lnTo>
                    <a:pt x="9966496" y="3801047"/>
                  </a:lnTo>
                  <a:lnTo>
                    <a:pt x="10016579" y="3820534"/>
                  </a:lnTo>
                  <a:lnTo>
                    <a:pt x="10066661" y="3835979"/>
                  </a:lnTo>
                  <a:lnTo>
                    <a:pt x="10116744" y="3856903"/>
                  </a:lnTo>
                  <a:lnTo>
                    <a:pt x="10166827" y="3877748"/>
                  </a:lnTo>
                  <a:lnTo>
                    <a:pt x="10216910" y="3896213"/>
                  </a:lnTo>
                  <a:lnTo>
                    <a:pt x="10266993" y="3915836"/>
                  </a:lnTo>
                  <a:lnTo>
                    <a:pt x="10317076" y="3931258"/>
                  </a:lnTo>
                  <a:lnTo>
                    <a:pt x="10367159" y="3949109"/>
                  </a:lnTo>
                  <a:lnTo>
                    <a:pt x="10417242" y="3963228"/>
                  </a:lnTo>
                  <a:lnTo>
                    <a:pt x="10467325" y="3981173"/>
                  </a:lnTo>
                  <a:lnTo>
                    <a:pt x="10517408" y="3998776"/>
                  </a:lnTo>
                  <a:lnTo>
                    <a:pt x="10567490" y="4017886"/>
                  </a:lnTo>
                  <a:lnTo>
                    <a:pt x="10617573" y="4034614"/>
                  </a:lnTo>
                  <a:lnTo>
                    <a:pt x="10667656" y="4052682"/>
                  </a:lnTo>
                  <a:lnTo>
                    <a:pt x="10717739" y="4074069"/>
                  </a:lnTo>
                  <a:lnTo>
                    <a:pt x="10767822" y="4092481"/>
                  </a:lnTo>
                  <a:lnTo>
                    <a:pt x="10817905" y="4112236"/>
                  </a:lnTo>
                  <a:lnTo>
                    <a:pt x="10867988" y="4131373"/>
                  </a:lnTo>
                  <a:lnTo>
                    <a:pt x="10918071" y="4150129"/>
                  </a:lnTo>
                  <a:lnTo>
                    <a:pt x="10968154" y="4165442"/>
                  </a:lnTo>
                  <a:lnTo>
                    <a:pt x="11018236" y="4181548"/>
                  </a:lnTo>
                  <a:lnTo>
                    <a:pt x="11068319" y="4200053"/>
                  </a:lnTo>
                  <a:lnTo>
                    <a:pt x="11118402" y="4221254"/>
                  </a:lnTo>
                  <a:lnTo>
                    <a:pt x="11168485" y="4240066"/>
                  </a:lnTo>
                  <a:lnTo>
                    <a:pt x="11218568" y="4262003"/>
                  </a:lnTo>
                  <a:lnTo>
                    <a:pt x="11268651" y="4281265"/>
                  </a:lnTo>
                  <a:lnTo>
                    <a:pt x="11318734" y="4295271"/>
                  </a:lnTo>
                  <a:lnTo>
                    <a:pt x="11368817" y="4315583"/>
                  </a:lnTo>
                  <a:lnTo>
                    <a:pt x="11418900" y="4334938"/>
                  </a:lnTo>
                  <a:lnTo>
                    <a:pt x="11468982" y="4356439"/>
                  </a:lnTo>
                  <a:lnTo>
                    <a:pt x="11519065" y="4376830"/>
                  </a:lnTo>
                  <a:lnTo>
                    <a:pt x="11569148" y="4395818"/>
                  </a:lnTo>
                  <a:lnTo>
                    <a:pt x="11619231" y="4414826"/>
                  </a:lnTo>
                  <a:lnTo>
                    <a:pt x="11669314" y="4430800"/>
                  </a:lnTo>
                  <a:lnTo>
                    <a:pt x="11719397" y="4445283"/>
                  </a:lnTo>
                  <a:lnTo>
                    <a:pt x="11769480" y="4464348"/>
                  </a:lnTo>
                  <a:lnTo>
                    <a:pt x="11819563" y="4480677"/>
                  </a:lnTo>
                  <a:lnTo>
                    <a:pt x="11869646" y="4502099"/>
                  </a:lnTo>
                  <a:lnTo>
                    <a:pt x="11919729" y="4521280"/>
                  </a:lnTo>
                  <a:lnTo>
                    <a:pt x="11969811" y="4541012"/>
                  </a:lnTo>
                  <a:lnTo>
                    <a:pt x="12019894" y="4554555"/>
                  </a:lnTo>
                  <a:lnTo>
                    <a:pt x="12069977" y="4572881"/>
                  </a:lnTo>
                  <a:lnTo>
                    <a:pt x="12120060" y="4591637"/>
                  </a:lnTo>
                  <a:lnTo>
                    <a:pt x="12170143" y="4611601"/>
                  </a:lnTo>
                  <a:lnTo>
                    <a:pt x="12220226" y="4632639"/>
                  </a:lnTo>
                  <a:lnTo>
                    <a:pt x="12270309" y="4654071"/>
                  </a:lnTo>
                  <a:lnTo>
                    <a:pt x="12320392" y="4675516"/>
                  </a:lnTo>
                  <a:lnTo>
                    <a:pt x="12370475" y="4695967"/>
                  </a:lnTo>
                  <a:lnTo>
                    <a:pt x="12420557" y="4712359"/>
                  </a:lnTo>
                  <a:lnTo>
                    <a:pt x="12470640" y="4728816"/>
                  </a:lnTo>
                  <a:lnTo>
                    <a:pt x="12520723" y="4749917"/>
                  </a:lnTo>
                  <a:lnTo>
                    <a:pt x="12570806" y="4768539"/>
                  </a:lnTo>
                  <a:lnTo>
                    <a:pt x="12620889" y="4786048"/>
                  </a:lnTo>
                  <a:lnTo>
                    <a:pt x="12670972" y="4802630"/>
                  </a:lnTo>
                  <a:lnTo>
                    <a:pt x="12721055" y="4821731"/>
                  </a:lnTo>
                  <a:lnTo>
                    <a:pt x="12771138" y="4838799"/>
                  </a:lnTo>
                  <a:lnTo>
                    <a:pt x="12821221" y="4858705"/>
                  </a:lnTo>
                  <a:lnTo>
                    <a:pt x="12871303" y="4879330"/>
                  </a:lnTo>
                  <a:lnTo>
                    <a:pt x="12921386" y="4896678"/>
                  </a:lnTo>
                  <a:lnTo>
                    <a:pt x="12971469" y="4912759"/>
                  </a:lnTo>
                  <a:lnTo>
                    <a:pt x="13021552" y="4925296"/>
                  </a:lnTo>
                  <a:lnTo>
                    <a:pt x="13071635" y="4941418"/>
                  </a:lnTo>
                  <a:lnTo>
                    <a:pt x="13121718" y="4957425"/>
                  </a:lnTo>
                  <a:lnTo>
                    <a:pt x="13171801" y="4971402"/>
                  </a:lnTo>
                  <a:lnTo>
                    <a:pt x="13221884" y="4991517"/>
                  </a:lnTo>
                  <a:lnTo>
                    <a:pt x="13271967" y="5011619"/>
                  </a:lnTo>
                  <a:lnTo>
                    <a:pt x="13322050" y="5026639"/>
                  </a:lnTo>
                  <a:lnTo>
                    <a:pt x="13372132" y="5042033"/>
                  </a:lnTo>
                  <a:lnTo>
                    <a:pt x="13422215" y="5060658"/>
                  </a:lnTo>
                  <a:lnTo>
                    <a:pt x="13472298" y="5076477"/>
                  </a:lnTo>
                  <a:lnTo>
                    <a:pt x="13522381" y="5092164"/>
                  </a:lnTo>
                  <a:lnTo>
                    <a:pt x="13572464" y="5107913"/>
                  </a:lnTo>
                  <a:lnTo>
                    <a:pt x="13622547" y="5129061"/>
                  </a:lnTo>
                  <a:lnTo>
                    <a:pt x="13672630" y="5147670"/>
                  </a:lnTo>
                  <a:lnTo>
                    <a:pt x="13722713" y="5167445"/>
                  </a:lnTo>
                  <a:lnTo>
                    <a:pt x="13772796" y="5184813"/>
                  </a:lnTo>
                  <a:lnTo>
                    <a:pt x="13822878" y="5203315"/>
                  </a:lnTo>
                  <a:lnTo>
                    <a:pt x="13872961" y="5219339"/>
                  </a:lnTo>
                  <a:lnTo>
                    <a:pt x="13923044" y="5236004"/>
                  </a:lnTo>
                  <a:lnTo>
                    <a:pt x="13973127" y="5250578"/>
                  </a:lnTo>
                  <a:lnTo>
                    <a:pt x="14023210" y="5263806"/>
                  </a:lnTo>
                  <a:lnTo>
                    <a:pt x="14073293" y="5280332"/>
                  </a:lnTo>
                  <a:lnTo>
                    <a:pt x="14123376" y="5296514"/>
                  </a:lnTo>
                  <a:lnTo>
                    <a:pt x="14173459" y="5315657"/>
                  </a:lnTo>
                  <a:lnTo>
                    <a:pt x="14223542" y="5329649"/>
                  </a:lnTo>
                  <a:lnTo>
                    <a:pt x="14273624" y="5347468"/>
                  </a:lnTo>
                  <a:lnTo>
                    <a:pt x="14323707" y="5362898"/>
                  </a:lnTo>
                  <a:lnTo>
                    <a:pt x="14373790" y="5377958"/>
                  </a:lnTo>
                  <a:lnTo>
                    <a:pt x="14423873" y="5393485"/>
                  </a:lnTo>
                  <a:lnTo>
                    <a:pt x="14473956" y="5411111"/>
                  </a:lnTo>
                  <a:lnTo>
                    <a:pt x="14473956" y="10313087"/>
                  </a:lnTo>
                  <a:lnTo>
                    <a:pt x="14423873" y="10287759"/>
                  </a:lnTo>
                  <a:lnTo>
                    <a:pt x="14373790" y="10264318"/>
                  </a:lnTo>
                  <a:lnTo>
                    <a:pt x="14323707" y="10238987"/>
                  </a:lnTo>
                  <a:lnTo>
                    <a:pt x="14273624" y="10213502"/>
                  </a:lnTo>
                  <a:lnTo>
                    <a:pt x="14223542" y="10187053"/>
                  </a:lnTo>
                  <a:lnTo>
                    <a:pt x="14173459" y="10159609"/>
                  </a:lnTo>
                  <a:lnTo>
                    <a:pt x="14123376" y="10133671"/>
                  </a:lnTo>
                  <a:lnTo>
                    <a:pt x="14073293" y="10109327"/>
                  </a:lnTo>
                  <a:lnTo>
                    <a:pt x="14023210" y="10084302"/>
                  </a:lnTo>
                  <a:lnTo>
                    <a:pt x="13973127" y="10058090"/>
                  </a:lnTo>
                  <a:lnTo>
                    <a:pt x="13923044" y="10030685"/>
                  </a:lnTo>
                  <a:lnTo>
                    <a:pt x="13872961" y="10005117"/>
                  </a:lnTo>
                  <a:lnTo>
                    <a:pt x="13822878" y="9975385"/>
                  </a:lnTo>
                  <a:lnTo>
                    <a:pt x="13772796" y="9949056"/>
                  </a:lnTo>
                  <a:lnTo>
                    <a:pt x="13722713" y="9921740"/>
                  </a:lnTo>
                  <a:lnTo>
                    <a:pt x="13672630" y="9894755"/>
                  </a:lnTo>
                  <a:lnTo>
                    <a:pt x="13622547" y="9867481"/>
                  </a:lnTo>
                  <a:lnTo>
                    <a:pt x="13572464" y="9838951"/>
                  </a:lnTo>
                  <a:lnTo>
                    <a:pt x="13522381" y="9809024"/>
                  </a:lnTo>
                  <a:lnTo>
                    <a:pt x="13472298" y="9781809"/>
                  </a:lnTo>
                  <a:lnTo>
                    <a:pt x="13422215" y="9758099"/>
                  </a:lnTo>
                  <a:lnTo>
                    <a:pt x="13372132" y="9731822"/>
                  </a:lnTo>
                  <a:lnTo>
                    <a:pt x="13322050" y="9704996"/>
                  </a:lnTo>
                  <a:lnTo>
                    <a:pt x="13271967" y="9678462"/>
                  </a:lnTo>
                  <a:lnTo>
                    <a:pt x="13221884" y="9653763"/>
                  </a:lnTo>
                  <a:lnTo>
                    <a:pt x="13171801" y="9628843"/>
                  </a:lnTo>
                  <a:lnTo>
                    <a:pt x="13121718" y="9600622"/>
                  </a:lnTo>
                  <a:lnTo>
                    <a:pt x="13071635" y="9573399"/>
                  </a:lnTo>
                  <a:lnTo>
                    <a:pt x="13021552" y="9547406"/>
                  </a:lnTo>
                  <a:lnTo>
                    <a:pt x="12971469" y="9520334"/>
                  </a:lnTo>
                  <a:lnTo>
                    <a:pt x="12921386" y="9491043"/>
                  </a:lnTo>
                  <a:lnTo>
                    <a:pt x="12871303" y="9464798"/>
                  </a:lnTo>
                  <a:lnTo>
                    <a:pt x="12821221" y="9432361"/>
                  </a:lnTo>
                  <a:lnTo>
                    <a:pt x="12771138" y="9402130"/>
                  </a:lnTo>
                  <a:lnTo>
                    <a:pt x="12721055" y="9373976"/>
                  </a:lnTo>
                  <a:lnTo>
                    <a:pt x="12670972" y="9345623"/>
                  </a:lnTo>
                  <a:lnTo>
                    <a:pt x="12620889" y="9318548"/>
                  </a:lnTo>
                  <a:lnTo>
                    <a:pt x="12570806" y="9289248"/>
                  </a:lnTo>
                  <a:lnTo>
                    <a:pt x="12520723" y="9262895"/>
                  </a:lnTo>
                  <a:lnTo>
                    <a:pt x="12470640" y="9231649"/>
                  </a:lnTo>
                  <a:lnTo>
                    <a:pt x="12420557" y="9204884"/>
                  </a:lnTo>
                  <a:lnTo>
                    <a:pt x="12370475" y="9175529"/>
                  </a:lnTo>
                  <a:lnTo>
                    <a:pt x="12320392" y="9148264"/>
                  </a:lnTo>
                  <a:lnTo>
                    <a:pt x="12270309" y="9119046"/>
                  </a:lnTo>
                  <a:lnTo>
                    <a:pt x="12220226" y="9088532"/>
                  </a:lnTo>
                  <a:lnTo>
                    <a:pt x="12170143" y="9058368"/>
                  </a:lnTo>
                  <a:lnTo>
                    <a:pt x="12120060" y="9028319"/>
                  </a:lnTo>
                  <a:lnTo>
                    <a:pt x="12069977" y="9000420"/>
                  </a:lnTo>
                  <a:lnTo>
                    <a:pt x="12019894" y="8970089"/>
                  </a:lnTo>
                  <a:lnTo>
                    <a:pt x="11969811" y="8943355"/>
                  </a:lnTo>
                  <a:lnTo>
                    <a:pt x="11919729" y="8912652"/>
                  </a:lnTo>
                  <a:lnTo>
                    <a:pt x="11869646" y="8884123"/>
                  </a:lnTo>
                  <a:lnTo>
                    <a:pt x="11819563" y="8855642"/>
                  </a:lnTo>
                  <a:lnTo>
                    <a:pt x="11769480" y="8825902"/>
                  </a:lnTo>
                  <a:lnTo>
                    <a:pt x="11719397" y="8796306"/>
                  </a:lnTo>
                  <a:lnTo>
                    <a:pt x="11669314" y="8765462"/>
                  </a:lnTo>
                  <a:lnTo>
                    <a:pt x="11619231" y="8734382"/>
                  </a:lnTo>
                  <a:lnTo>
                    <a:pt x="11569148" y="8703723"/>
                  </a:lnTo>
                  <a:lnTo>
                    <a:pt x="11519065" y="8672919"/>
                  </a:lnTo>
                  <a:lnTo>
                    <a:pt x="11468982" y="8642739"/>
                  </a:lnTo>
                  <a:lnTo>
                    <a:pt x="11418900" y="8612533"/>
                  </a:lnTo>
                  <a:lnTo>
                    <a:pt x="11368817" y="8581386"/>
                  </a:lnTo>
                  <a:lnTo>
                    <a:pt x="11318734" y="8550019"/>
                  </a:lnTo>
                  <a:lnTo>
                    <a:pt x="11268651" y="8520075"/>
                  </a:lnTo>
                  <a:lnTo>
                    <a:pt x="11218568" y="8487319"/>
                  </a:lnTo>
                  <a:lnTo>
                    <a:pt x="11168485" y="8459638"/>
                  </a:lnTo>
                  <a:lnTo>
                    <a:pt x="11118402" y="8425985"/>
                  </a:lnTo>
                  <a:lnTo>
                    <a:pt x="11068319" y="8394483"/>
                  </a:lnTo>
                  <a:lnTo>
                    <a:pt x="11018236" y="8363071"/>
                  </a:lnTo>
                  <a:lnTo>
                    <a:pt x="10968154" y="8331925"/>
                  </a:lnTo>
                  <a:lnTo>
                    <a:pt x="10918071" y="8301327"/>
                  </a:lnTo>
                  <a:lnTo>
                    <a:pt x="10867988" y="8269361"/>
                  </a:lnTo>
                  <a:lnTo>
                    <a:pt x="10817905" y="8237904"/>
                  </a:lnTo>
                  <a:lnTo>
                    <a:pt x="10767822" y="8206671"/>
                  </a:lnTo>
                  <a:lnTo>
                    <a:pt x="10717739" y="8176543"/>
                  </a:lnTo>
                  <a:lnTo>
                    <a:pt x="10667656" y="8146361"/>
                  </a:lnTo>
                  <a:lnTo>
                    <a:pt x="10617573" y="8114267"/>
                  </a:lnTo>
                  <a:lnTo>
                    <a:pt x="10567490" y="8081411"/>
                  </a:lnTo>
                  <a:lnTo>
                    <a:pt x="10517408" y="8049604"/>
                  </a:lnTo>
                  <a:lnTo>
                    <a:pt x="10467325" y="8018795"/>
                  </a:lnTo>
                  <a:lnTo>
                    <a:pt x="10417242" y="7987749"/>
                  </a:lnTo>
                  <a:lnTo>
                    <a:pt x="10367159" y="7954550"/>
                  </a:lnTo>
                  <a:lnTo>
                    <a:pt x="10317076" y="7926082"/>
                  </a:lnTo>
                  <a:lnTo>
                    <a:pt x="10266993" y="7895164"/>
                  </a:lnTo>
                  <a:lnTo>
                    <a:pt x="10216910" y="7863981"/>
                  </a:lnTo>
                  <a:lnTo>
                    <a:pt x="10166827" y="7829600"/>
                  </a:lnTo>
                  <a:lnTo>
                    <a:pt x="10116744" y="7798267"/>
                  </a:lnTo>
                  <a:lnTo>
                    <a:pt x="10066661" y="7768540"/>
                  </a:lnTo>
                  <a:lnTo>
                    <a:pt x="10016579" y="7732923"/>
                  </a:lnTo>
                  <a:lnTo>
                    <a:pt x="9966496" y="7700663"/>
                  </a:lnTo>
                  <a:lnTo>
                    <a:pt x="9916413" y="7673546"/>
                  </a:lnTo>
                  <a:lnTo>
                    <a:pt x="9866330" y="7641214"/>
                  </a:lnTo>
                  <a:lnTo>
                    <a:pt x="9816247" y="7610239"/>
                  </a:lnTo>
                  <a:lnTo>
                    <a:pt x="9766164" y="7574372"/>
                  </a:lnTo>
                  <a:lnTo>
                    <a:pt x="9716081" y="7542675"/>
                  </a:lnTo>
                  <a:lnTo>
                    <a:pt x="9665998" y="7506161"/>
                  </a:lnTo>
                  <a:lnTo>
                    <a:pt x="9615915" y="7476826"/>
                  </a:lnTo>
                  <a:lnTo>
                    <a:pt x="9565833" y="7444604"/>
                  </a:lnTo>
                  <a:lnTo>
                    <a:pt x="9515750" y="7416846"/>
                  </a:lnTo>
                  <a:lnTo>
                    <a:pt x="9465667" y="7388570"/>
                  </a:lnTo>
                  <a:lnTo>
                    <a:pt x="9415584" y="7356089"/>
                  </a:lnTo>
                  <a:lnTo>
                    <a:pt x="9365501" y="7324920"/>
                  </a:lnTo>
                  <a:lnTo>
                    <a:pt x="9315418" y="7297178"/>
                  </a:lnTo>
                  <a:lnTo>
                    <a:pt x="9265335" y="7267099"/>
                  </a:lnTo>
                  <a:lnTo>
                    <a:pt x="9215252" y="7234606"/>
                  </a:lnTo>
                  <a:lnTo>
                    <a:pt x="9165169" y="7205756"/>
                  </a:lnTo>
                  <a:lnTo>
                    <a:pt x="9115087" y="7176890"/>
                  </a:lnTo>
                  <a:lnTo>
                    <a:pt x="9065004" y="7143679"/>
                  </a:lnTo>
                  <a:lnTo>
                    <a:pt x="9014921" y="7118270"/>
                  </a:lnTo>
                  <a:lnTo>
                    <a:pt x="8964838" y="7087898"/>
                  </a:lnTo>
                  <a:lnTo>
                    <a:pt x="8914755" y="7056139"/>
                  </a:lnTo>
                  <a:lnTo>
                    <a:pt x="8864672" y="7024269"/>
                  </a:lnTo>
                  <a:lnTo>
                    <a:pt x="8814589" y="6994048"/>
                  </a:lnTo>
                  <a:lnTo>
                    <a:pt x="8764506" y="6966294"/>
                  </a:lnTo>
                  <a:lnTo>
                    <a:pt x="8714423" y="6938931"/>
                  </a:lnTo>
                  <a:lnTo>
                    <a:pt x="8664340" y="6907826"/>
                  </a:lnTo>
                  <a:lnTo>
                    <a:pt x="8614258" y="6877498"/>
                  </a:lnTo>
                  <a:lnTo>
                    <a:pt x="8564175" y="6844001"/>
                  </a:lnTo>
                  <a:lnTo>
                    <a:pt x="8514092" y="6814689"/>
                  </a:lnTo>
                  <a:lnTo>
                    <a:pt x="8464009" y="6781723"/>
                  </a:lnTo>
                  <a:lnTo>
                    <a:pt x="8413926" y="6751660"/>
                  </a:lnTo>
                  <a:lnTo>
                    <a:pt x="8363843" y="6722769"/>
                  </a:lnTo>
                  <a:lnTo>
                    <a:pt x="8313760" y="6692447"/>
                  </a:lnTo>
                  <a:lnTo>
                    <a:pt x="8263677" y="6658341"/>
                  </a:lnTo>
                  <a:lnTo>
                    <a:pt x="8213594" y="6622626"/>
                  </a:lnTo>
                  <a:lnTo>
                    <a:pt x="8163512" y="6588929"/>
                  </a:lnTo>
                  <a:lnTo>
                    <a:pt x="8113429" y="6563041"/>
                  </a:lnTo>
                  <a:lnTo>
                    <a:pt x="8063346" y="6533029"/>
                  </a:lnTo>
                  <a:lnTo>
                    <a:pt x="8013263" y="6504538"/>
                  </a:lnTo>
                  <a:lnTo>
                    <a:pt x="7963180" y="6477287"/>
                  </a:lnTo>
                  <a:lnTo>
                    <a:pt x="7913097" y="6450420"/>
                  </a:lnTo>
                  <a:lnTo>
                    <a:pt x="7863014" y="6421957"/>
                  </a:lnTo>
                  <a:lnTo>
                    <a:pt x="7812931" y="6389888"/>
                  </a:lnTo>
                  <a:lnTo>
                    <a:pt x="7762848" y="6361161"/>
                  </a:lnTo>
                  <a:lnTo>
                    <a:pt x="7712766" y="6332071"/>
                  </a:lnTo>
                  <a:lnTo>
                    <a:pt x="7662683" y="6304861"/>
                  </a:lnTo>
                  <a:lnTo>
                    <a:pt x="7612600" y="6277573"/>
                  </a:lnTo>
                  <a:lnTo>
                    <a:pt x="7562517" y="6250345"/>
                  </a:lnTo>
                  <a:lnTo>
                    <a:pt x="7512434" y="6223833"/>
                  </a:lnTo>
                  <a:lnTo>
                    <a:pt x="7462351" y="6196785"/>
                  </a:lnTo>
                  <a:lnTo>
                    <a:pt x="7412268" y="6168706"/>
                  </a:lnTo>
                  <a:lnTo>
                    <a:pt x="7362185" y="6140589"/>
                  </a:lnTo>
                  <a:lnTo>
                    <a:pt x="7312102" y="6110220"/>
                  </a:lnTo>
                  <a:lnTo>
                    <a:pt x="7262019" y="6081422"/>
                  </a:lnTo>
                  <a:lnTo>
                    <a:pt x="7211937" y="6053061"/>
                  </a:lnTo>
                  <a:lnTo>
                    <a:pt x="7161854" y="6023401"/>
                  </a:lnTo>
                  <a:lnTo>
                    <a:pt x="7111771" y="5991210"/>
                  </a:lnTo>
                  <a:lnTo>
                    <a:pt x="7061688" y="5958955"/>
                  </a:lnTo>
                  <a:lnTo>
                    <a:pt x="7011605" y="5931948"/>
                  </a:lnTo>
                  <a:lnTo>
                    <a:pt x="6961522" y="5902390"/>
                  </a:lnTo>
                  <a:lnTo>
                    <a:pt x="6911439" y="5876087"/>
                  </a:lnTo>
                  <a:lnTo>
                    <a:pt x="6861356" y="5844265"/>
                  </a:lnTo>
                  <a:lnTo>
                    <a:pt x="6811273" y="5812063"/>
                  </a:lnTo>
                  <a:lnTo>
                    <a:pt x="6761191" y="5784154"/>
                  </a:lnTo>
                  <a:lnTo>
                    <a:pt x="6711108" y="5753522"/>
                  </a:lnTo>
                  <a:lnTo>
                    <a:pt x="6661025" y="5726097"/>
                  </a:lnTo>
                  <a:lnTo>
                    <a:pt x="6610942" y="5698254"/>
                  </a:lnTo>
                  <a:lnTo>
                    <a:pt x="6560859" y="5671293"/>
                  </a:lnTo>
                  <a:lnTo>
                    <a:pt x="6510776" y="5642585"/>
                  </a:lnTo>
                  <a:lnTo>
                    <a:pt x="6460693" y="5615640"/>
                  </a:lnTo>
                  <a:lnTo>
                    <a:pt x="6410610" y="5588576"/>
                  </a:lnTo>
                  <a:lnTo>
                    <a:pt x="6360527" y="5562867"/>
                  </a:lnTo>
                  <a:lnTo>
                    <a:pt x="6310445" y="5536594"/>
                  </a:lnTo>
                  <a:lnTo>
                    <a:pt x="6260362" y="5509459"/>
                  </a:lnTo>
                  <a:lnTo>
                    <a:pt x="6210279" y="5477405"/>
                  </a:lnTo>
                  <a:lnTo>
                    <a:pt x="6160196" y="5449577"/>
                  </a:lnTo>
                  <a:lnTo>
                    <a:pt x="6110113" y="5421972"/>
                  </a:lnTo>
                  <a:lnTo>
                    <a:pt x="6060030" y="5396866"/>
                  </a:lnTo>
                  <a:lnTo>
                    <a:pt x="6009947" y="5367222"/>
                  </a:lnTo>
                  <a:lnTo>
                    <a:pt x="5959864" y="5346183"/>
                  </a:lnTo>
                  <a:lnTo>
                    <a:pt x="5909781" y="5320004"/>
                  </a:lnTo>
                  <a:lnTo>
                    <a:pt x="5859698" y="5289833"/>
                  </a:lnTo>
                  <a:lnTo>
                    <a:pt x="5809616" y="5261273"/>
                  </a:lnTo>
                  <a:lnTo>
                    <a:pt x="5759533" y="5232496"/>
                  </a:lnTo>
                  <a:lnTo>
                    <a:pt x="5709450" y="5203837"/>
                  </a:lnTo>
                  <a:lnTo>
                    <a:pt x="5659367" y="5173234"/>
                  </a:lnTo>
                  <a:lnTo>
                    <a:pt x="5609284" y="5142329"/>
                  </a:lnTo>
                  <a:lnTo>
                    <a:pt x="5559201" y="5110470"/>
                  </a:lnTo>
                  <a:lnTo>
                    <a:pt x="5509118" y="5082972"/>
                  </a:lnTo>
                  <a:lnTo>
                    <a:pt x="5459035" y="5054494"/>
                  </a:lnTo>
                  <a:lnTo>
                    <a:pt x="5408952" y="5028783"/>
                  </a:lnTo>
                  <a:lnTo>
                    <a:pt x="5358870" y="5004803"/>
                  </a:lnTo>
                  <a:lnTo>
                    <a:pt x="5308787" y="4979085"/>
                  </a:lnTo>
                  <a:lnTo>
                    <a:pt x="5258704" y="4953175"/>
                  </a:lnTo>
                  <a:lnTo>
                    <a:pt x="5208621" y="4925520"/>
                  </a:lnTo>
                  <a:lnTo>
                    <a:pt x="5158538" y="4895469"/>
                  </a:lnTo>
                  <a:lnTo>
                    <a:pt x="5108455" y="4865070"/>
                  </a:lnTo>
                  <a:lnTo>
                    <a:pt x="5058372" y="4837411"/>
                  </a:lnTo>
                  <a:lnTo>
                    <a:pt x="5008289" y="4810862"/>
                  </a:lnTo>
                  <a:lnTo>
                    <a:pt x="4958206" y="4782853"/>
                  </a:lnTo>
                  <a:lnTo>
                    <a:pt x="4908124" y="4758270"/>
                  </a:lnTo>
                  <a:lnTo>
                    <a:pt x="4858041" y="4730267"/>
                  </a:lnTo>
                  <a:lnTo>
                    <a:pt x="4807958" y="4703598"/>
                  </a:lnTo>
                  <a:lnTo>
                    <a:pt x="4757875" y="4679566"/>
                  </a:lnTo>
                  <a:lnTo>
                    <a:pt x="4707792" y="4657194"/>
                  </a:lnTo>
                  <a:lnTo>
                    <a:pt x="4657709" y="4630868"/>
                  </a:lnTo>
                  <a:lnTo>
                    <a:pt x="4607626" y="4599789"/>
                  </a:lnTo>
                  <a:lnTo>
                    <a:pt x="4557543" y="4573357"/>
                  </a:lnTo>
                  <a:lnTo>
                    <a:pt x="4507460" y="4547993"/>
                  </a:lnTo>
                  <a:lnTo>
                    <a:pt x="4457377" y="4521673"/>
                  </a:lnTo>
                  <a:lnTo>
                    <a:pt x="4407295" y="4497013"/>
                  </a:lnTo>
                  <a:lnTo>
                    <a:pt x="4357212" y="4473900"/>
                  </a:lnTo>
                  <a:lnTo>
                    <a:pt x="4307129" y="4450724"/>
                  </a:lnTo>
                  <a:lnTo>
                    <a:pt x="4257046" y="4427066"/>
                  </a:lnTo>
                  <a:lnTo>
                    <a:pt x="4206963" y="4404065"/>
                  </a:lnTo>
                  <a:lnTo>
                    <a:pt x="4156880" y="4379531"/>
                  </a:lnTo>
                  <a:lnTo>
                    <a:pt x="4106797" y="4354235"/>
                  </a:lnTo>
                  <a:lnTo>
                    <a:pt x="4056714" y="4330489"/>
                  </a:lnTo>
                  <a:lnTo>
                    <a:pt x="4006631" y="4300131"/>
                  </a:lnTo>
                  <a:lnTo>
                    <a:pt x="3956549" y="4271493"/>
                  </a:lnTo>
                  <a:lnTo>
                    <a:pt x="3906466" y="4248625"/>
                  </a:lnTo>
                  <a:lnTo>
                    <a:pt x="3856383" y="4231040"/>
                  </a:lnTo>
                  <a:lnTo>
                    <a:pt x="3806300" y="4211811"/>
                  </a:lnTo>
                  <a:lnTo>
                    <a:pt x="3756217" y="4186874"/>
                  </a:lnTo>
                  <a:lnTo>
                    <a:pt x="3706134" y="4163115"/>
                  </a:lnTo>
                  <a:lnTo>
                    <a:pt x="3656051" y="4137528"/>
                  </a:lnTo>
                  <a:lnTo>
                    <a:pt x="3605968" y="4110318"/>
                  </a:lnTo>
                  <a:lnTo>
                    <a:pt x="3555885" y="4086664"/>
                  </a:lnTo>
                  <a:lnTo>
                    <a:pt x="3505803" y="4065635"/>
                  </a:lnTo>
                  <a:lnTo>
                    <a:pt x="3455720" y="4041319"/>
                  </a:lnTo>
                  <a:lnTo>
                    <a:pt x="3405637" y="4019708"/>
                  </a:lnTo>
                  <a:lnTo>
                    <a:pt x="3355554" y="3999167"/>
                  </a:lnTo>
                  <a:lnTo>
                    <a:pt x="3305471" y="3981130"/>
                  </a:lnTo>
                  <a:lnTo>
                    <a:pt x="3255388" y="3957435"/>
                  </a:lnTo>
                  <a:lnTo>
                    <a:pt x="3205305" y="3933601"/>
                  </a:lnTo>
                  <a:lnTo>
                    <a:pt x="3155222" y="3910505"/>
                  </a:lnTo>
                  <a:lnTo>
                    <a:pt x="3105139" y="3888375"/>
                  </a:lnTo>
                  <a:lnTo>
                    <a:pt x="3055056" y="3867842"/>
                  </a:lnTo>
                  <a:lnTo>
                    <a:pt x="3004974" y="3844571"/>
                  </a:lnTo>
                  <a:lnTo>
                    <a:pt x="2954891" y="3821247"/>
                  </a:lnTo>
                  <a:lnTo>
                    <a:pt x="2904808" y="3795691"/>
                  </a:lnTo>
                  <a:lnTo>
                    <a:pt x="2854725" y="3774095"/>
                  </a:lnTo>
                  <a:lnTo>
                    <a:pt x="2804642" y="3751131"/>
                  </a:lnTo>
                  <a:lnTo>
                    <a:pt x="2754559" y="3729655"/>
                  </a:lnTo>
                  <a:lnTo>
                    <a:pt x="2704476" y="3707785"/>
                  </a:lnTo>
                  <a:lnTo>
                    <a:pt x="2654393" y="3685583"/>
                  </a:lnTo>
                  <a:lnTo>
                    <a:pt x="2604310" y="3661294"/>
                  </a:lnTo>
                  <a:lnTo>
                    <a:pt x="2554228" y="3637062"/>
                  </a:lnTo>
                  <a:lnTo>
                    <a:pt x="2504145" y="3614344"/>
                  </a:lnTo>
                  <a:lnTo>
                    <a:pt x="2454062" y="3595213"/>
                  </a:lnTo>
                  <a:lnTo>
                    <a:pt x="2403979" y="3576224"/>
                  </a:lnTo>
                  <a:lnTo>
                    <a:pt x="2353896" y="3557150"/>
                  </a:lnTo>
                  <a:lnTo>
                    <a:pt x="2303813" y="3533189"/>
                  </a:lnTo>
                  <a:lnTo>
                    <a:pt x="2253730" y="3512371"/>
                  </a:lnTo>
                  <a:lnTo>
                    <a:pt x="2203647" y="3490756"/>
                  </a:lnTo>
                  <a:lnTo>
                    <a:pt x="2153564" y="3473848"/>
                  </a:lnTo>
                  <a:lnTo>
                    <a:pt x="2103482" y="3456985"/>
                  </a:lnTo>
                  <a:lnTo>
                    <a:pt x="2053399" y="3436504"/>
                  </a:lnTo>
                  <a:lnTo>
                    <a:pt x="2003316" y="3417680"/>
                  </a:lnTo>
                  <a:lnTo>
                    <a:pt x="1953233" y="3397833"/>
                  </a:lnTo>
                  <a:lnTo>
                    <a:pt x="1903150" y="3375014"/>
                  </a:lnTo>
                  <a:lnTo>
                    <a:pt x="1853067" y="3352002"/>
                  </a:lnTo>
                  <a:lnTo>
                    <a:pt x="1802984" y="3328877"/>
                  </a:lnTo>
                  <a:lnTo>
                    <a:pt x="1752901" y="3308111"/>
                  </a:lnTo>
                  <a:lnTo>
                    <a:pt x="1702818" y="3290202"/>
                  </a:lnTo>
                  <a:lnTo>
                    <a:pt x="1652735" y="3272151"/>
                  </a:lnTo>
                  <a:lnTo>
                    <a:pt x="1602653" y="3249579"/>
                  </a:lnTo>
                  <a:lnTo>
                    <a:pt x="1552570" y="3227070"/>
                  </a:lnTo>
                  <a:lnTo>
                    <a:pt x="1502487" y="3205428"/>
                  </a:lnTo>
                  <a:lnTo>
                    <a:pt x="1452404" y="3190045"/>
                  </a:lnTo>
                  <a:lnTo>
                    <a:pt x="1402321" y="3175414"/>
                  </a:lnTo>
                  <a:lnTo>
                    <a:pt x="1352238" y="3160241"/>
                  </a:lnTo>
                  <a:lnTo>
                    <a:pt x="1302155" y="3138819"/>
                  </a:lnTo>
                  <a:lnTo>
                    <a:pt x="1252072" y="3123356"/>
                  </a:lnTo>
                  <a:lnTo>
                    <a:pt x="1201989" y="3104199"/>
                  </a:lnTo>
                  <a:lnTo>
                    <a:pt x="1151907" y="3085103"/>
                  </a:lnTo>
                  <a:lnTo>
                    <a:pt x="1101824" y="3066153"/>
                  </a:lnTo>
                  <a:lnTo>
                    <a:pt x="1051741" y="3049247"/>
                  </a:lnTo>
                  <a:lnTo>
                    <a:pt x="1001658" y="3030967"/>
                  </a:lnTo>
                  <a:lnTo>
                    <a:pt x="951575" y="3015516"/>
                  </a:lnTo>
                  <a:lnTo>
                    <a:pt x="901492" y="2996186"/>
                  </a:lnTo>
                  <a:lnTo>
                    <a:pt x="851409" y="2977418"/>
                  </a:lnTo>
                  <a:lnTo>
                    <a:pt x="801326" y="2954862"/>
                  </a:lnTo>
                  <a:lnTo>
                    <a:pt x="751243" y="2936350"/>
                  </a:lnTo>
                  <a:lnTo>
                    <a:pt x="701161" y="2917752"/>
                  </a:lnTo>
                  <a:lnTo>
                    <a:pt x="651078" y="2898848"/>
                  </a:lnTo>
                  <a:lnTo>
                    <a:pt x="600995" y="2882752"/>
                  </a:lnTo>
                  <a:lnTo>
                    <a:pt x="550912" y="2868217"/>
                  </a:lnTo>
                  <a:lnTo>
                    <a:pt x="500829" y="2848943"/>
                  </a:lnTo>
                  <a:lnTo>
                    <a:pt x="450746" y="2826812"/>
                  </a:lnTo>
                  <a:lnTo>
                    <a:pt x="400663" y="2810054"/>
                  </a:lnTo>
                  <a:lnTo>
                    <a:pt x="350580" y="2789485"/>
                  </a:lnTo>
                  <a:lnTo>
                    <a:pt x="300497" y="2774682"/>
                  </a:lnTo>
                  <a:lnTo>
                    <a:pt x="250414" y="2753919"/>
                  </a:lnTo>
                  <a:lnTo>
                    <a:pt x="200332" y="2739257"/>
                  </a:lnTo>
                  <a:lnTo>
                    <a:pt x="150249" y="2721247"/>
                  </a:lnTo>
                  <a:lnTo>
                    <a:pt x="100166" y="2704586"/>
                  </a:lnTo>
                  <a:lnTo>
                    <a:pt x="50083" y="2684290"/>
                  </a:lnTo>
                  <a:lnTo>
                    <a:pt x="0" y="2667512"/>
                  </a:lnTo>
                  <a:close/>
                </a:path>
              </a:pathLst>
            </a:custGeom>
            <a:solidFill>
              <a:srgbClr val="10475B">
                <a:alpha val="50196"/>
              </a:srgbClr>
            </a:solidFill>
          </p:spPr>
          <p:txBody>
            <a:bodyPr/>
            <a:lstStyle/>
            <a:p/>
          </p:txBody>
        </p:sp>
        <p:sp>
          <p:nvSpPr>
            <p:cNvPr id="36" name="Text 36"/>
            <p:cNvSpPr/>
            <p:nvPr/>
          </p:nvSpPr>
          <p:spPr>
            <a:xfrm rot="0">
              <a:off x="9056865" y="3716178"/>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7" name="Text 37"/>
            <p:cNvSpPr/>
            <p:nvPr/>
          </p:nvSpPr>
          <p:spPr>
            <a:xfrm rot="0">
              <a:off x="5325072" y="10491848"/>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8" name="Text 38"/>
            <p:cNvSpPr/>
            <p:nvPr/>
          </p:nvSpPr>
          <p:spPr>
            <a:xfrm rot="0">
              <a:off x="7498344" y="1371029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9" name="Rectangle 39"/>
            <p:cNvSpPr/>
            <p:nvPr/>
          </p:nvSpPr>
          <p:spPr>
            <a:xfrm>
              <a:off x="3636189" y="1848019"/>
              <a:ext cx="15921352" cy="15565733"/>
            </a:xfrm>
            <a:prstGeom prst="rect">
              <a:avLst/>
            </a:prstGeom>
            <a:ln w="13500">
              <a:solidFill>
                <a:srgbClr val="7F7F7F">
                  <a:alpha val="100000"/>
                </a:srgbClr>
              </a:solidFill>
              <a:prstDash val="solid"/>
              <a:round/>
            </a:ln>
          </p:spPr>
          <p:txBody>
            <a:bodyPr/>
            <a:lstStyle/>
            <a:p/>
          </p:txBody>
        </p:sp>
        <p:sp>
          <p:nvSpPr>
            <p:cNvPr id="40" name="Rectangle 40"/>
            <p:cNvSpPr/>
            <p:nvPr/>
          </p:nvSpPr>
          <p:spPr>
            <a:xfrm>
              <a:off x="19599567" y="1848019"/>
              <a:ext cx="15921352" cy="15565733"/>
            </a:xfrm>
            <a:prstGeom prst="rect">
              <a:avLst/>
            </a:prstGeom>
            <a:solidFill>
              <a:srgbClr val="FFFFFF">
                <a:alpha val="100000"/>
              </a:srgbClr>
            </a:solidFill>
          </p:spPr>
          <p:txBody>
            <a:bodyPr/>
            <a:lstStyle/>
            <a:p/>
          </p:txBody>
        </p:sp>
        <p:sp>
          <p:nvSpPr>
            <p:cNvPr id="41" name="Polyline form 41"/>
            <p:cNvSpPr/>
            <p:nvPr/>
          </p:nvSpPr>
          <p:spPr>
            <a:xfrm>
              <a:off x="19599567" y="15012301"/>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42" name="Polyline form 42"/>
            <p:cNvSpPr/>
            <p:nvPr/>
          </p:nvSpPr>
          <p:spPr>
            <a:xfrm>
              <a:off x="19599567" y="11624466"/>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43" name="Polyline form 43"/>
            <p:cNvSpPr/>
            <p:nvPr/>
          </p:nvSpPr>
          <p:spPr>
            <a:xfrm>
              <a:off x="19599567" y="8236632"/>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44" name="Polyline form 44"/>
            <p:cNvSpPr/>
            <p:nvPr/>
          </p:nvSpPr>
          <p:spPr>
            <a:xfrm>
              <a:off x="19599567" y="4848797"/>
              <a:ext cx="15921352" cy="0"/>
            </a:xfrm>
            <a:custGeom>
              <a:avLst/>
              <a:pathLst>
                <a:path w="15921352" h="0">
                  <a:moveTo>
                    <a:pt x="0" y="0"/>
                  </a:moveTo>
                  <a:lnTo>
                    <a:pt x="15921352" y="0"/>
                  </a:lnTo>
                </a:path>
              </a:pathLst>
            </a:custGeom>
            <a:ln w="13500">
              <a:solidFill>
                <a:srgbClr val="FAFAFA">
                  <a:alpha val="100000"/>
                </a:srgbClr>
              </a:solidFill>
              <a:prstDash val="solid"/>
              <a:round/>
            </a:ln>
          </p:spPr>
          <p:txBody>
            <a:bodyPr/>
            <a:lstStyle/>
            <a:p/>
          </p:txBody>
        </p:sp>
        <p:sp>
          <p:nvSpPr>
            <p:cNvPr id="45" name="Polyline form 45"/>
            <p:cNvSpPr/>
            <p:nvPr/>
          </p:nvSpPr>
          <p:spPr>
            <a:xfrm>
              <a:off x="21770661"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6" name="Polyline form 46"/>
            <p:cNvSpPr/>
            <p:nvPr/>
          </p:nvSpPr>
          <p:spPr>
            <a:xfrm>
              <a:off x="24665452"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7" name="Polyline form 47"/>
            <p:cNvSpPr/>
            <p:nvPr/>
          </p:nvSpPr>
          <p:spPr>
            <a:xfrm>
              <a:off x="27560243"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8" name="Polyline form 48"/>
            <p:cNvSpPr/>
            <p:nvPr/>
          </p:nvSpPr>
          <p:spPr>
            <a:xfrm>
              <a:off x="30455034"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9" name="Polyline form 49"/>
            <p:cNvSpPr/>
            <p:nvPr/>
          </p:nvSpPr>
          <p:spPr>
            <a:xfrm>
              <a:off x="33349825"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50" name="Polyline form 50"/>
            <p:cNvSpPr/>
            <p:nvPr/>
          </p:nvSpPr>
          <p:spPr>
            <a:xfrm>
              <a:off x="19599567" y="16706219"/>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51" name="Polyline form 51"/>
            <p:cNvSpPr/>
            <p:nvPr/>
          </p:nvSpPr>
          <p:spPr>
            <a:xfrm>
              <a:off x="19599567" y="13318384"/>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52" name="Polyline form 52"/>
            <p:cNvSpPr/>
            <p:nvPr/>
          </p:nvSpPr>
          <p:spPr>
            <a:xfrm>
              <a:off x="19599567" y="9930549"/>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53" name="Polyline form 53"/>
            <p:cNvSpPr/>
            <p:nvPr/>
          </p:nvSpPr>
          <p:spPr>
            <a:xfrm>
              <a:off x="19599567" y="6542714"/>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54" name="Polyline form 54"/>
            <p:cNvSpPr/>
            <p:nvPr/>
          </p:nvSpPr>
          <p:spPr>
            <a:xfrm>
              <a:off x="19599567" y="3154879"/>
              <a:ext cx="15921352" cy="0"/>
            </a:xfrm>
            <a:custGeom>
              <a:avLst/>
              <a:pathLst>
                <a:path w="15921352" h="0">
                  <a:moveTo>
                    <a:pt x="0" y="0"/>
                  </a:moveTo>
                  <a:lnTo>
                    <a:pt x="15921352" y="0"/>
                  </a:lnTo>
                </a:path>
              </a:pathLst>
            </a:custGeom>
            <a:ln w="5400">
              <a:solidFill>
                <a:srgbClr val="E5E5E5">
                  <a:alpha val="100000"/>
                </a:srgbClr>
              </a:solidFill>
              <a:prstDash val="solid"/>
              <a:round/>
            </a:ln>
          </p:spPr>
          <p:txBody>
            <a:bodyPr/>
            <a:lstStyle/>
            <a:p/>
          </p:txBody>
        </p:sp>
        <p:sp>
          <p:nvSpPr>
            <p:cNvPr id="55" name="Polyline form 55"/>
            <p:cNvSpPr/>
            <p:nvPr/>
          </p:nvSpPr>
          <p:spPr>
            <a:xfrm>
              <a:off x="20323265"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6" name="Polyline form 56"/>
            <p:cNvSpPr/>
            <p:nvPr/>
          </p:nvSpPr>
          <p:spPr>
            <a:xfrm>
              <a:off x="23218056"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7" name="Polyline form 57"/>
            <p:cNvSpPr/>
            <p:nvPr/>
          </p:nvSpPr>
          <p:spPr>
            <a:xfrm>
              <a:off x="26112847"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8" name="Polyline form 58"/>
            <p:cNvSpPr/>
            <p:nvPr/>
          </p:nvSpPr>
          <p:spPr>
            <a:xfrm>
              <a:off x="29007639"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9" name="Polyline form 59"/>
            <p:cNvSpPr/>
            <p:nvPr/>
          </p:nvSpPr>
          <p:spPr>
            <a:xfrm>
              <a:off x="31902430"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60" name="Polyline form 60"/>
            <p:cNvSpPr/>
            <p:nvPr/>
          </p:nvSpPr>
          <p:spPr>
            <a:xfrm>
              <a:off x="34797221"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61" name="Polyline form 61"/>
            <p:cNvSpPr/>
            <p:nvPr/>
          </p:nvSpPr>
          <p:spPr>
            <a:xfrm>
              <a:off x="20323265" y="8613086"/>
              <a:ext cx="14473956" cy="5613166"/>
            </a:xfrm>
            <a:custGeom>
              <a:avLst/>
              <a:pathLst>
                <a:path w="14473956" h="5613166">
                  <a:moveTo>
                    <a:pt x="0" y="5613166"/>
                  </a:moveTo>
                  <a:lnTo>
                    <a:pt x="50083" y="5600604"/>
                  </a:lnTo>
                  <a:lnTo>
                    <a:pt x="100166" y="5587988"/>
                  </a:lnTo>
                  <a:lnTo>
                    <a:pt x="150249" y="5575319"/>
                  </a:lnTo>
                  <a:lnTo>
                    <a:pt x="200332" y="5562596"/>
                  </a:lnTo>
                  <a:lnTo>
                    <a:pt x="250414" y="5549818"/>
                  </a:lnTo>
                  <a:lnTo>
                    <a:pt x="300497" y="5536987"/>
                  </a:lnTo>
                  <a:lnTo>
                    <a:pt x="350580" y="5524101"/>
                  </a:lnTo>
                  <a:lnTo>
                    <a:pt x="400663" y="5511160"/>
                  </a:lnTo>
                  <a:lnTo>
                    <a:pt x="450746" y="5498166"/>
                  </a:lnTo>
                  <a:lnTo>
                    <a:pt x="500829" y="5485116"/>
                  </a:lnTo>
                  <a:lnTo>
                    <a:pt x="550912" y="5472013"/>
                  </a:lnTo>
                  <a:lnTo>
                    <a:pt x="600995" y="5458854"/>
                  </a:lnTo>
                  <a:lnTo>
                    <a:pt x="651078" y="5445640"/>
                  </a:lnTo>
                  <a:lnTo>
                    <a:pt x="701161" y="5432372"/>
                  </a:lnTo>
                  <a:lnTo>
                    <a:pt x="751243" y="5419049"/>
                  </a:lnTo>
                  <a:lnTo>
                    <a:pt x="801326" y="5405670"/>
                  </a:lnTo>
                  <a:lnTo>
                    <a:pt x="851409" y="5392237"/>
                  </a:lnTo>
                  <a:lnTo>
                    <a:pt x="901492" y="5378748"/>
                  </a:lnTo>
                  <a:lnTo>
                    <a:pt x="951575" y="5365204"/>
                  </a:lnTo>
                  <a:lnTo>
                    <a:pt x="1001658" y="5351605"/>
                  </a:lnTo>
                  <a:lnTo>
                    <a:pt x="1051741" y="5337950"/>
                  </a:lnTo>
                  <a:lnTo>
                    <a:pt x="1101824" y="5324239"/>
                  </a:lnTo>
                  <a:lnTo>
                    <a:pt x="1151907" y="5310473"/>
                  </a:lnTo>
                  <a:lnTo>
                    <a:pt x="1201989" y="5296652"/>
                  </a:lnTo>
                  <a:lnTo>
                    <a:pt x="1252072" y="5282774"/>
                  </a:lnTo>
                  <a:lnTo>
                    <a:pt x="1302155" y="5268841"/>
                  </a:lnTo>
                  <a:lnTo>
                    <a:pt x="1352238" y="5254852"/>
                  </a:lnTo>
                  <a:lnTo>
                    <a:pt x="1402321" y="5240807"/>
                  </a:lnTo>
                  <a:lnTo>
                    <a:pt x="1452404" y="5226706"/>
                  </a:lnTo>
                  <a:lnTo>
                    <a:pt x="1502487" y="5212549"/>
                  </a:lnTo>
                  <a:lnTo>
                    <a:pt x="1552570" y="5198336"/>
                  </a:lnTo>
                  <a:lnTo>
                    <a:pt x="1602653" y="5184067"/>
                  </a:lnTo>
                  <a:lnTo>
                    <a:pt x="1652735" y="5169742"/>
                  </a:lnTo>
                  <a:lnTo>
                    <a:pt x="1702818" y="5155360"/>
                  </a:lnTo>
                  <a:lnTo>
                    <a:pt x="1752901" y="5140922"/>
                  </a:lnTo>
                  <a:lnTo>
                    <a:pt x="1802984" y="5126428"/>
                  </a:lnTo>
                  <a:lnTo>
                    <a:pt x="1853067" y="5111877"/>
                  </a:lnTo>
                  <a:lnTo>
                    <a:pt x="1903150" y="5097270"/>
                  </a:lnTo>
                  <a:lnTo>
                    <a:pt x="1953233" y="5082607"/>
                  </a:lnTo>
                  <a:lnTo>
                    <a:pt x="2003316" y="5067887"/>
                  </a:lnTo>
                  <a:lnTo>
                    <a:pt x="2053399" y="5053110"/>
                  </a:lnTo>
                  <a:lnTo>
                    <a:pt x="2103482" y="5038277"/>
                  </a:lnTo>
                  <a:lnTo>
                    <a:pt x="2153564" y="5023387"/>
                  </a:lnTo>
                  <a:lnTo>
                    <a:pt x="2203647" y="5008441"/>
                  </a:lnTo>
                  <a:lnTo>
                    <a:pt x="2253730" y="4993438"/>
                  </a:lnTo>
                  <a:lnTo>
                    <a:pt x="2303813" y="4978378"/>
                  </a:lnTo>
                  <a:lnTo>
                    <a:pt x="2353896" y="4963262"/>
                  </a:lnTo>
                  <a:lnTo>
                    <a:pt x="2403979" y="4948089"/>
                  </a:lnTo>
                  <a:lnTo>
                    <a:pt x="2454062" y="4932859"/>
                  </a:lnTo>
                  <a:lnTo>
                    <a:pt x="2504145" y="4917573"/>
                  </a:lnTo>
                  <a:lnTo>
                    <a:pt x="2554228" y="4902229"/>
                  </a:lnTo>
                  <a:lnTo>
                    <a:pt x="2604310" y="4886829"/>
                  </a:lnTo>
                  <a:lnTo>
                    <a:pt x="2654393" y="4871372"/>
                  </a:lnTo>
                  <a:lnTo>
                    <a:pt x="2704476" y="4855859"/>
                  </a:lnTo>
                  <a:lnTo>
                    <a:pt x="2754559" y="4840288"/>
                  </a:lnTo>
                  <a:lnTo>
                    <a:pt x="2804642" y="4824661"/>
                  </a:lnTo>
                  <a:lnTo>
                    <a:pt x="2854725" y="4808977"/>
                  </a:lnTo>
                  <a:lnTo>
                    <a:pt x="2904808" y="4793237"/>
                  </a:lnTo>
                  <a:lnTo>
                    <a:pt x="2954891" y="4777439"/>
                  </a:lnTo>
                  <a:lnTo>
                    <a:pt x="3004974" y="4761585"/>
                  </a:lnTo>
                  <a:lnTo>
                    <a:pt x="3055056" y="4745674"/>
                  </a:lnTo>
                  <a:lnTo>
                    <a:pt x="3105139" y="4729706"/>
                  </a:lnTo>
                  <a:lnTo>
                    <a:pt x="3155222" y="4713682"/>
                  </a:lnTo>
                  <a:lnTo>
                    <a:pt x="3205305" y="4697601"/>
                  </a:lnTo>
                  <a:lnTo>
                    <a:pt x="3255388" y="4681463"/>
                  </a:lnTo>
                  <a:lnTo>
                    <a:pt x="3305471" y="4665269"/>
                  </a:lnTo>
                  <a:lnTo>
                    <a:pt x="3355554" y="4649018"/>
                  </a:lnTo>
                  <a:lnTo>
                    <a:pt x="3405637" y="4632710"/>
                  </a:lnTo>
                  <a:lnTo>
                    <a:pt x="3455720" y="4616346"/>
                  </a:lnTo>
                  <a:lnTo>
                    <a:pt x="3505803" y="4599926"/>
                  </a:lnTo>
                  <a:lnTo>
                    <a:pt x="3555885" y="4583449"/>
                  </a:lnTo>
                  <a:lnTo>
                    <a:pt x="3605968" y="4566915"/>
                  </a:lnTo>
                  <a:lnTo>
                    <a:pt x="3656051" y="4550325"/>
                  </a:lnTo>
                  <a:lnTo>
                    <a:pt x="3706134" y="4533679"/>
                  </a:lnTo>
                  <a:lnTo>
                    <a:pt x="3756217" y="4516977"/>
                  </a:lnTo>
                  <a:lnTo>
                    <a:pt x="3806300" y="4500218"/>
                  </a:lnTo>
                  <a:lnTo>
                    <a:pt x="3856383" y="4483403"/>
                  </a:lnTo>
                  <a:lnTo>
                    <a:pt x="3906466" y="4466532"/>
                  </a:lnTo>
                  <a:lnTo>
                    <a:pt x="3956549" y="4449605"/>
                  </a:lnTo>
                  <a:lnTo>
                    <a:pt x="4006631" y="4432622"/>
                  </a:lnTo>
                  <a:lnTo>
                    <a:pt x="4056714" y="4415584"/>
                  </a:lnTo>
                  <a:lnTo>
                    <a:pt x="4106797" y="4398489"/>
                  </a:lnTo>
                  <a:lnTo>
                    <a:pt x="4156880" y="4381338"/>
                  </a:lnTo>
                  <a:lnTo>
                    <a:pt x="4206963" y="4364132"/>
                  </a:lnTo>
                  <a:lnTo>
                    <a:pt x="4257046" y="4346871"/>
                  </a:lnTo>
                  <a:lnTo>
                    <a:pt x="4307129" y="4329553"/>
                  </a:lnTo>
                  <a:lnTo>
                    <a:pt x="4357212" y="4312180"/>
                  </a:lnTo>
                  <a:lnTo>
                    <a:pt x="4407295" y="4294752"/>
                  </a:lnTo>
                  <a:lnTo>
                    <a:pt x="4457377" y="4277269"/>
                  </a:lnTo>
                  <a:lnTo>
                    <a:pt x="4507460" y="4259731"/>
                  </a:lnTo>
                  <a:lnTo>
                    <a:pt x="4557543" y="4242137"/>
                  </a:lnTo>
                  <a:lnTo>
                    <a:pt x="4607626" y="4224488"/>
                  </a:lnTo>
                  <a:lnTo>
                    <a:pt x="4657709" y="4206785"/>
                  </a:lnTo>
                  <a:lnTo>
                    <a:pt x="4707792" y="4189027"/>
                  </a:lnTo>
                  <a:lnTo>
                    <a:pt x="4757875" y="4171214"/>
                  </a:lnTo>
                  <a:lnTo>
                    <a:pt x="4807958" y="4153347"/>
                  </a:lnTo>
                  <a:lnTo>
                    <a:pt x="4858041" y="4135425"/>
                  </a:lnTo>
                  <a:lnTo>
                    <a:pt x="4908124" y="4117449"/>
                  </a:lnTo>
                  <a:lnTo>
                    <a:pt x="4958206" y="4099419"/>
                  </a:lnTo>
                  <a:lnTo>
                    <a:pt x="5008289" y="4081334"/>
                  </a:lnTo>
                  <a:lnTo>
                    <a:pt x="5058372" y="4063196"/>
                  </a:lnTo>
                  <a:lnTo>
                    <a:pt x="5108455" y="4045004"/>
                  </a:lnTo>
                  <a:lnTo>
                    <a:pt x="5158538" y="4026759"/>
                  </a:lnTo>
                  <a:lnTo>
                    <a:pt x="5208621" y="4008460"/>
                  </a:lnTo>
                  <a:lnTo>
                    <a:pt x="5258704" y="3990107"/>
                  </a:lnTo>
                  <a:lnTo>
                    <a:pt x="5308787" y="3971701"/>
                  </a:lnTo>
                  <a:lnTo>
                    <a:pt x="5358870" y="3953243"/>
                  </a:lnTo>
                  <a:lnTo>
                    <a:pt x="5408952" y="3934731"/>
                  </a:lnTo>
                  <a:lnTo>
                    <a:pt x="5459035" y="3916166"/>
                  </a:lnTo>
                  <a:lnTo>
                    <a:pt x="5509118" y="3897549"/>
                  </a:lnTo>
                  <a:lnTo>
                    <a:pt x="5559201" y="3878880"/>
                  </a:lnTo>
                  <a:lnTo>
                    <a:pt x="5609284" y="3860158"/>
                  </a:lnTo>
                  <a:lnTo>
                    <a:pt x="5659367" y="3841384"/>
                  </a:lnTo>
                  <a:lnTo>
                    <a:pt x="5709450" y="3822558"/>
                  </a:lnTo>
                  <a:lnTo>
                    <a:pt x="5759533" y="3803680"/>
                  </a:lnTo>
                  <a:lnTo>
                    <a:pt x="5809616" y="3784751"/>
                  </a:lnTo>
                  <a:lnTo>
                    <a:pt x="5859698" y="3765770"/>
                  </a:lnTo>
                  <a:lnTo>
                    <a:pt x="5909781" y="3746739"/>
                  </a:lnTo>
                  <a:lnTo>
                    <a:pt x="5959864" y="3727656"/>
                  </a:lnTo>
                  <a:lnTo>
                    <a:pt x="6009947" y="3708522"/>
                  </a:lnTo>
                  <a:lnTo>
                    <a:pt x="6060030" y="3689337"/>
                  </a:lnTo>
                  <a:lnTo>
                    <a:pt x="6110113" y="3670102"/>
                  </a:lnTo>
                  <a:lnTo>
                    <a:pt x="6160196" y="3650817"/>
                  </a:lnTo>
                  <a:lnTo>
                    <a:pt x="6210279" y="3631482"/>
                  </a:lnTo>
                  <a:lnTo>
                    <a:pt x="6260362" y="3612097"/>
                  </a:lnTo>
                  <a:lnTo>
                    <a:pt x="6310445" y="3592662"/>
                  </a:lnTo>
                  <a:lnTo>
                    <a:pt x="6360527" y="3573178"/>
                  </a:lnTo>
                  <a:lnTo>
                    <a:pt x="6410610" y="3553644"/>
                  </a:lnTo>
                  <a:lnTo>
                    <a:pt x="6460693" y="3534062"/>
                  </a:lnTo>
                  <a:lnTo>
                    <a:pt x="6510776" y="3514431"/>
                  </a:lnTo>
                  <a:lnTo>
                    <a:pt x="6560859" y="3494751"/>
                  </a:lnTo>
                  <a:lnTo>
                    <a:pt x="6610942" y="3475023"/>
                  </a:lnTo>
                  <a:lnTo>
                    <a:pt x="6661025" y="3455247"/>
                  </a:lnTo>
                  <a:lnTo>
                    <a:pt x="6711108" y="3435423"/>
                  </a:lnTo>
                  <a:lnTo>
                    <a:pt x="6761191" y="3415551"/>
                  </a:lnTo>
                  <a:lnTo>
                    <a:pt x="6811273" y="3395632"/>
                  </a:lnTo>
                  <a:lnTo>
                    <a:pt x="6861356" y="3375666"/>
                  </a:lnTo>
                  <a:lnTo>
                    <a:pt x="6911439" y="3355653"/>
                  </a:lnTo>
                  <a:lnTo>
                    <a:pt x="6961522" y="3335593"/>
                  </a:lnTo>
                  <a:lnTo>
                    <a:pt x="7011605" y="3315487"/>
                  </a:lnTo>
                  <a:lnTo>
                    <a:pt x="7061688" y="3295335"/>
                  </a:lnTo>
                  <a:lnTo>
                    <a:pt x="7111771" y="3275137"/>
                  </a:lnTo>
                  <a:lnTo>
                    <a:pt x="7161854" y="3254894"/>
                  </a:lnTo>
                  <a:lnTo>
                    <a:pt x="7211937" y="3234605"/>
                  </a:lnTo>
                  <a:lnTo>
                    <a:pt x="7262019" y="3214271"/>
                  </a:lnTo>
                  <a:lnTo>
                    <a:pt x="7312102" y="3193892"/>
                  </a:lnTo>
                  <a:lnTo>
                    <a:pt x="7362185" y="3173469"/>
                  </a:lnTo>
                  <a:lnTo>
                    <a:pt x="7412268" y="3153002"/>
                  </a:lnTo>
                  <a:lnTo>
                    <a:pt x="7462351" y="3132491"/>
                  </a:lnTo>
                  <a:lnTo>
                    <a:pt x="7512434" y="3111936"/>
                  </a:lnTo>
                  <a:lnTo>
                    <a:pt x="7562517" y="3091337"/>
                  </a:lnTo>
                  <a:lnTo>
                    <a:pt x="7612600" y="3070696"/>
                  </a:lnTo>
                  <a:lnTo>
                    <a:pt x="7662683" y="3050012"/>
                  </a:lnTo>
                  <a:lnTo>
                    <a:pt x="7712766" y="3029285"/>
                  </a:lnTo>
                  <a:lnTo>
                    <a:pt x="7762848" y="3008516"/>
                  </a:lnTo>
                  <a:lnTo>
                    <a:pt x="7812931" y="2987706"/>
                  </a:lnTo>
                  <a:lnTo>
                    <a:pt x="7863014" y="2966854"/>
                  </a:lnTo>
                  <a:lnTo>
                    <a:pt x="7913097" y="2945960"/>
                  </a:lnTo>
                  <a:lnTo>
                    <a:pt x="7963180" y="2925026"/>
                  </a:lnTo>
                  <a:lnTo>
                    <a:pt x="8013263" y="2904051"/>
                  </a:lnTo>
                  <a:lnTo>
                    <a:pt x="8063346" y="2883035"/>
                  </a:lnTo>
                  <a:lnTo>
                    <a:pt x="8113429" y="2861980"/>
                  </a:lnTo>
                  <a:lnTo>
                    <a:pt x="8163512" y="2840885"/>
                  </a:lnTo>
                  <a:lnTo>
                    <a:pt x="8213594" y="2819751"/>
                  </a:lnTo>
                  <a:lnTo>
                    <a:pt x="8263677" y="2798578"/>
                  </a:lnTo>
                  <a:lnTo>
                    <a:pt x="8313760" y="2777366"/>
                  </a:lnTo>
                  <a:lnTo>
                    <a:pt x="8363843" y="2756115"/>
                  </a:lnTo>
                  <a:lnTo>
                    <a:pt x="8413926" y="2734827"/>
                  </a:lnTo>
                  <a:lnTo>
                    <a:pt x="8464009" y="2713501"/>
                  </a:lnTo>
                  <a:lnTo>
                    <a:pt x="8514092" y="2692138"/>
                  </a:lnTo>
                  <a:lnTo>
                    <a:pt x="8564175" y="2670738"/>
                  </a:lnTo>
                  <a:lnTo>
                    <a:pt x="8614258" y="2649301"/>
                  </a:lnTo>
                  <a:lnTo>
                    <a:pt x="8664340" y="2627828"/>
                  </a:lnTo>
                  <a:lnTo>
                    <a:pt x="8714423" y="2606320"/>
                  </a:lnTo>
                  <a:lnTo>
                    <a:pt x="8764506" y="2584775"/>
                  </a:lnTo>
                  <a:lnTo>
                    <a:pt x="8814589" y="2563196"/>
                  </a:lnTo>
                  <a:lnTo>
                    <a:pt x="8864672" y="2541581"/>
                  </a:lnTo>
                  <a:lnTo>
                    <a:pt x="8914755" y="2519932"/>
                  </a:lnTo>
                  <a:lnTo>
                    <a:pt x="8964838" y="2498249"/>
                  </a:lnTo>
                  <a:lnTo>
                    <a:pt x="9014921" y="2476533"/>
                  </a:lnTo>
                  <a:lnTo>
                    <a:pt x="9065004" y="2454783"/>
                  </a:lnTo>
                  <a:lnTo>
                    <a:pt x="9115087" y="2433000"/>
                  </a:lnTo>
                  <a:lnTo>
                    <a:pt x="9165169" y="2411184"/>
                  </a:lnTo>
                  <a:lnTo>
                    <a:pt x="9215252" y="2389337"/>
                  </a:lnTo>
                  <a:lnTo>
                    <a:pt x="9265335" y="2367457"/>
                  </a:lnTo>
                  <a:lnTo>
                    <a:pt x="9315418" y="2345546"/>
                  </a:lnTo>
                  <a:lnTo>
                    <a:pt x="9365501" y="2323604"/>
                  </a:lnTo>
                  <a:lnTo>
                    <a:pt x="9415584" y="2301631"/>
                  </a:lnTo>
                  <a:lnTo>
                    <a:pt x="9465667" y="2279628"/>
                  </a:lnTo>
                  <a:lnTo>
                    <a:pt x="9515750" y="2257595"/>
                  </a:lnTo>
                  <a:lnTo>
                    <a:pt x="9565833" y="2235533"/>
                  </a:lnTo>
                  <a:lnTo>
                    <a:pt x="9615915" y="2213442"/>
                  </a:lnTo>
                  <a:lnTo>
                    <a:pt x="9665998" y="2191321"/>
                  </a:lnTo>
                  <a:lnTo>
                    <a:pt x="9716081" y="2169173"/>
                  </a:lnTo>
                  <a:lnTo>
                    <a:pt x="9766164" y="2146997"/>
                  </a:lnTo>
                  <a:lnTo>
                    <a:pt x="9816247" y="2124793"/>
                  </a:lnTo>
                  <a:lnTo>
                    <a:pt x="9866330" y="2102562"/>
                  </a:lnTo>
                  <a:lnTo>
                    <a:pt x="9916413" y="2080305"/>
                  </a:lnTo>
                  <a:lnTo>
                    <a:pt x="9966496" y="2058021"/>
                  </a:lnTo>
                  <a:lnTo>
                    <a:pt x="10016579" y="2035711"/>
                  </a:lnTo>
                  <a:lnTo>
                    <a:pt x="10066661" y="2013376"/>
                  </a:lnTo>
                  <a:lnTo>
                    <a:pt x="10116744" y="1991016"/>
                  </a:lnTo>
                  <a:lnTo>
                    <a:pt x="10166827" y="1968632"/>
                  </a:lnTo>
                  <a:lnTo>
                    <a:pt x="10216910" y="1946223"/>
                  </a:lnTo>
                  <a:lnTo>
                    <a:pt x="10266993" y="1923790"/>
                  </a:lnTo>
                  <a:lnTo>
                    <a:pt x="10317076" y="1901335"/>
                  </a:lnTo>
                  <a:lnTo>
                    <a:pt x="10367159" y="1878856"/>
                  </a:lnTo>
                  <a:lnTo>
                    <a:pt x="10417242" y="1856355"/>
                  </a:lnTo>
                  <a:lnTo>
                    <a:pt x="10467325" y="1833831"/>
                  </a:lnTo>
                  <a:lnTo>
                    <a:pt x="10517408" y="1811287"/>
                  </a:lnTo>
                  <a:lnTo>
                    <a:pt x="10567490" y="1788721"/>
                  </a:lnTo>
                  <a:lnTo>
                    <a:pt x="10617573" y="1766134"/>
                  </a:lnTo>
                  <a:lnTo>
                    <a:pt x="10667656" y="1743527"/>
                  </a:lnTo>
                  <a:lnTo>
                    <a:pt x="10717739" y="1720900"/>
                  </a:lnTo>
                  <a:lnTo>
                    <a:pt x="10767822" y="1698253"/>
                  </a:lnTo>
                  <a:lnTo>
                    <a:pt x="10817905" y="1675588"/>
                  </a:lnTo>
                  <a:lnTo>
                    <a:pt x="10867988" y="1652904"/>
                  </a:lnTo>
                  <a:lnTo>
                    <a:pt x="10918071" y="1630202"/>
                  </a:lnTo>
                  <a:lnTo>
                    <a:pt x="10968154" y="1607482"/>
                  </a:lnTo>
                  <a:lnTo>
                    <a:pt x="11018236" y="1584745"/>
                  </a:lnTo>
                  <a:lnTo>
                    <a:pt x="11068319" y="1561991"/>
                  </a:lnTo>
                  <a:lnTo>
                    <a:pt x="11118402" y="1539221"/>
                  </a:lnTo>
                  <a:lnTo>
                    <a:pt x="11168485" y="1516435"/>
                  </a:lnTo>
                  <a:lnTo>
                    <a:pt x="11218568" y="1493633"/>
                  </a:lnTo>
                  <a:lnTo>
                    <a:pt x="11268651" y="1470816"/>
                  </a:lnTo>
                  <a:lnTo>
                    <a:pt x="11318734" y="1447985"/>
                  </a:lnTo>
                  <a:lnTo>
                    <a:pt x="11368817" y="1425140"/>
                  </a:lnTo>
                  <a:lnTo>
                    <a:pt x="11418900" y="1402281"/>
                  </a:lnTo>
                  <a:lnTo>
                    <a:pt x="11468982" y="1379409"/>
                  </a:lnTo>
                  <a:lnTo>
                    <a:pt x="11519065" y="1356524"/>
                  </a:lnTo>
                  <a:lnTo>
                    <a:pt x="11569148" y="1333627"/>
                  </a:lnTo>
                  <a:lnTo>
                    <a:pt x="11619231" y="1310717"/>
                  </a:lnTo>
                  <a:lnTo>
                    <a:pt x="11669314" y="1287797"/>
                  </a:lnTo>
                  <a:lnTo>
                    <a:pt x="11719397" y="1264865"/>
                  </a:lnTo>
                  <a:lnTo>
                    <a:pt x="11769480" y="1241923"/>
                  </a:lnTo>
                  <a:lnTo>
                    <a:pt x="11819563" y="1218971"/>
                  </a:lnTo>
                  <a:lnTo>
                    <a:pt x="11869646" y="1196009"/>
                  </a:lnTo>
                  <a:lnTo>
                    <a:pt x="11919729" y="1173038"/>
                  </a:lnTo>
                  <a:lnTo>
                    <a:pt x="11969811" y="1150059"/>
                  </a:lnTo>
                  <a:lnTo>
                    <a:pt x="12019894" y="1127071"/>
                  </a:lnTo>
                  <a:lnTo>
                    <a:pt x="12069977" y="1104075"/>
                  </a:lnTo>
                  <a:lnTo>
                    <a:pt x="12120060" y="1081072"/>
                  </a:lnTo>
                  <a:lnTo>
                    <a:pt x="12170143" y="1058062"/>
                  </a:lnTo>
                  <a:lnTo>
                    <a:pt x="12220226" y="1035046"/>
                  </a:lnTo>
                  <a:lnTo>
                    <a:pt x="12270309" y="1012024"/>
                  </a:lnTo>
                  <a:lnTo>
                    <a:pt x="12320392" y="988996"/>
                  </a:lnTo>
                  <a:lnTo>
                    <a:pt x="12370475" y="965964"/>
                  </a:lnTo>
                  <a:lnTo>
                    <a:pt x="12420557" y="942926"/>
                  </a:lnTo>
                  <a:lnTo>
                    <a:pt x="12470640" y="919885"/>
                  </a:lnTo>
                  <a:lnTo>
                    <a:pt x="12520723" y="896839"/>
                  </a:lnTo>
                  <a:lnTo>
                    <a:pt x="12570806" y="873791"/>
                  </a:lnTo>
                  <a:lnTo>
                    <a:pt x="12620889" y="850740"/>
                  </a:lnTo>
                  <a:lnTo>
                    <a:pt x="12670972" y="827686"/>
                  </a:lnTo>
                  <a:lnTo>
                    <a:pt x="12721055" y="804631"/>
                  </a:lnTo>
                  <a:lnTo>
                    <a:pt x="12771138" y="781574"/>
                  </a:lnTo>
                  <a:lnTo>
                    <a:pt x="12821221" y="758516"/>
                  </a:lnTo>
                  <a:lnTo>
                    <a:pt x="12871303" y="735458"/>
                  </a:lnTo>
                  <a:lnTo>
                    <a:pt x="12921386" y="712400"/>
                  </a:lnTo>
                  <a:lnTo>
                    <a:pt x="12971469" y="689342"/>
                  </a:lnTo>
                  <a:lnTo>
                    <a:pt x="13021552" y="666285"/>
                  </a:lnTo>
                  <a:lnTo>
                    <a:pt x="13071635" y="643229"/>
                  </a:lnTo>
                  <a:lnTo>
                    <a:pt x="13121718" y="620175"/>
                  </a:lnTo>
                  <a:lnTo>
                    <a:pt x="13171801" y="597123"/>
                  </a:lnTo>
                  <a:lnTo>
                    <a:pt x="13221884" y="574074"/>
                  </a:lnTo>
                  <a:lnTo>
                    <a:pt x="13271967" y="551028"/>
                  </a:lnTo>
                  <a:lnTo>
                    <a:pt x="13322050" y="527985"/>
                  </a:lnTo>
                  <a:lnTo>
                    <a:pt x="13372132" y="504947"/>
                  </a:lnTo>
                  <a:lnTo>
                    <a:pt x="13422215" y="481913"/>
                  </a:lnTo>
                  <a:lnTo>
                    <a:pt x="13472298" y="458883"/>
                  </a:lnTo>
                  <a:lnTo>
                    <a:pt x="13522381" y="435860"/>
                  </a:lnTo>
                  <a:lnTo>
                    <a:pt x="13572464" y="412841"/>
                  </a:lnTo>
                  <a:lnTo>
                    <a:pt x="13622547" y="389830"/>
                  </a:lnTo>
                  <a:lnTo>
                    <a:pt x="13672630" y="366824"/>
                  </a:lnTo>
                  <a:lnTo>
                    <a:pt x="13722713" y="343826"/>
                  </a:lnTo>
                  <a:lnTo>
                    <a:pt x="13772796" y="320835"/>
                  </a:lnTo>
                  <a:lnTo>
                    <a:pt x="13822878" y="297853"/>
                  </a:lnTo>
                  <a:lnTo>
                    <a:pt x="13872961" y="274879"/>
                  </a:lnTo>
                  <a:lnTo>
                    <a:pt x="13923044" y="251913"/>
                  </a:lnTo>
                  <a:lnTo>
                    <a:pt x="13973127" y="228957"/>
                  </a:lnTo>
                  <a:lnTo>
                    <a:pt x="14023210" y="206011"/>
                  </a:lnTo>
                  <a:lnTo>
                    <a:pt x="14073293" y="183074"/>
                  </a:lnTo>
                  <a:lnTo>
                    <a:pt x="14123376" y="160148"/>
                  </a:lnTo>
                  <a:lnTo>
                    <a:pt x="14173459" y="137234"/>
                  </a:lnTo>
                  <a:lnTo>
                    <a:pt x="14223542" y="114330"/>
                  </a:lnTo>
                  <a:lnTo>
                    <a:pt x="14273624" y="91439"/>
                  </a:lnTo>
                  <a:lnTo>
                    <a:pt x="14323707" y="68560"/>
                  </a:lnTo>
                  <a:lnTo>
                    <a:pt x="14373790" y="45693"/>
                  </a:lnTo>
                  <a:lnTo>
                    <a:pt x="14423873" y="22840"/>
                  </a:lnTo>
                  <a:lnTo>
                    <a:pt x="14473956" y="0"/>
                  </a:lnTo>
                </a:path>
              </a:pathLst>
            </a:custGeom>
            <a:ln w="27000">
              <a:solidFill>
                <a:srgbClr val="000000">
                  <a:alpha val="50196"/>
                </a:srgbClr>
              </a:solidFill>
              <a:prstDash val="solid"/>
              <a:round/>
            </a:ln>
          </p:spPr>
          <p:txBody>
            <a:bodyPr/>
            <a:lstStyle/>
            <a:p/>
          </p:txBody>
        </p:sp>
        <p:sp>
          <p:nvSpPr>
            <p:cNvPr id="62" name="Polyline form 62"/>
            <p:cNvSpPr/>
            <p:nvPr/>
          </p:nvSpPr>
          <p:spPr>
            <a:xfrm>
              <a:off x="20323265" y="16706211"/>
              <a:ext cx="14473956" cy="7"/>
            </a:xfrm>
            <a:custGeom>
              <a:avLst/>
              <a:pathLst>
                <a:path w="14473956" h="7">
                  <a:moveTo>
                    <a:pt x="0" y="7"/>
                  </a:moveTo>
                  <a:lnTo>
                    <a:pt x="50083" y="7"/>
                  </a:lnTo>
                  <a:lnTo>
                    <a:pt x="100166" y="7"/>
                  </a:lnTo>
                  <a:lnTo>
                    <a:pt x="150249" y="7"/>
                  </a:lnTo>
                  <a:lnTo>
                    <a:pt x="200332" y="7"/>
                  </a:lnTo>
                  <a:lnTo>
                    <a:pt x="250414" y="7"/>
                  </a:lnTo>
                  <a:lnTo>
                    <a:pt x="300497" y="7"/>
                  </a:lnTo>
                  <a:lnTo>
                    <a:pt x="350580" y="7"/>
                  </a:lnTo>
                  <a:lnTo>
                    <a:pt x="400663" y="7"/>
                  </a:lnTo>
                  <a:lnTo>
                    <a:pt x="450746" y="7"/>
                  </a:lnTo>
                  <a:lnTo>
                    <a:pt x="500829" y="7"/>
                  </a:lnTo>
                  <a:lnTo>
                    <a:pt x="550912" y="7"/>
                  </a:lnTo>
                  <a:lnTo>
                    <a:pt x="600995" y="7"/>
                  </a:lnTo>
                  <a:lnTo>
                    <a:pt x="651078" y="7"/>
                  </a:lnTo>
                  <a:lnTo>
                    <a:pt x="701161" y="7"/>
                  </a:lnTo>
                  <a:lnTo>
                    <a:pt x="751243" y="7"/>
                  </a:lnTo>
                  <a:lnTo>
                    <a:pt x="801326" y="7"/>
                  </a:lnTo>
                  <a:lnTo>
                    <a:pt x="851409" y="7"/>
                  </a:lnTo>
                  <a:lnTo>
                    <a:pt x="901492" y="7"/>
                  </a:lnTo>
                  <a:lnTo>
                    <a:pt x="951575" y="7"/>
                  </a:lnTo>
                  <a:lnTo>
                    <a:pt x="1001658" y="7"/>
                  </a:lnTo>
                  <a:lnTo>
                    <a:pt x="1051741" y="7"/>
                  </a:lnTo>
                  <a:lnTo>
                    <a:pt x="1101824" y="7"/>
                  </a:lnTo>
                  <a:lnTo>
                    <a:pt x="1151907" y="7"/>
                  </a:lnTo>
                  <a:lnTo>
                    <a:pt x="1201989" y="7"/>
                  </a:lnTo>
                  <a:lnTo>
                    <a:pt x="1252072" y="7"/>
                  </a:lnTo>
                  <a:lnTo>
                    <a:pt x="1302155" y="7"/>
                  </a:lnTo>
                  <a:lnTo>
                    <a:pt x="1352238" y="7"/>
                  </a:lnTo>
                  <a:lnTo>
                    <a:pt x="1402321" y="7"/>
                  </a:lnTo>
                  <a:lnTo>
                    <a:pt x="1452404" y="7"/>
                  </a:lnTo>
                  <a:lnTo>
                    <a:pt x="1502487" y="7"/>
                  </a:lnTo>
                  <a:lnTo>
                    <a:pt x="1552570" y="7"/>
                  </a:lnTo>
                  <a:lnTo>
                    <a:pt x="1602653" y="7"/>
                  </a:lnTo>
                  <a:lnTo>
                    <a:pt x="1652735" y="7"/>
                  </a:lnTo>
                  <a:lnTo>
                    <a:pt x="1702818" y="7"/>
                  </a:lnTo>
                  <a:lnTo>
                    <a:pt x="1752901" y="7"/>
                  </a:lnTo>
                  <a:lnTo>
                    <a:pt x="1802984" y="7"/>
                  </a:lnTo>
                  <a:lnTo>
                    <a:pt x="1853067" y="7"/>
                  </a:lnTo>
                  <a:lnTo>
                    <a:pt x="1903150" y="7"/>
                  </a:lnTo>
                  <a:lnTo>
                    <a:pt x="1953233" y="7"/>
                  </a:lnTo>
                  <a:lnTo>
                    <a:pt x="2003316" y="7"/>
                  </a:lnTo>
                  <a:lnTo>
                    <a:pt x="2053399" y="7"/>
                  </a:lnTo>
                  <a:lnTo>
                    <a:pt x="2103482" y="7"/>
                  </a:lnTo>
                  <a:lnTo>
                    <a:pt x="2153564" y="7"/>
                  </a:lnTo>
                  <a:lnTo>
                    <a:pt x="2203647" y="7"/>
                  </a:lnTo>
                  <a:lnTo>
                    <a:pt x="2253730" y="7"/>
                  </a:lnTo>
                  <a:lnTo>
                    <a:pt x="2303813" y="7"/>
                  </a:lnTo>
                  <a:lnTo>
                    <a:pt x="2353896" y="7"/>
                  </a:lnTo>
                  <a:lnTo>
                    <a:pt x="2403979" y="7"/>
                  </a:lnTo>
                  <a:lnTo>
                    <a:pt x="2454062" y="7"/>
                  </a:lnTo>
                  <a:lnTo>
                    <a:pt x="2504145" y="7"/>
                  </a:lnTo>
                  <a:lnTo>
                    <a:pt x="2554228" y="7"/>
                  </a:lnTo>
                  <a:lnTo>
                    <a:pt x="2604310" y="7"/>
                  </a:lnTo>
                  <a:lnTo>
                    <a:pt x="2654393" y="7"/>
                  </a:lnTo>
                  <a:lnTo>
                    <a:pt x="2704476" y="7"/>
                  </a:lnTo>
                  <a:lnTo>
                    <a:pt x="2754559" y="6"/>
                  </a:lnTo>
                  <a:lnTo>
                    <a:pt x="2804642" y="6"/>
                  </a:lnTo>
                  <a:lnTo>
                    <a:pt x="2854725" y="6"/>
                  </a:lnTo>
                  <a:lnTo>
                    <a:pt x="2904808" y="6"/>
                  </a:lnTo>
                  <a:lnTo>
                    <a:pt x="2954891" y="6"/>
                  </a:lnTo>
                  <a:lnTo>
                    <a:pt x="3004974" y="6"/>
                  </a:lnTo>
                  <a:lnTo>
                    <a:pt x="3055056" y="6"/>
                  </a:lnTo>
                  <a:lnTo>
                    <a:pt x="3105139" y="6"/>
                  </a:lnTo>
                  <a:lnTo>
                    <a:pt x="3155222" y="6"/>
                  </a:lnTo>
                  <a:lnTo>
                    <a:pt x="3205305" y="6"/>
                  </a:lnTo>
                  <a:lnTo>
                    <a:pt x="3255388" y="6"/>
                  </a:lnTo>
                  <a:lnTo>
                    <a:pt x="3305471" y="6"/>
                  </a:lnTo>
                  <a:lnTo>
                    <a:pt x="3355554" y="6"/>
                  </a:lnTo>
                  <a:lnTo>
                    <a:pt x="3405637" y="6"/>
                  </a:lnTo>
                  <a:lnTo>
                    <a:pt x="3455720" y="6"/>
                  </a:lnTo>
                  <a:lnTo>
                    <a:pt x="3505803" y="6"/>
                  </a:lnTo>
                  <a:lnTo>
                    <a:pt x="3555885" y="6"/>
                  </a:lnTo>
                  <a:lnTo>
                    <a:pt x="3605968" y="6"/>
                  </a:lnTo>
                  <a:lnTo>
                    <a:pt x="3656051" y="6"/>
                  </a:lnTo>
                  <a:lnTo>
                    <a:pt x="3706134" y="6"/>
                  </a:lnTo>
                  <a:lnTo>
                    <a:pt x="3756217" y="6"/>
                  </a:lnTo>
                  <a:lnTo>
                    <a:pt x="3806300" y="6"/>
                  </a:lnTo>
                  <a:lnTo>
                    <a:pt x="3856383" y="6"/>
                  </a:lnTo>
                  <a:lnTo>
                    <a:pt x="3906466" y="6"/>
                  </a:lnTo>
                  <a:lnTo>
                    <a:pt x="3956549" y="6"/>
                  </a:lnTo>
                  <a:lnTo>
                    <a:pt x="4006631" y="6"/>
                  </a:lnTo>
                  <a:lnTo>
                    <a:pt x="4056714" y="6"/>
                  </a:lnTo>
                  <a:lnTo>
                    <a:pt x="4106797" y="6"/>
                  </a:lnTo>
                  <a:lnTo>
                    <a:pt x="4156880" y="6"/>
                  </a:lnTo>
                  <a:lnTo>
                    <a:pt x="4206963" y="6"/>
                  </a:lnTo>
                  <a:lnTo>
                    <a:pt x="4257046" y="6"/>
                  </a:lnTo>
                  <a:lnTo>
                    <a:pt x="4307129" y="6"/>
                  </a:lnTo>
                  <a:lnTo>
                    <a:pt x="4357212" y="6"/>
                  </a:lnTo>
                  <a:lnTo>
                    <a:pt x="4407295" y="6"/>
                  </a:lnTo>
                  <a:lnTo>
                    <a:pt x="4457377" y="6"/>
                  </a:lnTo>
                  <a:lnTo>
                    <a:pt x="4507460" y="6"/>
                  </a:lnTo>
                  <a:lnTo>
                    <a:pt x="4557543" y="6"/>
                  </a:lnTo>
                  <a:lnTo>
                    <a:pt x="4607626" y="6"/>
                  </a:lnTo>
                  <a:lnTo>
                    <a:pt x="4657709" y="6"/>
                  </a:lnTo>
                  <a:lnTo>
                    <a:pt x="4707792" y="6"/>
                  </a:lnTo>
                  <a:lnTo>
                    <a:pt x="4757875" y="6"/>
                  </a:lnTo>
                  <a:lnTo>
                    <a:pt x="4807958" y="6"/>
                  </a:lnTo>
                  <a:lnTo>
                    <a:pt x="4858041" y="6"/>
                  </a:lnTo>
                  <a:lnTo>
                    <a:pt x="4908124" y="6"/>
                  </a:lnTo>
                  <a:lnTo>
                    <a:pt x="4958206" y="6"/>
                  </a:lnTo>
                  <a:lnTo>
                    <a:pt x="5008289" y="6"/>
                  </a:lnTo>
                  <a:lnTo>
                    <a:pt x="5058372" y="6"/>
                  </a:lnTo>
                  <a:lnTo>
                    <a:pt x="5108455" y="6"/>
                  </a:lnTo>
                  <a:lnTo>
                    <a:pt x="5158538" y="6"/>
                  </a:lnTo>
                  <a:lnTo>
                    <a:pt x="5208621" y="6"/>
                  </a:lnTo>
                  <a:lnTo>
                    <a:pt x="5258704" y="6"/>
                  </a:lnTo>
                  <a:lnTo>
                    <a:pt x="5308787" y="6"/>
                  </a:lnTo>
                  <a:lnTo>
                    <a:pt x="5358870" y="6"/>
                  </a:lnTo>
                  <a:lnTo>
                    <a:pt x="5408952" y="6"/>
                  </a:lnTo>
                  <a:lnTo>
                    <a:pt x="5459035" y="6"/>
                  </a:lnTo>
                  <a:lnTo>
                    <a:pt x="5509118" y="6"/>
                  </a:lnTo>
                  <a:lnTo>
                    <a:pt x="5559201" y="6"/>
                  </a:lnTo>
                  <a:lnTo>
                    <a:pt x="5609284" y="6"/>
                  </a:lnTo>
                  <a:lnTo>
                    <a:pt x="5659367" y="6"/>
                  </a:lnTo>
                  <a:lnTo>
                    <a:pt x="5709450" y="6"/>
                  </a:lnTo>
                  <a:lnTo>
                    <a:pt x="5759533" y="6"/>
                  </a:lnTo>
                  <a:lnTo>
                    <a:pt x="5809616" y="6"/>
                  </a:lnTo>
                  <a:lnTo>
                    <a:pt x="5859698" y="6"/>
                  </a:lnTo>
                  <a:lnTo>
                    <a:pt x="5909781" y="6"/>
                  </a:lnTo>
                  <a:lnTo>
                    <a:pt x="5959864" y="6"/>
                  </a:lnTo>
                  <a:lnTo>
                    <a:pt x="6009947" y="6"/>
                  </a:lnTo>
                  <a:lnTo>
                    <a:pt x="6060030" y="6"/>
                  </a:lnTo>
                  <a:lnTo>
                    <a:pt x="6110113" y="6"/>
                  </a:lnTo>
                  <a:lnTo>
                    <a:pt x="6160196" y="6"/>
                  </a:lnTo>
                  <a:lnTo>
                    <a:pt x="6210279" y="6"/>
                  </a:lnTo>
                  <a:lnTo>
                    <a:pt x="6260362" y="6"/>
                  </a:lnTo>
                  <a:lnTo>
                    <a:pt x="6310445" y="5"/>
                  </a:lnTo>
                  <a:lnTo>
                    <a:pt x="6360527" y="5"/>
                  </a:lnTo>
                  <a:lnTo>
                    <a:pt x="6410610" y="5"/>
                  </a:lnTo>
                  <a:lnTo>
                    <a:pt x="6460693" y="5"/>
                  </a:lnTo>
                  <a:lnTo>
                    <a:pt x="6510776" y="5"/>
                  </a:lnTo>
                  <a:lnTo>
                    <a:pt x="6560859" y="5"/>
                  </a:lnTo>
                  <a:lnTo>
                    <a:pt x="6610942" y="5"/>
                  </a:lnTo>
                  <a:lnTo>
                    <a:pt x="6661025" y="5"/>
                  </a:lnTo>
                  <a:lnTo>
                    <a:pt x="6711108" y="5"/>
                  </a:lnTo>
                  <a:lnTo>
                    <a:pt x="6761191" y="5"/>
                  </a:lnTo>
                  <a:lnTo>
                    <a:pt x="6811273" y="5"/>
                  </a:lnTo>
                  <a:lnTo>
                    <a:pt x="6861356" y="5"/>
                  </a:lnTo>
                  <a:lnTo>
                    <a:pt x="6911439" y="5"/>
                  </a:lnTo>
                  <a:lnTo>
                    <a:pt x="6961522" y="5"/>
                  </a:lnTo>
                  <a:lnTo>
                    <a:pt x="7011605" y="5"/>
                  </a:lnTo>
                  <a:lnTo>
                    <a:pt x="7061688" y="5"/>
                  </a:lnTo>
                  <a:lnTo>
                    <a:pt x="7111771" y="5"/>
                  </a:lnTo>
                  <a:lnTo>
                    <a:pt x="7161854" y="5"/>
                  </a:lnTo>
                  <a:lnTo>
                    <a:pt x="7211937" y="5"/>
                  </a:lnTo>
                  <a:lnTo>
                    <a:pt x="7262019" y="5"/>
                  </a:lnTo>
                  <a:lnTo>
                    <a:pt x="7312102" y="5"/>
                  </a:lnTo>
                  <a:lnTo>
                    <a:pt x="7362185" y="5"/>
                  </a:lnTo>
                  <a:lnTo>
                    <a:pt x="7412268" y="5"/>
                  </a:lnTo>
                  <a:lnTo>
                    <a:pt x="7462351" y="5"/>
                  </a:lnTo>
                  <a:lnTo>
                    <a:pt x="7512434" y="5"/>
                  </a:lnTo>
                  <a:lnTo>
                    <a:pt x="7562517" y="5"/>
                  </a:lnTo>
                  <a:lnTo>
                    <a:pt x="7612600" y="5"/>
                  </a:lnTo>
                  <a:lnTo>
                    <a:pt x="7662683" y="5"/>
                  </a:lnTo>
                  <a:lnTo>
                    <a:pt x="7712766" y="5"/>
                  </a:lnTo>
                  <a:lnTo>
                    <a:pt x="7762848" y="5"/>
                  </a:lnTo>
                  <a:lnTo>
                    <a:pt x="7812931" y="5"/>
                  </a:lnTo>
                  <a:lnTo>
                    <a:pt x="7863014" y="5"/>
                  </a:lnTo>
                  <a:lnTo>
                    <a:pt x="7913097" y="5"/>
                  </a:lnTo>
                  <a:lnTo>
                    <a:pt x="7963180" y="5"/>
                  </a:lnTo>
                  <a:lnTo>
                    <a:pt x="8013263" y="5"/>
                  </a:lnTo>
                  <a:lnTo>
                    <a:pt x="8063346" y="5"/>
                  </a:lnTo>
                  <a:lnTo>
                    <a:pt x="8113429" y="5"/>
                  </a:lnTo>
                  <a:lnTo>
                    <a:pt x="8163512" y="5"/>
                  </a:lnTo>
                  <a:lnTo>
                    <a:pt x="8213594" y="5"/>
                  </a:lnTo>
                  <a:lnTo>
                    <a:pt x="8263677" y="5"/>
                  </a:lnTo>
                  <a:lnTo>
                    <a:pt x="8313760" y="5"/>
                  </a:lnTo>
                  <a:lnTo>
                    <a:pt x="8363843" y="5"/>
                  </a:lnTo>
                  <a:lnTo>
                    <a:pt x="8413926" y="5"/>
                  </a:lnTo>
                  <a:lnTo>
                    <a:pt x="8464009" y="5"/>
                  </a:lnTo>
                  <a:lnTo>
                    <a:pt x="8514092" y="5"/>
                  </a:lnTo>
                  <a:lnTo>
                    <a:pt x="8564175" y="5"/>
                  </a:lnTo>
                  <a:lnTo>
                    <a:pt x="8614258" y="5"/>
                  </a:lnTo>
                  <a:lnTo>
                    <a:pt x="8664340" y="5"/>
                  </a:lnTo>
                  <a:lnTo>
                    <a:pt x="8714423" y="4"/>
                  </a:lnTo>
                  <a:lnTo>
                    <a:pt x="8764506" y="4"/>
                  </a:lnTo>
                  <a:lnTo>
                    <a:pt x="8814589" y="4"/>
                  </a:lnTo>
                  <a:lnTo>
                    <a:pt x="8864672" y="4"/>
                  </a:lnTo>
                  <a:lnTo>
                    <a:pt x="8914755" y="4"/>
                  </a:lnTo>
                  <a:lnTo>
                    <a:pt x="8964838" y="4"/>
                  </a:lnTo>
                  <a:lnTo>
                    <a:pt x="9014921" y="4"/>
                  </a:lnTo>
                  <a:lnTo>
                    <a:pt x="9065004" y="4"/>
                  </a:lnTo>
                  <a:lnTo>
                    <a:pt x="9115087" y="4"/>
                  </a:lnTo>
                  <a:lnTo>
                    <a:pt x="9165169" y="4"/>
                  </a:lnTo>
                  <a:lnTo>
                    <a:pt x="9215252" y="4"/>
                  </a:lnTo>
                  <a:lnTo>
                    <a:pt x="9265335" y="4"/>
                  </a:lnTo>
                  <a:lnTo>
                    <a:pt x="9315418" y="4"/>
                  </a:lnTo>
                  <a:lnTo>
                    <a:pt x="9365501" y="4"/>
                  </a:lnTo>
                  <a:lnTo>
                    <a:pt x="9415584" y="4"/>
                  </a:lnTo>
                  <a:lnTo>
                    <a:pt x="9465667" y="4"/>
                  </a:lnTo>
                  <a:lnTo>
                    <a:pt x="9515750" y="4"/>
                  </a:lnTo>
                  <a:lnTo>
                    <a:pt x="9565833" y="4"/>
                  </a:lnTo>
                  <a:lnTo>
                    <a:pt x="9615915" y="4"/>
                  </a:lnTo>
                  <a:lnTo>
                    <a:pt x="9665998" y="4"/>
                  </a:lnTo>
                  <a:lnTo>
                    <a:pt x="9716081" y="4"/>
                  </a:lnTo>
                  <a:lnTo>
                    <a:pt x="9766164" y="4"/>
                  </a:lnTo>
                  <a:lnTo>
                    <a:pt x="9816247" y="4"/>
                  </a:lnTo>
                  <a:lnTo>
                    <a:pt x="9866330" y="4"/>
                  </a:lnTo>
                  <a:lnTo>
                    <a:pt x="9916413" y="4"/>
                  </a:lnTo>
                  <a:lnTo>
                    <a:pt x="9966496" y="4"/>
                  </a:lnTo>
                  <a:lnTo>
                    <a:pt x="10016579" y="4"/>
                  </a:lnTo>
                  <a:lnTo>
                    <a:pt x="10066661" y="4"/>
                  </a:lnTo>
                  <a:lnTo>
                    <a:pt x="10116744" y="4"/>
                  </a:lnTo>
                  <a:lnTo>
                    <a:pt x="10166827" y="4"/>
                  </a:lnTo>
                  <a:lnTo>
                    <a:pt x="10216910" y="4"/>
                  </a:lnTo>
                  <a:lnTo>
                    <a:pt x="10266993" y="4"/>
                  </a:lnTo>
                  <a:lnTo>
                    <a:pt x="10317076" y="4"/>
                  </a:lnTo>
                  <a:lnTo>
                    <a:pt x="10367159" y="4"/>
                  </a:lnTo>
                  <a:lnTo>
                    <a:pt x="10417242" y="4"/>
                  </a:lnTo>
                  <a:lnTo>
                    <a:pt x="10467325" y="3"/>
                  </a:lnTo>
                  <a:lnTo>
                    <a:pt x="10517408" y="3"/>
                  </a:lnTo>
                  <a:lnTo>
                    <a:pt x="10567490" y="3"/>
                  </a:lnTo>
                  <a:lnTo>
                    <a:pt x="10617573" y="3"/>
                  </a:lnTo>
                  <a:lnTo>
                    <a:pt x="10667656" y="3"/>
                  </a:lnTo>
                  <a:lnTo>
                    <a:pt x="10717739" y="3"/>
                  </a:lnTo>
                  <a:lnTo>
                    <a:pt x="10767822" y="3"/>
                  </a:lnTo>
                  <a:lnTo>
                    <a:pt x="10817905" y="3"/>
                  </a:lnTo>
                  <a:lnTo>
                    <a:pt x="10867988" y="3"/>
                  </a:lnTo>
                  <a:lnTo>
                    <a:pt x="10918071" y="3"/>
                  </a:lnTo>
                  <a:lnTo>
                    <a:pt x="10968154" y="3"/>
                  </a:lnTo>
                  <a:lnTo>
                    <a:pt x="11018236" y="3"/>
                  </a:lnTo>
                  <a:lnTo>
                    <a:pt x="11068319" y="3"/>
                  </a:lnTo>
                  <a:lnTo>
                    <a:pt x="11118402" y="3"/>
                  </a:lnTo>
                  <a:lnTo>
                    <a:pt x="11168485" y="3"/>
                  </a:lnTo>
                  <a:lnTo>
                    <a:pt x="11218568" y="3"/>
                  </a:lnTo>
                  <a:lnTo>
                    <a:pt x="11268651" y="3"/>
                  </a:lnTo>
                  <a:lnTo>
                    <a:pt x="11318734" y="3"/>
                  </a:lnTo>
                  <a:lnTo>
                    <a:pt x="11368817" y="3"/>
                  </a:lnTo>
                  <a:lnTo>
                    <a:pt x="11418900" y="3"/>
                  </a:lnTo>
                  <a:lnTo>
                    <a:pt x="11468982" y="3"/>
                  </a:lnTo>
                  <a:lnTo>
                    <a:pt x="11519065" y="3"/>
                  </a:lnTo>
                  <a:lnTo>
                    <a:pt x="11569148" y="3"/>
                  </a:lnTo>
                  <a:lnTo>
                    <a:pt x="11619231" y="3"/>
                  </a:lnTo>
                  <a:lnTo>
                    <a:pt x="11669314" y="3"/>
                  </a:lnTo>
                  <a:lnTo>
                    <a:pt x="11719397" y="3"/>
                  </a:lnTo>
                  <a:lnTo>
                    <a:pt x="11769480" y="3"/>
                  </a:lnTo>
                  <a:lnTo>
                    <a:pt x="11819563" y="3"/>
                  </a:lnTo>
                  <a:lnTo>
                    <a:pt x="11869646" y="3"/>
                  </a:lnTo>
                  <a:lnTo>
                    <a:pt x="11919729" y="2"/>
                  </a:lnTo>
                  <a:lnTo>
                    <a:pt x="11969811" y="2"/>
                  </a:lnTo>
                  <a:lnTo>
                    <a:pt x="12019894" y="2"/>
                  </a:lnTo>
                  <a:lnTo>
                    <a:pt x="12069977" y="2"/>
                  </a:lnTo>
                  <a:lnTo>
                    <a:pt x="12120060" y="2"/>
                  </a:lnTo>
                  <a:lnTo>
                    <a:pt x="12170143" y="2"/>
                  </a:lnTo>
                  <a:lnTo>
                    <a:pt x="12220226" y="2"/>
                  </a:lnTo>
                  <a:lnTo>
                    <a:pt x="12270309" y="2"/>
                  </a:lnTo>
                  <a:lnTo>
                    <a:pt x="12320392" y="2"/>
                  </a:lnTo>
                  <a:lnTo>
                    <a:pt x="12370475" y="2"/>
                  </a:lnTo>
                  <a:lnTo>
                    <a:pt x="12420557" y="2"/>
                  </a:lnTo>
                  <a:lnTo>
                    <a:pt x="12470640" y="2"/>
                  </a:lnTo>
                  <a:lnTo>
                    <a:pt x="12520723" y="2"/>
                  </a:lnTo>
                  <a:lnTo>
                    <a:pt x="12570806" y="2"/>
                  </a:lnTo>
                  <a:lnTo>
                    <a:pt x="12620889" y="2"/>
                  </a:lnTo>
                  <a:lnTo>
                    <a:pt x="12670972" y="2"/>
                  </a:lnTo>
                  <a:lnTo>
                    <a:pt x="12721055" y="2"/>
                  </a:lnTo>
                  <a:lnTo>
                    <a:pt x="12771138" y="2"/>
                  </a:lnTo>
                  <a:lnTo>
                    <a:pt x="12821221" y="2"/>
                  </a:lnTo>
                  <a:lnTo>
                    <a:pt x="12871303" y="2"/>
                  </a:lnTo>
                  <a:lnTo>
                    <a:pt x="12921386" y="2"/>
                  </a:lnTo>
                  <a:lnTo>
                    <a:pt x="12971469" y="2"/>
                  </a:lnTo>
                  <a:lnTo>
                    <a:pt x="13021552" y="2"/>
                  </a:lnTo>
                  <a:lnTo>
                    <a:pt x="13071635" y="1"/>
                  </a:lnTo>
                  <a:lnTo>
                    <a:pt x="13121718" y="1"/>
                  </a:lnTo>
                  <a:lnTo>
                    <a:pt x="13171801" y="1"/>
                  </a:lnTo>
                  <a:lnTo>
                    <a:pt x="13221884" y="1"/>
                  </a:lnTo>
                  <a:lnTo>
                    <a:pt x="13271967" y="1"/>
                  </a:lnTo>
                  <a:lnTo>
                    <a:pt x="13322050" y="1"/>
                  </a:lnTo>
                  <a:lnTo>
                    <a:pt x="13372132" y="1"/>
                  </a:lnTo>
                  <a:lnTo>
                    <a:pt x="13422215" y="1"/>
                  </a:lnTo>
                  <a:lnTo>
                    <a:pt x="13472298" y="1"/>
                  </a:lnTo>
                  <a:lnTo>
                    <a:pt x="13522381" y="1"/>
                  </a:lnTo>
                  <a:lnTo>
                    <a:pt x="13572464" y="1"/>
                  </a:lnTo>
                  <a:lnTo>
                    <a:pt x="13622547" y="1"/>
                  </a:lnTo>
                  <a:lnTo>
                    <a:pt x="13672630" y="1"/>
                  </a:lnTo>
                  <a:lnTo>
                    <a:pt x="13722713" y="1"/>
                  </a:lnTo>
                  <a:lnTo>
                    <a:pt x="13772796" y="1"/>
                  </a:lnTo>
                  <a:lnTo>
                    <a:pt x="13822878" y="1"/>
                  </a:lnTo>
                  <a:lnTo>
                    <a:pt x="13872961" y="1"/>
                  </a:lnTo>
                  <a:lnTo>
                    <a:pt x="13923044" y="1"/>
                  </a:lnTo>
                  <a:lnTo>
                    <a:pt x="13973127" y="1"/>
                  </a:lnTo>
                  <a:lnTo>
                    <a:pt x="14023210" y="1"/>
                  </a:lnTo>
                  <a:lnTo>
                    <a:pt x="14073293" y="0"/>
                  </a:lnTo>
                  <a:lnTo>
                    <a:pt x="14123376" y="0"/>
                  </a:lnTo>
                  <a:lnTo>
                    <a:pt x="14173459" y="0"/>
                  </a:lnTo>
                  <a:lnTo>
                    <a:pt x="14223542" y="0"/>
                  </a:lnTo>
                  <a:lnTo>
                    <a:pt x="14273624" y="0"/>
                  </a:lnTo>
                  <a:lnTo>
                    <a:pt x="14323707" y="0"/>
                  </a:lnTo>
                  <a:lnTo>
                    <a:pt x="14373790" y="0"/>
                  </a:lnTo>
                  <a:lnTo>
                    <a:pt x="14423873" y="0"/>
                  </a:lnTo>
                  <a:lnTo>
                    <a:pt x="14473956" y="0"/>
                  </a:lnTo>
                </a:path>
              </a:pathLst>
            </a:custGeom>
            <a:ln w="27000">
              <a:solidFill>
                <a:srgbClr val="000000">
                  <a:alpha val="50196"/>
                </a:srgbClr>
              </a:solidFill>
              <a:prstDash val="solid"/>
              <a:round/>
            </a:ln>
          </p:spPr>
          <p:txBody>
            <a:bodyPr/>
            <a:lstStyle/>
            <a:p/>
          </p:txBody>
        </p:sp>
        <p:sp>
          <p:nvSpPr>
            <p:cNvPr id="63" name="Polyline form 63"/>
            <p:cNvSpPr/>
            <p:nvPr/>
          </p:nvSpPr>
          <p:spPr>
            <a:xfrm>
              <a:off x="20323265" y="14651574"/>
              <a:ext cx="14473956" cy="586695"/>
            </a:xfrm>
            <a:custGeom>
              <a:avLst/>
              <a:pathLst>
                <a:path w="14473956" h="586695">
                  <a:moveTo>
                    <a:pt x="0" y="586695"/>
                  </a:moveTo>
                  <a:lnTo>
                    <a:pt x="50083" y="583949"/>
                  </a:lnTo>
                  <a:lnTo>
                    <a:pt x="100166" y="581202"/>
                  </a:lnTo>
                  <a:lnTo>
                    <a:pt x="150249" y="578454"/>
                  </a:lnTo>
                  <a:lnTo>
                    <a:pt x="200332" y="575705"/>
                  </a:lnTo>
                  <a:lnTo>
                    <a:pt x="250414" y="572954"/>
                  </a:lnTo>
                  <a:lnTo>
                    <a:pt x="300497" y="570202"/>
                  </a:lnTo>
                  <a:lnTo>
                    <a:pt x="350580" y="567449"/>
                  </a:lnTo>
                  <a:lnTo>
                    <a:pt x="400663" y="564694"/>
                  </a:lnTo>
                  <a:lnTo>
                    <a:pt x="450746" y="561939"/>
                  </a:lnTo>
                  <a:lnTo>
                    <a:pt x="500829" y="559183"/>
                  </a:lnTo>
                  <a:lnTo>
                    <a:pt x="550912" y="556426"/>
                  </a:lnTo>
                  <a:lnTo>
                    <a:pt x="600995" y="553668"/>
                  </a:lnTo>
                  <a:lnTo>
                    <a:pt x="651078" y="550909"/>
                  </a:lnTo>
                  <a:lnTo>
                    <a:pt x="701161" y="548150"/>
                  </a:lnTo>
                  <a:lnTo>
                    <a:pt x="751243" y="545390"/>
                  </a:lnTo>
                  <a:lnTo>
                    <a:pt x="801326" y="542629"/>
                  </a:lnTo>
                  <a:lnTo>
                    <a:pt x="851409" y="539867"/>
                  </a:lnTo>
                  <a:lnTo>
                    <a:pt x="901492" y="537106"/>
                  </a:lnTo>
                  <a:lnTo>
                    <a:pt x="951575" y="534343"/>
                  </a:lnTo>
                  <a:lnTo>
                    <a:pt x="1001658" y="531581"/>
                  </a:lnTo>
                  <a:lnTo>
                    <a:pt x="1051741" y="528817"/>
                  </a:lnTo>
                  <a:lnTo>
                    <a:pt x="1101824" y="526054"/>
                  </a:lnTo>
                  <a:lnTo>
                    <a:pt x="1151907" y="523290"/>
                  </a:lnTo>
                  <a:lnTo>
                    <a:pt x="1201989" y="520527"/>
                  </a:lnTo>
                  <a:lnTo>
                    <a:pt x="1252072" y="517763"/>
                  </a:lnTo>
                  <a:lnTo>
                    <a:pt x="1302155" y="514999"/>
                  </a:lnTo>
                  <a:lnTo>
                    <a:pt x="1352238" y="512235"/>
                  </a:lnTo>
                  <a:lnTo>
                    <a:pt x="1402321" y="509471"/>
                  </a:lnTo>
                  <a:lnTo>
                    <a:pt x="1452404" y="506707"/>
                  </a:lnTo>
                  <a:lnTo>
                    <a:pt x="1502487" y="503944"/>
                  </a:lnTo>
                  <a:lnTo>
                    <a:pt x="1552570" y="501181"/>
                  </a:lnTo>
                  <a:lnTo>
                    <a:pt x="1602653" y="498418"/>
                  </a:lnTo>
                  <a:lnTo>
                    <a:pt x="1652735" y="495655"/>
                  </a:lnTo>
                  <a:lnTo>
                    <a:pt x="1702818" y="492893"/>
                  </a:lnTo>
                  <a:lnTo>
                    <a:pt x="1752901" y="490131"/>
                  </a:lnTo>
                  <a:lnTo>
                    <a:pt x="1802984" y="487370"/>
                  </a:lnTo>
                  <a:lnTo>
                    <a:pt x="1853067" y="484610"/>
                  </a:lnTo>
                  <a:lnTo>
                    <a:pt x="1903150" y="481850"/>
                  </a:lnTo>
                  <a:lnTo>
                    <a:pt x="1953233" y="479091"/>
                  </a:lnTo>
                  <a:lnTo>
                    <a:pt x="2003316" y="476333"/>
                  </a:lnTo>
                  <a:lnTo>
                    <a:pt x="2053399" y="473576"/>
                  </a:lnTo>
                  <a:lnTo>
                    <a:pt x="2103482" y="470820"/>
                  </a:lnTo>
                  <a:lnTo>
                    <a:pt x="2153564" y="468065"/>
                  </a:lnTo>
                  <a:lnTo>
                    <a:pt x="2203647" y="465311"/>
                  </a:lnTo>
                  <a:lnTo>
                    <a:pt x="2253730" y="462558"/>
                  </a:lnTo>
                  <a:lnTo>
                    <a:pt x="2303813" y="459806"/>
                  </a:lnTo>
                  <a:lnTo>
                    <a:pt x="2353896" y="457056"/>
                  </a:lnTo>
                  <a:lnTo>
                    <a:pt x="2403979" y="454307"/>
                  </a:lnTo>
                  <a:lnTo>
                    <a:pt x="2454062" y="451559"/>
                  </a:lnTo>
                  <a:lnTo>
                    <a:pt x="2504145" y="448813"/>
                  </a:lnTo>
                  <a:lnTo>
                    <a:pt x="2554228" y="446069"/>
                  </a:lnTo>
                  <a:lnTo>
                    <a:pt x="2604310" y="443326"/>
                  </a:lnTo>
                  <a:lnTo>
                    <a:pt x="2654393" y="440585"/>
                  </a:lnTo>
                  <a:lnTo>
                    <a:pt x="2704476" y="437845"/>
                  </a:lnTo>
                  <a:lnTo>
                    <a:pt x="2754559" y="435108"/>
                  </a:lnTo>
                  <a:lnTo>
                    <a:pt x="2804642" y="432372"/>
                  </a:lnTo>
                  <a:lnTo>
                    <a:pt x="2854725" y="429639"/>
                  </a:lnTo>
                  <a:lnTo>
                    <a:pt x="2904808" y="426907"/>
                  </a:lnTo>
                  <a:lnTo>
                    <a:pt x="2954891" y="424178"/>
                  </a:lnTo>
                  <a:lnTo>
                    <a:pt x="3004974" y="421450"/>
                  </a:lnTo>
                  <a:lnTo>
                    <a:pt x="3055056" y="418726"/>
                  </a:lnTo>
                  <a:lnTo>
                    <a:pt x="3105139" y="416003"/>
                  </a:lnTo>
                  <a:lnTo>
                    <a:pt x="3155222" y="413283"/>
                  </a:lnTo>
                  <a:lnTo>
                    <a:pt x="3205305" y="410565"/>
                  </a:lnTo>
                  <a:lnTo>
                    <a:pt x="3255388" y="407850"/>
                  </a:lnTo>
                  <a:lnTo>
                    <a:pt x="3305471" y="405138"/>
                  </a:lnTo>
                  <a:lnTo>
                    <a:pt x="3355554" y="402428"/>
                  </a:lnTo>
                  <a:lnTo>
                    <a:pt x="3405637" y="399721"/>
                  </a:lnTo>
                  <a:lnTo>
                    <a:pt x="3455720" y="397017"/>
                  </a:lnTo>
                  <a:lnTo>
                    <a:pt x="3505803" y="394316"/>
                  </a:lnTo>
                  <a:lnTo>
                    <a:pt x="3555885" y="391618"/>
                  </a:lnTo>
                  <a:lnTo>
                    <a:pt x="3605968" y="388923"/>
                  </a:lnTo>
                  <a:lnTo>
                    <a:pt x="3656051" y="386232"/>
                  </a:lnTo>
                  <a:lnTo>
                    <a:pt x="3706134" y="383543"/>
                  </a:lnTo>
                  <a:lnTo>
                    <a:pt x="3756217" y="380858"/>
                  </a:lnTo>
                  <a:lnTo>
                    <a:pt x="3806300" y="378176"/>
                  </a:lnTo>
                  <a:lnTo>
                    <a:pt x="3856383" y="375498"/>
                  </a:lnTo>
                  <a:lnTo>
                    <a:pt x="3906466" y="372823"/>
                  </a:lnTo>
                  <a:lnTo>
                    <a:pt x="3956549" y="370152"/>
                  </a:lnTo>
                  <a:lnTo>
                    <a:pt x="4006631" y="367484"/>
                  </a:lnTo>
                  <a:lnTo>
                    <a:pt x="4056714" y="364821"/>
                  </a:lnTo>
                  <a:lnTo>
                    <a:pt x="4106797" y="362161"/>
                  </a:lnTo>
                  <a:lnTo>
                    <a:pt x="4156880" y="359505"/>
                  </a:lnTo>
                  <a:lnTo>
                    <a:pt x="4206963" y="356853"/>
                  </a:lnTo>
                  <a:lnTo>
                    <a:pt x="4257046" y="354205"/>
                  </a:lnTo>
                  <a:lnTo>
                    <a:pt x="4307129" y="351562"/>
                  </a:lnTo>
                  <a:lnTo>
                    <a:pt x="4357212" y="348922"/>
                  </a:lnTo>
                  <a:lnTo>
                    <a:pt x="4407295" y="346287"/>
                  </a:lnTo>
                  <a:lnTo>
                    <a:pt x="4457377" y="343656"/>
                  </a:lnTo>
                  <a:lnTo>
                    <a:pt x="4507460" y="341030"/>
                  </a:lnTo>
                  <a:lnTo>
                    <a:pt x="4557543" y="338409"/>
                  </a:lnTo>
                  <a:lnTo>
                    <a:pt x="4607626" y="335792"/>
                  </a:lnTo>
                  <a:lnTo>
                    <a:pt x="4657709" y="333179"/>
                  </a:lnTo>
                  <a:lnTo>
                    <a:pt x="4707792" y="330572"/>
                  </a:lnTo>
                  <a:lnTo>
                    <a:pt x="4757875" y="327969"/>
                  </a:lnTo>
                  <a:lnTo>
                    <a:pt x="4807958" y="325371"/>
                  </a:lnTo>
                  <a:lnTo>
                    <a:pt x="4858041" y="322779"/>
                  </a:lnTo>
                  <a:lnTo>
                    <a:pt x="4908124" y="320191"/>
                  </a:lnTo>
                  <a:lnTo>
                    <a:pt x="4958206" y="317609"/>
                  </a:lnTo>
                  <a:lnTo>
                    <a:pt x="5008289" y="315031"/>
                  </a:lnTo>
                  <a:lnTo>
                    <a:pt x="5058372" y="312460"/>
                  </a:lnTo>
                  <a:lnTo>
                    <a:pt x="5108455" y="309893"/>
                  </a:lnTo>
                  <a:lnTo>
                    <a:pt x="5158538" y="307332"/>
                  </a:lnTo>
                  <a:lnTo>
                    <a:pt x="5208621" y="304777"/>
                  </a:lnTo>
                  <a:lnTo>
                    <a:pt x="5258704" y="302227"/>
                  </a:lnTo>
                  <a:lnTo>
                    <a:pt x="5308787" y="299684"/>
                  </a:lnTo>
                  <a:lnTo>
                    <a:pt x="5358870" y="297145"/>
                  </a:lnTo>
                  <a:lnTo>
                    <a:pt x="5408952" y="294613"/>
                  </a:lnTo>
                  <a:lnTo>
                    <a:pt x="5459035" y="292087"/>
                  </a:lnTo>
                  <a:lnTo>
                    <a:pt x="5509118" y="289567"/>
                  </a:lnTo>
                  <a:lnTo>
                    <a:pt x="5559201" y="287053"/>
                  </a:lnTo>
                  <a:lnTo>
                    <a:pt x="5609284" y="284545"/>
                  </a:lnTo>
                  <a:lnTo>
                    <a:pt x="5659367" y="282043"/>
                  </a:lnTo>
                  <a:lnTo>
                    <a:pt x="5709450" y="279548"/>
                  </a:lnTo>
                  <a:lnTo>
                    <a:pt x="5759533" y="277060"/>
                  </a:lnTo>
                  <a:lnTo>
                    <a:pt x="5809616" y="274577"/>
                  </a:lnTo>
                  <a:lnTo>
                    <a:pt x="5859698" y="272102"/>
                  </a:lnTo>
                  <a:lnTo>
                    <a:pt x="5909781" y="269633"/>
                  </a:lnTo>
                  <a:lnTo>
                    <a:pt x="5959864" y="267171"/>
                  </a:lnTo>
                  <a:lnTo>
                    <a:pt x="6009947" y="264716"/>
                  </a:lnTo>
                  <a:lnTo>
                    <a:pt x="6060030" y="262267"/>
                  </a:lnTo>
                  <a:lnTo>
                    <a:pt x="6110113" y="259826"/>
                  </a:lnTo>
                  <a:lnTo>
                    <a:pt x="6160196" y="257392"/>
                  </a:lnTo>
                  <a:lnTo>
                    <a:pt x="6210279" y="254964"/>
                  </a:lnTo>
                  <a:lnTo>
                    <a:pt x="6260362" y="252545"/>
                  </a:lnTo>
                  <a:lnTo>
                    <a:pt x="6310445" y="250132"/>
                  </a:lnTo>
                  <a:lnTo>
                    <a:pt x="6360527" y="247727"/>
                  </a:lnTo>
                  <a:lnTo>
                    <a:pt x="6410610" y="245329"/>
                  </a:lnTo>
                  <a:lnTo>
                    <a:pt x="6460693" y="242939"/>
                  </a:lnTo>
                  <a:lnTo>
                    <a:pt x="6510776" y="240557"/>
                  </a:lnTo>
                  <a:lnTo>
                    <a:pt x="6560859" y="238182"/>
                  </a:lnTo>
                  <a:lnTo>
                    <a:pt x="6610942" y="235815"/>
                  </a:lnTo>
                  <a:lnTo>
                    <a:pt x="6661025" y="233456"/>
                  </a:lnTo>
                  <a:lnTo>
                    <a:pt x="6711108" y="231104"/>
                  </a:lnTo>
                  <a:lnTo>
                    <a:pt x="6761191" y="228761"/>
                  </a:lnTo>
                  <a:lnTo>
                    <a:pt x="6811273" y="226426"/>
                  </a:lnTo>
                  <a:lnTo>
                    <a:pt x="6861356" y="224099"/>
                  </a:lnTo>
                  <a:lnTo>
                    <a:pt x="6911439" y="221780"/>
                  </a:lnTo>
                  <a:lnTo>
                    <a:pt x="6961522" y="219470"/>
                  </a:lnTo>
                  <a:lnTo>
                    <a:pt x="7011605" y="217168"/>
                  </a:lnTo>
                  <a:lnTo>
                    <a:pt x="7061688" y="214874"/>
                  </a:lnTo>
                  <a:lnTo>
                    <a:pt x="7111771" y="212589"/>
                  </a:lnTo>
                  <a:lnTo>
                    <a:pt x="7161854" y="210313"/>
                  </a:lnTo>
                  <a:lnTo>
                    <a:pt x="7211937" y="208045"/>
                  </a:lnTo>
                  <a:lnTo>
                    <a:pt x="7262019" y="205786"/>
                  </a:lnTo>
                  <a:lnTo>
                    <a:pt x="7312102" y="203536"/>
                  </a:lnTo>
                  <a:lnTo>
                    <a:pt x="7362185" y="201294"/>
                  </a:lnTo>
                  <a:lnTo>
                    <a:pt x="7412268" y="199062"/>
                  </a:lnTo>
                  <a:lnTo>
                    <a:pt x="7462351" y="196839"/>
                  </a:lnTo>
                  <a:lnTo>
                    <a:pt x="7512434" y="194625"/>
                  </a:lnTo>
                  <a:lnTo>
                    <a:pt x="7562517" y="192420"/>
                  </a:lnTo>
                  <a:lnTo>
                    <a:pt x="7612600" y="190224"/>
                  </a:lnTo>
                  <a:lnTo>
                    <a:pt x="7662683" y="188038"/>
                  </a:lnTo>
                  <a:lnTo>
                    <a:pt x="7712766" y="185861"/>
                  </a:lnTo>
                  <a:lnTo>
                    <a:pt x="7762848" y="183694"/>
                  </a:lnTo>
                  <a:lnTo>
                    <a:pt x="7812931" y="181536"/>
                  </a:lnTo>
                  <a:lnTo>
                    <a:pt x="7863014" y="179387"/>
                  </a:lnTo>
                  <a:lnTo>
                    <a:pt x="7913097" y="177249"/>
                  </a:lnTo>
                  <a:lnTo>
                    <a:pt x="7963180" y="175120"/>
                  </a:lnTo>
                  <a:lnTo>
                    <a:pt x="8013263" y="173001"/>
                  </a:lnTo>
                  <a:lnTo>
                    <a:pt x="8063346" y="170892"/>
                  </a:lnTo>
                  <a:lnTo>
                    <a:pt x="8113429" y="168793"/>
                  </a:lnTo>
                  <a:lnTo>
                    <a:pt x="8163512" y="166704"/>
                  </a:lnTo>
                  <a:lnTo>
                    <a:pt x="8213594" y="164625"/>
                  </a:lnTo>
                  <a:lnTo>
                    <a:pt x="8263677" y="162556"/>
                  </a:lnTo>
                  <a:lnTo>
                    <a:pt x="8313760" y="160497"/>
                  </a:lnTo>
                  <a:lnTo>
                    <a:pt x="8363843" y="158449"/>
                  </a:lnTo>
                  <a:lnTo>
                    <a:pt x="8413926" y="156411"/>
                  </a:lnTo>
                  <a:lnTo>
                    <a:pt x="8464009" y="154384"/>
                  </a:lnTo>
                  <a:lnTo>
                    <a:pt x="8514092" y="152366"/>
                  </a:lnTo>
                  <a:lnTo>
                    <a:pt x="8564175" y="150360"/>
                  </a:lnTo>
                  <a:lnTo>
                    <a:pt x="8614258" y="148364"/>
                  </a:lnTo>
                  <a:lnTo>
                    <a:pt x="8664340" y="146379"/>
                  </a:lnTo>
                  <a:lnTo>
                    <a:pt x="8714423" y="144404"/>
                  </a:lnTo>
                  <a:lnTo>
                    <a:pt x="8764506" y="142441"/>
                  </a:lnTo>
                  <a:lnTo>
                    <a:pt x="8814589" y="140488"/>
                  </a:lnTo>
                  <a:lnTo>
                    <a:pt x="8864672" y="138546"/>
                  </a:lnTo>
                  <a:lnTo>
                    <a:pt x="8914755" y="136615"/>
                  </a:lnTo>
                  <a:lnTo>
                    <a:pt x="8964838" y="134695"/>
                  </a:lnTo>
                  <a:lnTo>
                    <a:pt x="9014921" y="132786"/>
                  </a:lnTo>
                  <a:lnTo>
                    <a:pt x="9065004" y="130889"/>
                  </a:lnTo>
                  <a:lnTo>
                    <a:pt x="9115087" y="129002"/>
                  </a:lnTo>
                  <a:lnTo>
                    <a:pt x="9165169" y="127127"/>
                  </a:lnTo>
                  <a:lnTo>
                    <a:pt x="9215252" y="125263"/>
                  </a:lnTo>
                  <a:lnTo>
                    <a:pt x="9265335" y="123411"/>
                  </a:lnTo>
                  <a:lnTo>
                    <a:pt x="9315418" y="121570"/>
                  </a:lnTo>
                  <a:lnTo>
                    <a:pt x="9365501" y="119740"/>
                  </a:lnTo>
                  <a:lnTo>
                    <a:pt x="9415584" y="117922"/>
                  </a:lnTo>
                  <a:lnTo>
                    <a:pt x="9465667" y="116116"/>
                  </a:lnTo>
                  <a:lnTo>
                    <a:pt x="9515750" y="114321"/>
                  </a:lnTo>
                  <a:lnTo>
                    <a:pt x="9565833" y="112538"/>
                  </a:lnTo>
                  <a:lnTo>
                    <a:pt x="9615915" y="110766"/>
                  </a:lnTo>
                  <a:lnTo>
                    <a:pt x="9665998" y="109007"/>
                  </a:lnTo>
                  <a:lnTo>
                    <a:pt x="9716081" y="107259"/>
                  </a:lnTo>
                  <a:lnTo>
                    <a:pt x="9766164" y="105523"/>
                  </a:lnTo>
                  <a:lnTo>
                    <a:pt x="9816247" y="103800"/>
                  </a:lnTo>
                  <a:lnTo>
                    <a:pt x="9866330" y="102088"/>
                  </a:lnTo>
                  <a:lnTo>
                    <a:pt x="9916413" y="100388"/>
                  </a:lnTo>
                  <a:lnTo>
                    <a:pt x="9966496" y="98700"/>
                  </a:lnTo>
                  <a:lnTo>
                    <a:pt x="10016579" y="97025"/>
                  </a:lnTo>
                  <a:lnTo>
                    <a:pt x="10066661" y="95361"/>
                  </a:lnTo>
                  <a:lnTo>
                    <a:pt x="10116744" y="93710"/>
                  </a:lnTo>
                  <a:lnTo>
                    <a:pt x="10166827" y="92071"/>
                  </a:lnTo>
                  <a:lnTo>
                    <a:pt x="10216910" y="90444"/>
                  </a:lnTo>
                  <a:lnTo>
                    <a:pt x="10266993" y="88830"/>
                  </a:lnTo>
                  <a:lnTo>
                    <a:pt x="10317076" y="87228"/>
                  </a:lnTo>
                  <a:lnTo>
                    <a:pt x="10367159" y="85639"/>
                  </a:lnTo>
                  <a:lnTo>
                    <a:pt x="10417242" y="84062"/>
                  </a:lnTo>
                  <a:lnTo>
                    <a:pt x="10467325" y="82498"/>
                  </a:lnTo>
                  <a:lnTo>
                    <a:pt x="10517408" y="80946"/>
                  </a:lnTo>
                  <a:lnTo>
                    <a:pt x="10567490" y="79406"/>
                  </a:lnTo>
                  <a:lnTo>
                    <a:pt x="10617573" y="77880"/>
                  </a:lnTo>
                  <a:lnTo>
                    <a:pt x="10667656" y="76366"/>
                  </a:lnTo>
                  <a:lnTo>
                    <a:pt x="10717739" y="74865"/>
                  </a:lnTo>
                  <a:lnTo>
                    <a:pt x="10767822" y="73376"/>
                  </a:lnTo>
                  <a:lnTo>
                    <a:pt x="10817905" y="71900"/>
                  </a:lnTo>
                  <a:lnTo>
                    <a:pt x="10867988" y="70437"/>
                  </a:lnTo>
                  <a:lnTo>
                    <a:pt x="10918071" y="68987"/>
                  </a:lnTo>
                  <a:lnTo>
                    <a:pt x="10968154" y="67550"/>
                  </a:lnTo>
                  <a:lnTo>
                    <a:pt x="11018236" y="66126"/>
                  </a:lnTo>
                  <a:lnTo>
                    <a:pt x="11068319" y="64714"/>
                  </a:lnTo>
                  <a:lnTo>
                    <a:pt x="11118402" y="63316"/>
                  </a:lnTo>
                  <a:lnTo>
                    <a:pt x="11168485" y="61930"/>
                  </a:lnTo>
                  <a:lnTo>
                    <a:pt x="11218568" y="60558"/>
                  </a:lnTo>
                  <a:lnTo>
                    <a:pt x="11268651" y="59198"/>
                  </a:lnTo>
                  <a:lnTo>
                    <a:pt x="11318734" y="57852"/>
                  </a:lnTo>
                  <a:lnTo>
                    <a:pt x="11368817" y="56519"/>
                  </a:lnTo>
                  <a:lnTo>
                    <a:pt x="11418900" y="55199"/>
                  </a:lnTo>
                  <a:lnTo>
                    <a:pt x="11468982" y="53892"/>
                  </a:lnTo>
                  <a:lnTo>
                    <a:pt x="11519065" y="52598"/>
                  </a:lnTo>
                  <a:lnTo>
                    <a:pt x="11569148" y="51317"/>
                  </a:lnTo>
                  <a:lnTo>
                    <a:pt x="11619231" y="50050"/>
                  </a:lnTo>
                  <a:lnTo>
                    <a:pt x="11669314" y="48796"/>
                  </a:lnTo>
                  <a:lnTo>
                    <a:pt x="11719397" y="47555"/>
                  </a:lnTo>
                  <a:lnTo>
                    <a:pt x="11769480" y="46327"/>
                  </a:lnTo>
                  <a:lnTo>
                    <a:pt x="11819563" y="45113"/>
                  </a:lnTo>
                  <a:lnTo>
                    <a:pt x="11869646" y="43912"/>
                  </a:lnTo>
                  <a:lnTo>
                    <a:pt x="11919729" y="42725"/>
                  </a:lnTo>
                  <a:lnTo>
                    <a:pt x="11969811" y="41550"/>
                  </a:lnTo>
                  <a:lnTo>
                    <a:pt x="12019894" y="40389"/>
                  </a:lnTo>
                  <a:lnTo>
                    <a:pt x="12069977" y="39242"/>
                  </a:lnTo>
                  <a:lnTo>
                    <a:pt x="12120060" y="38108"/>
                  </a:lnTo>
                  <a:lnTo>
                    <a:pt x="12170143" y="36987"/>
                  </a:lnTo>
                  <a:lnTo>
                    <a:pt x="12220226" y="35880"/>
                  </a:lnTo>
                  <a:lnTo>
                    <a:pt x="12270309" y="34786"/>
                  </a:lnTo>
                  <a:lnTo>
                    <a:pt x="12320392" y="33705"/>
                  </a:lnTo>
                  <a:lnTo>
                    <a:pt x="12370475" y="32638"/>
                  </a:lnTo>
                  <a:lnTo>
                    <a:pt x="12420557" y="31585"/>
                  </a:lnTo>
                  <a:lnTo>
                    <a:pt x="12470640" y="30545"/>
                  </a:lnTo>
                  <a:lnTo>
                    <a:pt x="12520723" y="29518"/>
                  </a:lnTo>
                  <a:lnTo>
                    <a:pt x="12570806" y="28505"/>
                  </a:lnTo>
                  <a:lnTo>
                    <a:pt x="12620889" y="27506"/>
                  </a:lnTo>
                  <a:lnTo>
                    <a:pt x="12670972" y="26520"/>
                  </a:lnTo>
                  <a:lnTo>
                    <a:pt x="12721055" y="25547"/>
                  </a:lnTo>
                  <a:lnTo>
                    <a:pt x="12771138" y="24588"/>
                  </a:lnTo>
                  <a:lnTo>
                    <a:pt x="12821221" y="23643"/>
                  </a:lnTo>
                  <a:lnTo>
                    <a:pt x="12871303" y="22711"/>
                  </a:lnTo>
                  <a:lnTo>
                    <a:pt x="12921386" y="21792"/>
                  </a:lnTo>
                  <a:lnTo>
                    <a:pt x="12971469" y="20887"/>
                  </a:lnTo>
                  <a:lnTo>
                    <a:pt x="13021552" y="19996"/>
                  </a:lnTo>
                  <a:lnTo>
                    <a:pt x="13071635" y="19118"/>
                  </a:lnTo>
                  <a:lnTo>
                    <a:pt x="13121718" y="18253"/>
                  </a:lnTo>
                  <a:lnTo>
                    <a:pt x="13171801" y="17402"/>
                  </a:lnTo>
                  <a:lnTo>
                    <a:pt x="13221884" y="16565"/>
                  </a:lnTo>
                  <a:lnTo>
                    <a:pt x="13271967" y="15741"/>
                  </a:lnTo>
                  <a:lnTo>
                    <a:pt x="13322050" y="14931"/>
                  </a:lnTo>
                  <a:lnTo>
                    <a:pt x="13372132" y="14134"/>
                  </a:lnTo>
                  <a:lnTo>
                    <a:pt x="13422215" y="13351"/>
                  </a:lnTo>
                  <a:lnTo>
                    <a:pt x="13472298" y="12581"/>
                  </a:lnTo>
                  <a:lnTo>
                    <a:pt x="13522381" y="11824"/>
                  </a:lnTo>
                  <a:lnTo>
                    <a:pt x="13572464" y="11081"/>
                  </a:lnTo>
                  <a:lnTo>
                    <a:pt x="13622547" y="10352"/>
                  </a:lnTo>
                  <a:lnTo>
                    <a:pt x="13672630" y="9636"/>
                  </a:lnTo>
                  <a:lnTo>
                    <a:pt x="13722713" y="8933"/>
                  </a:lnTo>
                  <a:lnTo>
                    <a:pt x="13772796" y="8244"/>
                  </a:lnTo>
                  <a:lnTo>
                    <a:pt x="13822878" y="7569"/>
                  </a:lnTo>
                  <a:lnTo>
                    <a:pt x="13872961" y="6906"/>
                  </a:lnTo>
                  <a:lnTo>
                    <a:pt x="13923044" y="6258"/>
                  </a:lnTo>
                  <a:lnTo>
                    <a:pt x="13973127" y="5622"/>
                  </a:lnTo>
                  <a:lnTo>
                    <a:pt x="14023210" y="5000"/>
                  </a:lnTo>
                  <a:lnTo>
                    <a:pt x="14073293" y="4391"/>
                  </a:lnTo>
                  <a:lnTo>
                    <a:pt x="14123376" y="3796"/>
                  </a:lnTo>
                  <a:lnTo>
                    <a:pt x="14173459" y="3214"/>
                  </a:lnTo>
                  <a:lnTo>
                    <a:pt x="14223542" y="2645"/>
                  </a:lnTo>
                  <a:lnTo>
                    <a:pt x="14273624" y="2089"/>
                  </a:lnTo>
                  <a:lnTo>
                    <a:pt x="14323707" y="1547"/>
                  </a:lnTo>
                  <a:lnTo>
                    <a:pt x="14373790" y="1018"/>
                  </a:lnTo>
                  <a:lnTo>
                    <a:pt x="14423873" y="503"/>
                  </a:lnTo>
                  <a:lnTo>
                    <a:pt x="14473956" y="0"/>
                  </a:lnTo>
                </a:path>
              </a:pathLst>
            </a:custGeom>
            <a:ln w="27000">
              <a:solidFill>
                <a:srgbClr val="000000">
                  <a:alpha val="50196"/>
                </a:srgbClr>
              </a:solidFill>
              <a:prstDash val="solid"/>
              <a:round/>
            </a:ln>
          </p:spPr>
          <p:txBody>
            <a:bodyPr/>
            <a:lstStyle/>
            <a:p/>
          </p:txBody>
        </p:sp>
        <p:sp>
          <p:nvSpPr>
            <p:cNvPr id="64" name="Polyline form 64"/>
            <p:cNvSpPr/>
            <p:nvPr/>
          </p:nvSpPr>
          <p:spPr>
            <a:xfrm>
              <a:off x="20323265" y="3714963"/>
              <a:ext cx="14473956" cy="6199868"/>
            </a:xfrm>
            <a:custGeom>
              <a:avLst/>
              <a:pathLst>
                <a:path w="14473956" h="6199868">
                  <a:moveTo>
                    <a:pt x="0" y="0"/>
                  </a:moveTo>
                  <a:lnTo>
                    <a:pt x="50083" y="15307"/>
                  </a:lnTo>
                  <a:lnTo>
                    <a:pt x="100166" y="30670"/>
                  </a:lnTo>
                  <a:lnTo>
                    <a:pt x="150249" y="46088"/>
                  </a:lnTo>
                  <a:lnTo>
                    <a:pt x="200332" y="61561"/>
                  </a:lnTo>
                  <a:lnTo>
                    <a:pt x="250414" y="77089"/>
                  </a:lnTo>
                  <a:lnTo>
                    <a:pt x="300497" y="92673"/>
                  </a:lnTo>
                  <a:lnTo>
                    <a:pt x="350580" y="108312"/>
                  </a:lnTo>
                  <a:lnTo>
                    <a:pt x="400663" y="124006"/>
                  </a:lnTo>
                  <a:lnTo>
                    <a:pt x="450746" y="139756"/>
                  </a:lnTo>
                  <a:lnTo>
                    <a:pt x="500829" y="155561"/>
                  </a:lnTo>
                  <a:lnTo>
                    <a:pt x="550912" y="171422"/>
                  </a:lnTo>
                  <a:lnTo>
                    <a:pt x="600995" y="187339"/>
                  </a:lnTo>
                  <a:lnTo>
                    <a:pt x="651078" y="203311"/>
                  </a:lnTo>
                  <a:lnTo>
                    <a:pt x="701161" y="219339"/>
                  </a:lnTo>
                  <a:lnTo>
                    <a:pt x="751243" y="235422"/>
                  </a:lnTo>
                  <a:lnTo>
                    <a:pt x="801326" y="251562"/>
                  </a:lnTo>
                  <a:lnTo>
                    <a:pt x="851409" y="267756"/>
                  </a:lnTo>
                  <a:lnTo>
                    <a:pt x="901492" y="284007"/>
                  </a:lnTo>
                  <a:lnTo>
                    <a:pt x="951575" y="300313"/>
                  </a:lnTo>
                  <a:lnTo>
                    <a:pt x="1001658" y="316676"/>
                  </a:lnTo>
                  <a:lnTo>
                    <a:pt x="1051741" y="333094"/>
                  </a:lnTo>
                  <a:lnTo>
                    <a:pt x="1101824" y="349567"/>
                  </a:lnTo>
                  <a:lnTo>
                    <a:pt x="1151907" y="366097"/>
                  </a:lnTo>
                  <a:lnTo>
                    <a:pt x="1201989" y="382682"/>
                  </a:lnTo>
                  <a:lnTo>
                    <a:pt x="1252072" y="399324"/>
                  </a:lnTo>
                  <a:lnTo>
                    <a:pt x="1302155" y="416021"/>
                  </a:lnTo>
                  <a:lnTo>
                    <a:pt x="1352238" y="432774"/>
                  </a:lnTo>
                  <a:lnTo>
                    <a:pt x="1402321" y="449583"/>
                  </a:lnTo>
                  <a:lnTo>
                    <a:pt x="1452404" y="466447"/>
                  </a:lnTo>
                  <a:lnTo>
                    <a:pt x="1502487" y="483368"/>
                  </a:lnTo>
                  <a:lnTo>
                    <a:pt x="1552570" y="500344"/>
                  </a:lnTo>
                  <a:lnTo>
                    <a:pt x="1602653" y="517376"/>
                  </a:lnTo>
                  <a:lnTo>
                    <a:pt x="1652735" y="534464"/>
                  </a:lnTo>
                  <a:lnTo>
                    <a:pt x="1702818" y="551608"/>
                  </a:lnTo>
                  <a:lnTo>
                    <a:pt x="1752901" y="568807"/>
                  </a:lnTo>
                  <a:lnTo>
                    <a:pt x="1802984" y="586063"/>
                  </a:lnTo>
                  <a:lnTo>
                    <a:pt x="1853067" y="603374"/>
                  </a:lnTo>
                  <a:lnTo>
                    <a:pt x="1903150" y="620741"/>
                  </a:lnTo>
                  <a:lnTo>
                    <a:pt x="1953233" y="638163"/>
                  </a:lnTo>
                  <a:lnTo>
                    <a:pt x="2003316" y="655641"/>
                  </a:lnTo>
                  <a:lnTo>
                    <a:pt x="2053399" y="673175"/>
                  </a:lnTo>
                  <a:lnTo>
                    <a:pt x="2103482" y="690764"/>
                  </a:lnTo>
                  <a:lnTo>
                    <a:pt x="2153564" y="708409"/>
                  </a:lnTo>
                  <a:lnTo>
                    <a:pt x="2203647" y="726110"/>
                  </a:lnTo>
                  <a:lnTo>
                    <a:pt x="2253730" y="743865"/>
                  </a:lnTo>
                  <a:lnTo>
                    <a:pt x="2303813" y="761677"/>
                  </a:lnTo>
                  <a:lnTo>
                    <a:pt x="2353896" y="779544"/>
                  </a:lnTo>
                  <a:lnTo>
                    <a:pt x="2403979" y="797466"/>
                  </a:lnTo>
                  <a:lnTo>
                    <a:pt x="2454062" y="815443"/>
                  </a:lnTo>
                  <a:lnTo>
                    <a:pt x="2504145" y="833476"/>
                  </a:lnTo>
                  <a:lnTo>
                    <a:pt x="2554228" y="851563"/>
                  </a:lnTo>
                  <a:lnTo>
                    <a:pt x="2604310" y="869706"/>
                  </a:lnTo>
                  <a:lnTo>
                    <a:pt x="2654393" y="887904"/>
                  </a:lnTo>
                  <a:lnTo>
                    <a:pt x="2704476" y="906157"/>
                  </a:lnTo>
                  <a:lnTo>
                    <a:pt x="2754559" y="924465"/>
                  </a:lnTo>
                  <a:lnTo>
                    <a:pt x="2804642" y="942828"/>
                  </a:lnTo>
                  <a:lnTo>
                    <a:pt x="2854725" y="961245"/>
                  </a:lnTo>
                  <a:lnTo>
                    <a:pt x="2904808" y="979718"/>
                  </a:lnTo>
                  <a:lnTo>
                    <a:pt x="2954891" y="998244"/>
                  </a:lnTo>
                  <a:lnTo>
                    <a:pt x="3004974" y="1016826"/>
                  </a:lnTo>
                  <a:lnTo>
                    <a:pt x="3055056" y="1035462"/>
                  </a:lnTo>
                  <a:lnTo>
                    <a:pt x="3105139" y="1054152"/>
                  </a:lnTo>
                  <a:lnTo>
                    <a:pt x="3155222" y="1072896"/>
                  </a:lnTo>
                  <a:lnTo>
                    <a:pt x="3205305" y="1091695"/>
                  </a:lnTo>
                  <a:lnTo>
                    <a:pt x="3255388" y="1110548"/>
                  </a:lnTo>
                  <a:lnTo>
                    <a:pt x="3305471" y="1129455"/>
                  </a:lnTo>
                  <a:lnTo>
                    <a:pt x="3355554" y="1148415"/>
                  </a:lnTo>
                  <a:lnTo>
                    <a:pt x="3405637" y="1167430"/>
                  </a:lnTo>
                  <a:lnTo>
                    <a:pt x="3455720" y="1186498"/>
                  </a:lnTo>
                  <a:lnTo>
                    <a:pt x="3505803" y="1205619"/>
                  </a:lnTo>
                  <a:lnTo>
                    <a:pt x="3555885" y="1224794"/>
                  </a:lnTo>
                  <a:lnTo>
                    <a:pt x="3605968" y="1244023"/>
                  </a:lnTo>
                  <a:lnTo>
                    <a:pt x="3656051" y="1263304"/>
                  </a:lnTo>
                  <a:lnTo>
                    <a:pt x="3706134" y="1282639"/>
                  </a:lnTo>
                  <a:lnTo>
                    <a:pt x="3756217" y="1302027"/>
                  </a:lnTo>
                  <a:lnTo>
                    <a:pt x="3806300" y="1321467"/>
                  </a:lnTo>
                  <a:lnTo>
                    <a:pt x="3856383" y="1340960"/>
                  </a:lnTo>
                  <a:lnTo>
                    <a:pt x="3906466" y="1360506"/>
                  </a:lnTo>
                  <a:lnTo>
                    <a:pt x="3956549" y="1380104"/>
                  </a:lnTo>
                  <a:lnTo>
                    <a:pt x="4006631" y="1399755"/>
                  </a:lnTo>
                  <a:lnTo>
                    <a:pt x="4056714" y="1419457"/>
                  </a:lnTo>
                  <a:lnTo>
                    <a:pt x="4106797" y="1439212"/>
                  </a:lnTo>
                  <a:lnTo>
                    <a:pt x="4156880" y="1459018"/>
                  </a:lnTo>
                  <a:lnTo>
                    <a:pt x="4206963" y="1478876"/>
                  </a:lnTo>
                  <a:lnTo>
                    <a:pt x="4257046" y="1498786"/>
                  </a:lnTo>
                  <a:lnTo>
                    <a:pt x="4307129" y="1518747"/>
                  </a:lnTo>
                  <a:lnTo>
                    <a:pt x="4357212" y="1538759"/>
                  </a:lnTo>
                  <a:lnTo>
                    <a:pt x="4407295" y="1558822"/>
                  </a:lnTo>
                  <a:lnTo>
                    <a:pt x="4457377" y="1578936"/>
                  </a:lnTo>
                  <a:lnTo>
                    <a:pt x="4507460" y="1599101"/>
                  </a:lnTo>
                  <a:lnTo>
                    <a:pt x="4557543" y="1619316"/>
                  </a:lnTo>
                  <a:lnTo>
                    <a:pt x="4607626" y="1639582"/>
                  </a:lnTo>
                  <a:lnTo>
                    <a:pt x="4657709" y="1659897"/>
                  </a:lnTo>
                  <a:lnTo>
                    <a:pt x="4707792" y="1680263"/>
                  </a:lnTo>
                  <a:lnTo>
                    <a:pt x="4757875" y="1700679"/>
                  </a:lnTo>
                  <a:lnTo>
                    <a:pt x="4807958" y="1721144"/>
                  </a:lnTo>
                  <a:lnTo>
                    <a:pt x="4858041" y="1741658"/>
                  </a:lnTo>
                  <a:lnTo>
                    <a:pt x="4908124" y="1762222"/>
                  </a:lnTo>
                  <a:lnTo>
                    <a:pt x="4958206" y="1782834"/>
                  </a:lnTo>
                  <a:lnTo>
                    <a:pt x="5008289" y="1803496"/>
                  </a:lnTo>
                  <a:lnTo>
                    <a:pt x="5058372" y="1824206"/>
                  </a:lnTo>
                  <a:lnTo>
                    <a:pt x="5108455" y="1844964"/>
                  </a:lnTo>
                  <a:lnTo>
                    <a:pt x="5158538" y="1865771"/>
                  </a:lnTo>
                  <a:lnTo>
                    <a:pt x="5208621" y="1886625"/>
                  </a:lnTo>
                  <a:lnTo>
                    <a:pt x="5258704" y="1907527"/>
                  </a:lnTo>
                  <a:lnTo>
                    <a:pt x="5308787" y="1928477"/>
                  </a:lnTo>
                  <a:lnTo>
                    <a:pt x="5358870" y="1949474"/>
                  </a:lnTo>
                  <a:lnTo>
                    <a:pt x="5408952" y="1970518"/>
                  </a:lnTo>
                  <a:lnTo>
                    <a:pt x="5459035" y="1991608"/>
                  </a:lnTo>
                  <a:lnTo>
                    <a:pt x="5509118" y="2012746"/>
                  </a:lnTo>
                  <a:lnTo>
                    <a:pt x="5559201" y="2033929"/>
                  </a:lnTo>
                  <a:lnTo>
                    <a:pt x="5609284" y="2055159"/>
                  </a:lnTo>
                  <a:lnTo>
                    <a:pt x="5659367" y="2076434"/>
                  </a:lnTo>
                  <a:lnTo>
                    <a:pt x="5709450" y="2097756"/>
                  </a:lnTo>
                  <a:lnTo>
                    <a:pt x="5759533" y="2119122"/>
                  </a:lnTo>
                  <a:lnTo>
                    <a:pt x="5809616" y="2140533"/>
                  </a:lnTo>
                  <a:lnTo>
                    <a:pt x="5859698" y="2161990"/>
                  </a:lnTo>
                  <a:lnTo>
                    <a:pt x="5909781" y="2183491"/>
                  </a:lnTo>
                  <a:lnTo>
                    <a:pt x="5959864" y="2205036"/>
                  </a:lnTo>
                  <a:lnTo>
                    <a:pt x="6009947" y="2226625"/>
                  </a:lnTo>
                  <a:lnTo>
                    <a:pt x="6060030" y="2248258"/>
                  </a:lnTo>
                  <a:lnTo>
                    <a:pt x="6110113" y="2269934"/>
                  </a:lnTo>
                  <a:lnTo>
                    <a:pt x="6160196" y="2291653"/>
                  </a:lnTo>
                  <a:lnTo>
                    <a:pt x="6210279" y="2313416"/>
                  </a:lnTo>
                  <a:lnTo>
                    <a:pt x="6260362" y="2335221"/>
                  </a:lnTo>
                  <a:lnTo>
                    <a:pt x="6310445" y="2357068"/>
                  </a:lnTo>
                  <a:lnTo>
                    <a:pt x="6360527" y="2378958"/>
                  </a:lnTo>
                  <a:lnTo>
                    <a:pt x="6410610" y="2400889"/>
                  </a:lnTo>
                  <a:lnTo>
                    <a:pt x="6460693" y="2422861"/>
                  </a:lnTo>
                  <a:lnTo>
                    <a:pt x="6510776" y="2444875"/>
                  </a:lnTo>
                  <a:lnTo>
                    <a:pt x="6560859" y="2466930"/>
                  </a:lnTo>
                  <a:lnTo>
                    <a:pt x="6610942" y="2489025"/>
                  </a:lnTo>
                  <a:lnTo>
                    <a:pt x="6661025" y="2511160"/>
                  </a:lnTo>
                  <a:lnTo>
                    <a:pt x="6711108" y="2533335"/>
                  </a:lnTo>
                  <a:lnTo>
                    <a:pt x="6761191" y="2555550"/>
                  </a:lnTo>
                  <a:lnTo>
                    <a:pt x="6811273" y="2577804"/>
                  </a:lnTo>
                  <a:lnTo>
                    <a:pt x="6861356" y="2600098"/>
                  </a:lnTo>
                  <a:lnTo>
                    <a:pt x="6911439" y="2622429"/>
                  </a:lnTo>
                  <a:lnTo>
                    <a:pt x="6961522" y="2644799"/>
                  </a:lnTo>
                  <a:lnTo>
                    <a:pt x="7011605" y="2667207"/>
                  </a:lnTo>
                  <a:lnTo>
                    <a:pt x="7061688" y="2689653"/>
                  </a:lnTo>
                  <a:lnTo>
                    <a:pt x="7111771" y="2712136"/>
                  </a:lnTo>
                  <a:lnTo>
                    <a:pt x="7161854" y="2734656"/>
                  </a:lnTo>
                  <a:lnTo>
                    <a:pt x="7211937" y="2757213"/>
                  </a:lnTo>
                  <a:lnTo>
                    <a:pt x="7262019" y="2779806"/>
                  </a:lnTo>
                  <a:lnTo>
                    <a:pt x="7312102" y="2802435"/>
                  </a:lnTo>
                  <a:lnTo>
                    <a:pt x="7362185" y="2825099"/>
                  </a:lnTo>
                  <a:lnTo>
                    <a:pt x="7412268" y="2847799"/>
                  </a:lnTo>
                  <a:lnTo>
                    <a:pt x="7462351" y="2870533"/>
                  </a:lnTo>
                  <a:lnTo>
                    <a:pt x="7512434" y="2893302"/>
                  </a:lnTo>
                  <a:lnTo>
                    <a:pt x="7562517" y="2916106"/>
                  </a:lnTo>
                  <a:lnTo>
                    <a:pt x="7612600" y="2938943"/>
                  </a:lnTo>
                  <a:lnTo>
                    <a:pt x="7662683" y="2961813"/>
                  </a:lnTo>
                  <a:lnTo>
                    <a:pt x="7712766" y="2984717"/>
                  </a:lnTo>
                  <a:lnTo>
                    <a:pt x="7762848" y="3007653"/>
                  </a:lnTo>
                  <a:lnTo>
                    <a:pt x="7812931" y="3030621"/>
                  </a:lnTo>
                  <a:lnTo>
                    <a:pt x="7863014" y="3053622"/>
                  </a:lnTo>
                  <a:lnTo>
                    <a:pt x="7913097" y="3076654"/>
                  </a:lnTo>
                  <a:lnTo>
                    <a:pt x="7963180" y="3099717"/>
                  </a:lnTo>
                  <a:lnTo>
                    <a:pt x="8013263" y="3122811"/>
                  </a:lnTo>
                  <a:lnTo>
                    <a:pt x="8063346" y="3145935"/>
                  </a:lnTo>
                  <a:lnTo>
                    <a:pt x="8113429" y="3169090"/>
                  </a:lnTo>
                  <a:lnTo>
                    <a:pt x="8163512" y="3192274"/>
                  </a:lnTo>
                  <a:lnTo>
                    <a:pt x="8213594" y="3215487"/>
                  </a:lnTo>
                  <a:lnTo>
                    <a:pt x="8263677" y="3238729"/>
                  </a:lnTo>
                  <a:lnTo>
                    <a:pt x="8313760" y="3262000"/>
                  </a:lnTo>
                  <a:lnTo>
                    <a:pt x="8363843" y="3285298"/>
                  </a:lnTo>
                  <a:lnTo>
                    <a:pt x="8413926" y="3308625"/>
                  </a:lnTo>
                  <a:lnTo>
                    <a:pt x="8464009" y="3331978"/>
                  </a:lnTo>
                  <a:lnTo>
                    <a:pt x="8514092" y="3355358"/>
                  </a:lnTo>
                  <a:lnTo>
                    <a:pt x="8564175" y="3378765"/>
                  </a:lnTo>
                  <a:lnTo>
                    <a:pt x="8614258" y="3402198"/>
                  </a:lnTo>
                  <a:lnTo>
                    <a:pt x="8664340" y="3425656"/>
                  </a:lnTo>
                  <a:lnTo>
                    <a:pt x="8714423" y="3449139"/>
                  </a:lnTo>
                  <a:lnTo>
                    <a:pt x="8764506" y="3472647"/>
                  </a:lnTo>
                  <a:lnTo>
                    <a:pt x="8814589" y="3496180"/>
                  </a:lnTo>
                  <a:lnTo>
                    <a:pt x="8864672" y="3519736"/>
                  </a:lnTo>
                  <a:lnTo>
                    <a:pt x="8914755" y="3543316"/>
                  </a:lnTo>
                  <a:lnTo>
                    <a:pt x="8964838" y="3566919"/>
                  </a:lnTo>
                  <a:lnTo>
                    <a:pt x="9014921" y="3590544"/>
                  </a:lnTo>
                  <a:lnTo>
                    <a:pt x="9065004" y="3614192"/>
                  </a:lnTo>
                  <a:lnTo>
                    <a:pt x="9115087" y="3637861"/>
                  </a:lnTo>
                  <a:lnTo>
                    <a:pt x="9165169" y="3661552"/>
                  </a:lnTo>
                  <a:lnTo>
                    <a:pt x="9215252" y="3685264"/>
                  </a:lnTo>
                  <a:lnTo>
                    <a:pt x="9265335" y="3708996"/>
                  </a:lnTo>
                  <a:lnTo>
                    <a:pt x="9315418" y="3732748"/>
                  </a:lnTo>
                  <a:lnTo>
                    <a:pt x="9365501" y="3756520"/>
                  </a:lnTo>
                  <a:lnTo>
                    <a:pt x="9415584" y="3780310"/>
                  </a:lnTo>
                  <a:lnTo>
                    <a:pt x="9465667" y="3804120"/>
                  </a:lnTo>
                  <a:lnTo>
                    <a:pt x="9515750" y="3827947"/>
                  </a:lnTo>
                  <a:lnTo>
                    <a:pt x="9565833" y="3851793"/>
                  </a:lnTo>
                  <a:lnTo>
                    <a:pt x="9615915" y="3875656"/>
                  </a:lnTo>
                  <a:lnTo>
                    <a:pt x="9665998" y="3899535"/>
                  </a:lnTo>
                  <a:lnTo>
                    <a:pt x="9716081" y="3923432"/>
                  </a:lnTo>
                  <a:lnTo>
                    <a:pt x="9766164" y="3947344"/>
                  </a:lnTo>
                  <a:lnTo>
                    <a:pt x="9816247" y="3971271"/>
                  </a:lnTo>
                  <a:lnTo>
                    <a:pt x="9866330" y="3995214"/>
                  </a:lnTo>
                  <a:lnTo>
                    <a:pt x="9916413" y="4019171"/>
                  </a:lnTo>
                  <a:lnTo>
                    <a:pt x="9966496" y="4043143"/>
                  </a:lnTo>
                  <a:lnTo>
                    <a:pt x="10016579" y="4067128"/>
                  </a:lnTo>
                  <a:lnTo>
                    <a:pt x="10066661" y="4091127"/>
                  </a:lnTo>
                  <a:lnTo>
                    <a:pt x="10116744" y="4115138"/>
                  </a:lnTo>
                  <a:lnTo>
                    <a:pt x="10166827" y="4139161"/>
                  </a:lnTo>
                  <a:lnTo>
                    <a:pt x="10216910" y="4163197"/>
                  </a:lnTo>
                  <a:lnTo>
                    <a:pt x="10266993" y="4187243"/>
                  </a:lnTo>
                  <a:lnTo>
                    <a:pt x="10317076" y="4211301"/>
                  </a:lnTo>
                  <a:lnTo>
                    <a:pt x="10367159" y="4235369"/>
                  </a:lnTo>
                  <a:lnTo>
                    <a:pt x="10417242" y="4259448"/>
                  </a:lnTo>
                  <a:lnTo>
                    <a:pt x="10467325" y="4283535"/>
                  </a:lnTo>
                  <a:lnTo>
                    <a:pt x="10517408" y="4307632"/>
                  </a:lnTo>
                  <a:lnTo>
                    <a:pt x="10567490" y="4331737"/>
                  </a:lnTo>
                  <a:lnTo>
                    <a:pt x="10617573" y="4355851"/>
                  </a:lnTo>
                  <a:lnTo>
                    <a:pt x="10667656" y="4379972"/>
                  </a:lnTo>
                  <a:lnTo>
                    <a:pt x="10717739" y="4404100"/>
                  </a:lnTo>
                  <a:lnTo>
                    <a:pt x="10767822" y="4428235"/>
                  </a:lnTo>
                  <a:lnTo>
                    <a:pt x="10817905" y="4452376"/>
                  </a:lnTo>
                  <a:lnTo>
                    <a:pt x="10867988" y="4476523"/>
                  </a:lnTo>
                  <a:lnTo>
                    <a:pt x="10918071" y="4500676"/>
                  </a:lnTo>
                  <a:lnTo>
                    <a:pt x="10968154" y="4524833"/>
                  </a:lnTo>
                  <a:lnTo>
                    <a:pt x="11018236" y="4548994"/>
                  </a:lnTo>
                  <a:lnTo>
                    <a:pt x="11068319" y="4573159"/>
                  </a:lnTo>
                  <a:lnTo>
                    <a:pt x="11118402" y="4597328"/>
                  </a:lnTo>
                  <a:lnTo>
                    <a:pt x="11168485" y="4621500"/>
                  </a:lnTo>
                  <a:lnTo>
                    <a:pt x="11218568" y="4645674"/>
                  </a:lnTo>
                  <a:lnTo>
                    <a:pt x="11268651" y="4669850"/>
                  </a:lnTo>
                  <a:lnTo>
                    <a:pt x="11318734" y="4694027"/>
                  </a:lnTo>
                  <a:lnTo>
                    <a:pt x="11368817" y="4718206"/>
                  </a:lnTo>
                  <a:lnTo>
                    <a:pt x="11418900" y="4742385"/>
                  </a:lnTo>
                  <a:lnTo>
                    <a:pt x="11468982" y="4766564"/>
                  </a:lnTo>
                  <a:lnTo>
                    <a:pt x="11519065" y="4790743"/>
                  </a:lnTo>
                  <a:lnTo>
                    <a:pt x="11569148" y="4814921"/>
                  </a:lnTo>
                  <a:lnTo>
                    <a:pt x="11619231" y="4839098"/>
                  </a:lnTo>
                  <a:lnTo>
                    <a:pt x="11669314" y="4863272"/>
                  </a:lnTo>
                  <a:lnTo>
                    <a:pt x="11719397" y="4887445"/>
                  </a:lnTo>
                  <a:lnTo>
                    <a:pt x="11769480" y="4911615"/>
                  </a:lnTo>
                  <a:lnTo>
                    <a:pt x="11819563" y="4935781"/>
                  </a:lnTo>
                  <a:lnTo>
                    <a:pt x="11869646" y="4959944"/>
                  </a:lnTo>
                  <a:lnTo>
                    <a:pt x="11919729" y="4984102"/>
                  </a:lnTo>
                  <a:lnTo>
                    <a:pt x="11969811" y="5008256"/>
                  </a:lnTo>
                  <a:lnTo>
                    <a:pt x="12019894" y="5032405"/>
                  </a:lnTo>
                  <a:lnTo>
                    <a:pt x="12069977" y="5056548"/>
                  </a:lnTo>
                  <a:lnTo>
                    <a:pt x="12120060" y="5080685"/>
                  </a:lnTo>
                  <a:lnTo>
                    <a:pt x="12170143" y="5104816"/>
                  </a:lnTo>
                  <a:lnTo>
                    <a:pt x="12220226" y="5128940"/>
                  </a:lnTo>
                  <a:lnTo>
                    <a:pt x="12270309" y="5153056"/>
                  </a:lnTo>
                  <a:lnTo>
                    <a:pt x="12320392" y="5177164"/>
                  </a:lnTo>
                  <a:lnTo>
                    <a:pt x="12370475" y="5201264"/>
                  </a:lnTo>
                  <a:lnTo>
                    <a:pt x="12420557" y="5225355"/>
                  </a:lnTo>
                  <a:lnTo>
                    <a:pt x="12470640" y="5249436"/>
                  </a:lnTo>
                  <a:lnTo>
                    <a:pt x="12520723" y="5273508"/>
                  </a:lnTo>
                  <a:lnTo>
                    <a:pt x="12570806" y="5297569"/>
                  </a:lnTo>
                  <a:lnTo>
                    <a:pt x="12620889" y="5321620"/>
                  </a:lnTo>
                  <a:lnTo>
                    <a:pt x="12670972" y="5345660"/>
                  </a:lnTo>
                  <a:lnTo>
                    <a:pt x="12721055" y="5369688"/>
                  </a:lnTo>
                  <a:lnTo>
                    <a:pt x="12771138" y="5393704"/>
                  </a:lnTo>
                  <a:lnTo>
                    <a:pt x="12821221" y="5417707"/>
                  </a:lnTo>
                  <a:lnTo>
                    <a:pt x="12871303" y="5441697"/>
                  </a:lnTo>
                  <a:lnTo>
                    <a:pt x="12921386" y="5465674"/>
                  </a:lnTo>
                  <a:lnTo>
                    <a:pt x="12971469" y="5489637"/>
                  </a:lnTo>
                  <a:lnTo>
                    <a:pt x="13021552" y="5513586"/>
                  </a:lnTo>
                  <a:lnTo>
                    <a:pt x="13071635" y="5537520"/>
                  </a:lnTo>
                  <a:lnTo>
                    <a:pt x="13121718" y="5561438"/>
                  </a:lnTo>
                  <a:lnTo>
                    <a:pt x="13171801" y="5585341"/>
                  </a:lnTo>
                  <a:lnTo>
                    <a:pt x="13221884" y="5609227"/>
                  </a:lnTo>
                  <a:lnTo>
                    <a:pt x="13271967" y="5633097"/>
                  </a:lnTo>
                  <a:lnTo>
                    <a:pt x="13322050" y="5656950"/>
                  </a:lnTo>
                  <a:lnTo>
                    <a:pt x="13372132" y="5680786"/>
                  </a:lnTo>
                  <a:lnTo>
                    <a:pt x="13422215" y="5704603"/>
                  </a:lnTo>
                  <a:lnTo>
                    <a:pt x="13472298" y="5728402"/>
                  </a:lnTo>
                  <a:lnTo>
                    <a:pt x="13522381" y="5752183"/>
                  </a:lnTo>
                  <a:lnTo>
                    <a:pt x="13572464" y="5775944"/>
                  </a:lnTo>
                  <a:lnTo>
                    <a:pt x="13622547" y="5799685"/>
                  </a:lnTo>
                  <a:lnTo>
                    <a:pt x="13672630" y="5823407"/>
                  </a:lnTo>
                  <a:lnTo>
                    <a:pt x="13722713" y="5847107"/>
                  </a:lnTo>
                  <a:lnTo>
                    <a:pt x="13772796" y="5870787"/>
                  </a:lnTo>
                  <a:lnTo>
                    <a:pt x="13822878" y="5894445"/>
                  </a:lnTo>
                  <a:lnTo>
                    <a:pt x="13872961" y="5918082"/>
                  </a:lnTo>
                  <a:lnTo>
                    <a:pt x="13923044" y="5941696"/>
                  </a:lnTo>
                  <a:lnTo>
                    <a:pt x="13973127" y="5965288"/>
                  </a:lnTo>
                  <a:lnTo>
                    <a:pt x="14023210" y="5988857"/>
                  </a:lnTo>
                  <a:lnTo>
                    <a:pt x="14073293" y="6012402"/>
                  </a:lnTo>
                  <a:lnTo>
                    <a:pt x="14123376" y="6035923"/>
                  </a:lnTo>
                  <a:lnTo>
                    <a:pt x="14173459" y="6059420"/>
                  </a:lnTo>
                  <a:lnTo>
                    <a:pt x="14223542" y="6082892"/>
                  </a:lnTo>
                  <a:lnTo>
                    <a:pt x="14273624" y="6106339"/>
                  </a:lnTo>
                  <a:lnTo>
                    <a:pt x="14323707" y="6129761"/>
                  </a:lnTo>
                  <a:lnTo>
                    <a:pt x="14373790" y="6153156"/>
                  </a:lnTo>
                  <a:lnTo>
                    <a:pt x="14423873" y="6176525"/>
                  </a:lnTo>
                  <a:lnTo>
                    <a:pt x="14473956" y="6199868"/>
                  </a:lnTo>
                </a:path>
              </a:pathLst>
            </a:custGeom>
            <a:ln w="27000">
              <a:solidFill>
                <a:srgbClr val="000000">
                  <a:alpha val="50196"/>
                </a:srgbClr>
              </a:solidFill>
              <a:prstDash val="solid"/>
              <a:round/>
            </a:ln>
          </p:spPr>
          <p:txBody>
            <a:bodyPr/>
            <a:lstStyle/>
            <a:p/>
          </p:txBody>
        </p:sp>
        <p:sp>
          <p:nvSpPr>
            <p:cNvPr id="65" name="Polygon form 65"/>
            <p:cNvSpPr/>
            <p:nvPr/>
          </p:nvSpPr>
          <p:spPr>
            <a:xfrm>
              <a:off x="20323265" y="6253098"/>
              <a:ext cx="14473956" cy="8739588"/>
            </a:xfrm>
            <a:custGeom>
              <a:avLst/>
              <a:pathLst>
                <a:path w="14473956" h="8739588">
                  <a:moveTo>
                    <a:pt x="0" y="7078106"/>
                  </a:moveTo>
                  <a:lnTo>
                    <a:pt x="50083" y="7066776"/>
                  </a:lnTo>
                  <a:lnTo>
                    <a:pt x="100166" y="7055180"/>
                  </a:lnTo>
                  <a:lnTo>
                    <a:pt x="150249" y="7043215"/>
                  </a:lnTo>
                  <a:lnTo>
                    <a:pt x="200332" y="7029314"/>
                  </a:lnTo>
                  <a:lnTo>
                    <a:pt x="250414" y="7016761"/>
                  </a:lnTo>
                  <a:lnTo>
                    <a:pt x="300497" y="7004245"/>
                  </a:lnTo>
                  <a:lnTo>
                    <a:pt x="350580" y="6992295"/>
                  </a:lnTo>
                  <a:lnTo>
                    <a:pt x="400663" y="6978037"/>
                  </a:lnTo>
                  <a:lnTo>
                    <a:pt x="450746" y="6963318"/>
                  </a:lnTo>
                  <a:lnTo>
                    <a:pt x="500829" y="6951598"/>
                  </a:lnTo>
                  <a:lnTo>
                    <a:pt x="550912" y="6940445"/>
                  </a:lnTo>
                  <a:lnTo>
                    <a:pt x="600995" y="6927138"/>
                  </a:lnTo>
                  <a:lnTo>
                    <a:pt x="651078" y="6913042"/>
                  </a:lnTo>
                  <a:lnTo>
                    <a:pt x="701161" y="6898877"/>
                  </a:lnTo>
                  <a:lnTo>
                    <a:pt x="751243" y="6887631"/>
                  </a:lnTo>
                  <a:lnTo>
                    <a:pt x="801326" y="6876235"/>
                  </a:lnTo>
                  <a:lnTo>
                    <a:pt x="851409" y="6864412"/>
                  </a:lnTo>
                  <a:lnTo>
                    <a:pt x="901492" y="6852467"/>
                  </a:lnTo>
                  <a:lnTo>
                    <a:pt x="951575" y="6837338"/>
                  </a:lnTo>
                  <a:lnTo>
                    <a:pt x="1001658" y="6822848"/>
                  </a:lnTo>
                  <a:lnTo>
                    <a:pt x="1051741" y="6810254"/>
                  </a:lnTo>
                  <a:lnTo>
                    <a:pt x="1101824" y="6796057"/>
                  </a:lnTo>
                  <a:lnTo>
                    <a:pt x="1151907" y="6780668"/>
                  </a:lnTo>
                  <a:lnTo>
                    <a:pt x="1201989" y="6766487"/>
                  </a:lnTo>
                  <a:lnTo>
                    <a:pt x="1252072" y="6753849"/>
                  </a:lnTo>
                  <a:lnTo>
                    <a:pt x="1302155" y="6741919"/>
                  </a:lnTo>
                  <a:lnTo>
                    <a:pt x="1352238" y="6730059"/>
                  </a:lnTo>
                  <a:lnTo>
                    <a:pt x="1402321" y="6718488"/>
                  </a:lnTo>
                  <a:lnTo>
                    <a:pt x="1452404" y="6705351"/>
                  </a:lnTo>
                  <a:lnTo>
                    <a:pt x="1502487" y="6692169"/>
                  </a:lnTo>
                  <a:lnTo>
                    <a:pt x="1552570" y="6678827"/>
                  </a:lnTo>
                  <a:lnTo>
                    <a:pt x="1602653" y="6665752"/>
                  </a:lnTo>
                  <a:lnTo>
                    <a:pt x="1652735" y="6652152"/>
                  </a:lnTo>
                  <a:lnTo>
                    <a:pt x="1702818" y="6638221"/>
                  </a:lnTo>
                  <a:lnTo>
                    <a:pt x="1752901" y="6622748"/>
                  </a:lnTo>
                  <a:lnTo>
                    <a:pt x="1802984" y="6611359"/>
                  </a:lnTo>
                  <a:lnTo>
                    <a:pt x="1853067" y="6597319"/>
                  </a:lnTo>
                  <a:lnTo>
                    <a:pt x="1903150" y="6581427"/>
                  </a:lnTo>
                  <a:lnTo>
                    <a:pt x="1953233" y="6568667"/>
                  </a:lnTo>
                  <a:lnTo>
                    <a:pt x="2003316" y="6554796"/>
                  </a:lnTo>
                  <a:lnTo>
                    <a:pt x="2053399" y="6540658"/>
                  </a:lnTo>
                  <a:lnTo>
                    <a:pt x="2103482" y="6526995"/>
                  </a:lnTo>
                  <a:lnTo>
                    <a:pt x="2153564" y="6515038"/>
                  </a:lnTo>
                  <a:lnTo>
                    <a:pt x="2203647" y="6498702"/>
                  </a:lnTo>
                  <a:lnTo>
                    <a:pt x="2253730" y="6484586"/>
                  </a:lnTo>
                  <a:lnTo>
                    <a:pt x="2303813" y="6470946"/>
                  </a:lnTo>
                  <a:lnTo>
                    <a:pt x="2353896" y="6455539"/>
                  </a:lnTo>
                  <a:lnTo>
                    <a:pt x="2403979" y="6439722"/>
                  </a:lnTo>
                  <a:lnTo>
                    <a:pt x="2454062" y="6428424"/>
                  </a:lnTo>
                  <a:lnTo>
                    <a:pt x="2504145" y="6409919"/>
                  </a:lnTo>
                  <a:lnTo>
                    <a:pt x="2554228" y="6392816"/>
                  </a:lnTo>
                  <a:lnTo>
                    <a:pt x="2604310" y="6379226"/>
                  </a:lnTo>
                  <a:lnTo>
                    <a:pt x="2654393" y="6366592"/>
                  </a:lnTo>
                  <a:lnTo>
                    <a:pt x="2704476" y="6351284"/>
                  </a:lnTo>
                  <a:lnTo>
                    <a:pt x="2754559" y="6333334"/>
                  </a:lnTo>
                  <a:lnTo>
                    <a:pt x="2804642" y="6320477"/>
                  </a:lnTo>
                  <a:lnTo>
                    <a:pt x="2854725" y="6304873"/>
                  </a:lnTo>
                  <a:lnTo>
                    <a:pt x="2904808" y="6285681"/>
                  </a:lnTo>
                  <a:lnTo>
                    <a:pt x="2954891" y="6268785"/>
                  </a:lnTo>
                  <a:lnTo>
                    <a:pt x="3004974" y="6250655"/>
                  </a:lnTo>
                  <a:lnTo>
                    <a:pt x="3055056" y="6233230"/>
                  </a:lnTo>
                  <a:lnTo>
                    <a:pt x="3105139" y="6216675"/>
                  </a:lnTo>
                  <a:lnTo>
                    <a:pt x="3155222" y="6201284"/>
                  </a:lnTo>
                  <a:lnTo>
                    <a:pt x="3205305" y="6183617"/>
                  </a:lnTo>
                  <a:lnTo>
                    <a:pt x="3255388" y="6168486"/>
                  </a:lnTo>
                  <a:lnTo>
                    <a:pt x="3305471" y="6151644"/>
                  </a:lnTo>
                  <a:lnTo>
                    <a:pt x="3355554" y="6134486"/>
                  </a:lnTo>
                  <a:lnTo>
                    <a:pt x="3405637" y="6115627"/>
                  </a:lnTo>
                  <a:lnTo>
                    <a:pt x="3455720" y="6101047"/>
                  </a:lnTo>
                  <a:lnTo>
                    <a:pt x="3505803" y="6079733"/>
                  </a:lnTo>
                  <a:lnTo>
                    <a:pt x="3555885" y="6058981"/>
                  </a:lnTo>
                  <a:lnTo>
                    <a:pt x="3605968" y="6039329"/>
                  </a:lnTo>
                  <a:lnTo>
                    <a:pt x="3656051" y="6021092"/>
                  </a:lnTo>
                  <a:lnTo>
                    <a:pt x="3706134" y="6005213"/>
                  </a:lnTo>
                  <a:lnTo>
                    <a:pt x="3756217" y="5989613"/>
                  </a:lnTo>
                  <a:lnTo>
                    <a:pt x="3806300" y="5972300"/>
                  </a:lnTo>
                  <a:lnTo>
                    <a:pt x="3856383" y="5952819"/>
                  </a:lnTo>
                  <a:lnTo>
                    <a:pt x="3906466" y="5933560"/>
                  </a:lnTo>
                  <a:lnTo>
                    <a:pt x="3956549" y="5911639"/>
                  </a:lnTo>
                  <a:lnTo>
                    <a:pt x="4006631" y="5892618"/>
                  </a:lnTo>
                  <a:lnTo>
                    <a:pt x="4056714" y="5876909"/>
                  </a:lnTo>
                  <a:lnTo>
                    <a:pt x="4106797" y="5857855"/>
                  </a:lnTo>
                  <a:lnTo>
                    <a:pt x="4156880" y="5835961"/>
                  </a:lnTo>
                  <a:lnTo>
                    <a:pt x="4206963" y="5818061"/>
                  </a:lnTo>
                  <a:lnTo>
                    <a:pt x="4257046" y="5800258"/>
                  </a:lnTo>
                  <a:lnTo>
                    <a:pt x="4307129" y="5782608"/>
                  </a:lnTo>
                  <a:lnTo>
                    <a:pt x="4357212" y="5764539"/>
                  </a:lnTo>
                  <a:lnTo>
                    <a:pt x="4407295" y="5747019"/>
                  </a:lnTo>
                  <a:lnTo>
                    <a:pt x="4457377" y="5729068"/>
                  </a:lnTo>
                  <a:lnTo>
                    <a:pt x="4507460" y="5711163"/>
                  </a:lnTo>
                  <a:lnTo>
                    <a:pt x="4557543" y="5692215"/>
                  </a:lnTo>
                  <a:lnTo>
                    <a:pt x="4607626" y="5674250"/>
                  </a:lnTo>
                  <a:lnTo>
                    <a:pt x="4657709" y="5653088"/>
                  </a:lnTo>
                  <a:lnTo>
                    <a:pt x="4707792" y="5634335"/>
                  </a:lnTo>
                  <a:lnTo>
                    <a:pt x="4757875" y="5618893"/>
                  </a:lnTo>
                  <a:lnTo>
                    <a:pt x="4807958" y="5597096"/>
                  </a:lnTo>
                  <a:lnTo>
                    <a:pt x="4858041" y="5573472"/>
                  </a:lnTo>
                  <a:lnTo>
                    <a:pt x="4908124" y="5553803"/>
                  </a:lnTo>
                  <a:lnTo>
                    <a:pt x="4958206" y="5531878"/>
                  </a:lnTo>
                  <a:lnTo>
                    <a:pt x="5008289" y="5513312"/>
                  </a:lnTo>
                  <a:lnTo>
                    <a:pt x="5058372" y="5492305"/>
                  </a:lnTo>
                  <a:lnTo>
                    <a:pt x="5108455" y="5471753"/>
                  </a:lnTo>
                  <a:lnTo>
                    <a:pt x="5158538" y="5451943"/>
                  </a:lnTo>
                  <a:lnTo>
                    <a:pt x="5208621" y="5430107"/>
                  </a:lnTo>
                  <a:lnTo>
                    <a:pt x="5258704" y="5408855"/>
                  </a:lnTo>
                  <a:lnTo>
                    <a:pt x="5308787" y="5389085"/>
                  </a:lnTo>
                  <a:lnTo>
                    <a:pt x="5358870" y="5369020"/>
                  </a:lnTo>
                  <a:lnTo>
                    <a:pt x="5408952" y="5348522"/>
                  </a:lnTo>
                  <a:lnTo>
                    <a:pt x="5459035" y="5325770"/>
                  </a:lnTo>
                  <a:lnTo>
                    <a:pt x="5509118" y="5305221"/>
                  </a:lnTo>
                  <a:lnTo>
                    <a:pt x="5559201" y="5282504"/>
                  </a:lnTo>
                  <a:lnTo>
                    <a:pt x="5609284" y="5258916"/>
                  </a:lnTo>
                  <a:lnTo>
                    <a:pt x="5659367" y="5234115"/>
                  </a:lnTo>
                  <a:lnTo>
                    <a:pt x="5709450" y="5209428"/>
                  </a:lnTo>
                  <a:lnTo>
                    <a:pt x="5759533" y="5187714"/>
                  </a:lnTo>
                  <a:lnTo>
                    <a:pt x="5809616" y="5162235"/>
                  </a:lnTo>
                  <a:lnTo>
                    <a:pt x="5859698" y="5139913"/>
                  </a:lnTo>
                  <a:lnTo>
                    <a:pt x="5909781" y="5114942"/>
                  </a:lnTo>
                  <a:lnTo>
                    <a:pt x="5959864" y="5092285"/>
                  </a:lnTo>
                  <a:lnTo>
                    <a:pt x="6009947" y="5069746"/>
                  </a:lnTo>
                  <a:lnTo>
                    <a:pt x="6060030" y="5046168"/>
                  </a:lnTo>
                  <a:lnTo>
                    <a:pt x="6110113" y="5019332"/>
                  </a:lnTo>
                  <a:lnTo>
                    <a:pt x="6160196" y="4997242"/>
                  </a:lnTo>
                  <a:lnTo>
                    <a:pt x="6210279" y="4974505"/>
                  </a:lnTo>
                  <a:lnTo>
                    <a:pt x="6260362" y="4950507"/>
                  </a:lnTo>
                  <a:lnTo>
                    <a:pt x="6310445" y="4925980"/>
                  </a:lnTo>
                  <a:lnTo>
                    <a:pt x="6360527" y="4900326"/>
                  </a:lnTo>
                  <a:lnTo>
                    <a:pt x="6410610" y="4875512"/>
                  </a:lnTo>
                  <a:lnTo>
                    <a:pt x="6460693" y="4850873"/>
                  </a:lnTo>
                  <a:lnTo>
                    <a:pt x="6510776" y="4827389"/>
                  </a:lnTo>
                  <a:lnTo>
                    <a:pt x="6560859" y="4802773"/>
                  </a:lnTo>
                  <a:lnTo>
                    <a:pt x="6610942" y="4779844"/>
                  </a:lnTo>
                  <a:lnTo>
                    <a:pt x="6661025" y="4754239"/>
                  </a:lnTo>
                  <a:lnTo>
                    <a:pt x="6711108" y="4729700"/>
                  </a:lnTo>
                  <a:lnTo>
                    <a:pt x="6761191" y="4705897"/>
                  </a:lnTo>
                  <a:lnTo>
                    <a:pt x="6811273" y="4682607"/>
                  </a:lnTo>
                  <a:lnTo>
                    <a:pt x="6861356" y="4657045"/>
                  </a:lnTo>
                  <a:lnTo>
                    <a:pt x="6911439" y="4633999"/>
                  </a:lnTo>
                  <a:lnTo>
                    <a:pt x="6961522" y="4609179"/>
                  </a:lnTo>
                  <a:lnTo>
                    <a:pt x="7011605" y="4581401"/>
                  </a:lnTo>
                  <a:lnTo>
                    <a:pt x="7061688" y="4559703"/>
                  </a:lnTo>
                  <a:lnTo>
                    <a:pt x="7111771" y="4532427"/>
                  </a:lnTo>
                  <a:lnTo>
                    <a:pt x="7161854" y="4509074"/>
                  </a:lnTo>
                  <a:lnTo>
                    <a:pt x="7211937" y="4486326"/>
                  </a:lnTo>
                  <a:lnTo>
                    <a:pt x="7262019" y="4455951"/>
                  </a:lnTo>
                  <a:lnTo>
                    <a:pt x="7312102" y="4435300"/>
                  </a:lnTo>
                  <a:lnTo>
                    <a:pt x="7362185" y="4406504"/>
                  </a:lnTo>
                  <a:lnTo>
                    <a:pt x="7412268" y="4382603"/>
                  </a:lnTo>
                  <a:lnTo>
                    <a:pt x="7462351" y="4354545"/>
                  </a:lnTo>
                  <a:lnTo>
                    <a:pt x="7512434" y="4323200"/>
                  </a:lnTo>
                  <a:lnTo>
                    <a:pt x="7562517" y="4296089"/>
                  </a:lnTo>
                  <a:lnTo>
                    <a:pt x="7612600" y="4272703"/>
                  </a:lnTo>
                  <a:lnTo>
                    <a:pt x="7662683" y="4242951"/>
                  </a:lnTo>
                  <a:lnTo>
                    <a:pt x="7712766" y="4216578"/>
                  </a:lnTo>
                  <a:lnTo>
                    <a:pt x="7762848" y="4190879"/>
                  </a:lnTo>
                  <a:lnTo>
                    <a:pt x="7812931" y="4164579"/>
                  </a:lnTo>
                  <a:lnTo>
                    <a:pt x="7863014" y="4138587"/>
                  </a:lnTo>
                  <a:lnTo>
                    <a:pt x="7913097" y="4113080"/>
                  </a:lnTo>
                  <a:lnTo>
                    <a:pt x="7963180" y="4087738"/>
                  </a:lnTo>
                  <a:lnTo>
                    <a:pt x="8013263" y="4057975"/>
                  </a:lnTo>
                  <a:lnTo>
                    <a:pt x="8063346" y="4024726"/>
                  </a:lnTo>
                  <a:lnTo>
                    <a:pt x="8113429" y="3992195"/>
                  </a:lnTo>
                  <a:lnTo>
                    <a:pt x="8163512" y="3964131"/>
                  </a:lnTo>
                  <a:lnTo>
                    <a:pt x="8213594" y="3938731"/>
                  </a:lnTo>
                  <a:lnTo>
                    <a:pt x="8263677" y="3908936"/>
                  </a:lnTo>
                  <a:lnTo>
                    <a:pt x="8313760" y="3882201"/>
                  </a:lnTo>
                  <a:lnTo>
                    <a:pt x="8363843" y="3857615"/>
                  </a:lnTo>
                  <a:lnTo>
                    <a:pt x="8413926" y="3824097"/>
                  </a:lnTo>
                  <a:lnTo>
                    <a:pt x="8464009" y="3795888"/>
                  </a:lnTo>
                  <a:lnTo>
                    <a:pt x="8514092" y="3761050"/>
                  </a:lnTo>
                  <a:lnTo>
                    <a:pt x="8564175" y="3729727"/>
                  </a:lnTo>
                  <a:lnTo>
                    <a:pt x="8614258" y="3699199"/>
                  </a:lnTo>
                  <a:lnTo>
                    <a:pt x="8664340" y="3671722"/>
                  </a:lnTo>
                  <a:lnTo>
                    <a:pt x="8714423" y="3643941"/>
                  </a:lnTo>
                  <a:lnTo>
                    <a:pt x="8764506" y="3616022"/>
                  </a:lnTo>
                  <a:lnTo>
                    <a:pt x="8814589" y="3588805"/>
                  </a:lnTo>
                  <a:lnTo>
                    <a:pt x="8864672" y="3559276"/>
                  </a:lnTo>
                  <a:lnTo>
                    <a:pt x="8914755" y="3527935"/>
                  </a:lnTo>
                  <a:lnTo>
                    <a:pt x="8964838" y="3495184"/>
                  </a:lnTo>
                  <a:lnTo>
                    <a:pt x="9014921" y="3466465"/>
                  </a:lnTo>
                  <a:lnTo>
                    <a:pt x="9065004" y="3435386"/>
                  </a:lnTo>
                  <a:lnTo>
                    <a:pt x="9115087" y="3401718"/>
                  </a:lnTo>
                  <a:lnTo>
                    <a:pt x="9165169" y="3372612"/>
                  </a:lnTo>
                  <a:lnTo>
                    <a:pt x="9215252" y="3342345"/>
                  </a:lnTo>
                  <a:lnTo>
                    <a:pt x="9265335" y="3310535"/>
                  </a:lnTo>
                  <a:lnTo>
                    <a:pt x="9315418" y="3280682"/>
                  </a:lnTo>
                  <a:lnTo>
                    <a:pt x="9365501" y="3251868"/>
                  </a:lnTo>
                  <a:lnTo>
                    <a:pt x="9415584" y="3221918"/>
                  </a:lnTo>
                  <a:lnTo>
                    <a:pt x="9465667" y="3186264"/>
                  </a:lnTo>
                  <a:lnTo>
                    <a:pt x="9515750" y="3155248"/>
                  </a:lnTo>
                  <a:lnTo>
                    <a:pt x="9565833" y="3120356"/>
                  </a:lnTo>
                  <a:lnTo>
                    <a:pt x="9615915" y="3087291"/>
                  </a:lnTo>
                  <a:lnTo>
                    <a:pt x="9665998" y="3056834"/>
                  </a:lnTo>
                  <a:lnTo>
                    <a:pt x="9716081" y="3028356"/>
                  </a:lnTo>
                  <a:lnTo>
                    <a:pt x="9766164" y="3001333"/>
                  </a:lnTo>
                  <a:lnTo>
                    <a:pt x="9816247" y="2970004"/>
                  </a:lnTo>
                  <a:lnTo>
                    <a:pt x="9866330" y="2939483"/>
                  </a:lnTo>
                  <a:lnTo>
                    <a:pt x="9916413" y="2909393"/>
                  </a:lnTo>
                  <a:lnTo>
                    <a:pt x="9966496" y="2879863"/>
                  </a:lnTo>
                  <a:lnTo>
                    <a:pt x="10016579" y="2850591"/>
                  </a:lnTo>
                  <a:lnTo>
                    <a:pt x="10066661" y="2819362"/>
                  </a:lnTo>
                  <a:lnTo>
                    <a:pt x="10116744" y="2790209"/>
                  </a:lnTo>
                  <a:lnTo>
                    <a:pt x="10166827" y="2757558"/>
                  </a:lnTo>
                  <a:lnTo>
                    <a:pt x="10216910" y="2728340"/>
                  </a:lnTo>
                  <a:lnTo>
                    <a:pt x="10266993" y="2694412"/>
                  </a:lnTo>
                  <a:lnTo>
                    <a:pt x="10317076" y="2663628"/>
                  </a:lnTo>
                  <a:lnTo>
                    <a:pt x="10367159" y="2633657"/>
                  </a:lnTo>
                  <a:lnTo>
                    <a:pt x="10417242" y="2598428"/>
                  </a:lnTo>
                  <a:lnTo>
                    <a:pt x="10467325" y="2563055"/>
                  </a:lnTo>
                  <a:lnTo>
                    <a:pt x="10517408" y="2530494"/>
                  </a:lnTo>
                  <a:lnTo>
                    <a:pt x="10567490" y="2498848"/>
                  </a:lnTo>
                  <a:lnTo>
                    <a:pt x="10617573" y="2468465"/>
                  </a:lnTo>
                  <a:lnTo>
                    <a:pt x="10667656" y="2438228"/>
                  </a:lnTo>
                  <a:lnTo>
                    <a:pt x="10717739" y="2408331"/>
                  </a:lnTo>
                  <a:lnTo>
                    <a:pt x="10767822" y="2376868"/>
                  </a:lnTo>
                  <a:lnTo>
                    <a:pt x="10817905" y="2346439"/>
                  </a:lnTo>
                  <a:lnTo>
                    <a:pt x="10867988" y="2313494"/>
                  </a:lnTo>
                  <a:lnTo>
                    <a:pt x="10918071" y="2280216"/>
                  </a:lnTo>
                  <a:lnTo>
                    <a:pt x="10968154" y="2247924"/>
                  </a:lnTo>
                  <a:lnTo>
                    <a:pt x="11018236" y="2214694"/>
                  </a:lnTo>
                  <a:lnTo>
                    <a:pt x="11068319" y="2184365"/>
                  </a:lnTo>
                  <a:lnTo>
                    <a:pt x="11118402" y="2154981"/>
                  </a:lnTo>
                  <a:lnTo>
                    <a:pt x="11168485" y="2120660"/>
                  </a:lnTo>
                  <a:lnTo>
                    <a:pt x="11218568" y="2086854"/>
                  </a:lnTo>
                  <a:lnTo>
                    <a:pt x="11268651" y="2054676"/>
                  </a:lnTo>
                  <a:lnTo>
                    <a:pt x="11318734" y="2021697"/>
                  </a:lnTo>
                  <a:lnTo>
                    <a:pt x="11368817" y="1988385"/>
                  </a:lnTo>
                  <a:lnTo>
                    <a:pt x="11418900" y="1952096"/>
                  </a:lnTo>
                  <a:lnTo>
                    <a:pt x="11468982" y="1920276"/>
                  </a:lnTo>
                  <a:lnTo>
                    <a:pt x="11519065" y="1887775"/>
                  </a:lnTo>
                  <a:lnTo>
                    <a:pt x="11569148" y="1851778"/>
                  </a:lnTo>
                  <a:lnTo>
                    <a:pt x="11619231" y="1817529"/>
                  </a:lnTo>
                  <a:lnTo>
                    <a:pt x="11669314" y="1787262"/>
                  </a:lnTo>
                  <a:lnTo>
                    <a:pt x="11719397" y="1757605"/>
                  </a:lnTo>
                  <a:lnTo>
                    <a:pt x="11769480" y="1727711"/>
                  </a:lnTo>
                  <a:lnTo>
                    <a:pt x="11819563" y="1693903"/>
                  </a:lnTo>
                  <a:lnTo>
                    <a:pt x="11869646" y="1660782"/>
                  </a:lnTo>
                  <a:lnTo>
                    <a:pt x="11919729" y="1630282"/>
                  </a:lnTo>
                  <a:lnTo>
                    <a:pt x="11969811" y="1597688"/>
                  </a:lnTo>
                  <a:lnTo>
                    <a:pt x="12019894" y="1558515"/>
                  </a:lnTo>
                  <a:lnTo>
                    <a:pt x="12069977" y="1525023"/>
                  </a:lnTo>
                  <a:lnTo>
                    <a:pt x="12120060" y="1491704"/>
                  </a:lnTo>
                  <a:lnTo>
                    <a:pt x="12170143" y="1458383"/>
                  </a:lnTo>
                  <a:lnTo>
                    <a:pt x="12220226" y="1426700"/>
                  </a:lnTo>
                  <a:lnTo>
                    <a:pt x="12270309" y="1391500"/>
                  </a:lnTo>
                  <a:lnTo>
                    <a:pt x="12320392" y="1361175"/>
                  </a:lnTo>
                  <a:lnTo>
                    <a:pt x="12370475" y="1334034"/>
                  </a:lnTo>
                  <a:lnTo>
                    <a:pt x="12420557" y="1300786"/>
                  </a:lnTo>
                  <a:lnTo>
                    <a:pt x="12470640" y="1272555"/>
                  </a:lnTo>
                  <a:lnTo>
                    <a:pt x="12520723" y="1240272"/>
                  </a:lnTo>
                  <a:lnTo>
                    <a:pt x="12570806" y="1206922"/>
                  </a:lnTo>
                  <a:lnTo>
                    <a:pt x="12620889" y="1173678"/>
                  </a:lnTo>
                  <a:lnTo>
                    <a:pt x="12670972" y="1142278"/>
                  </a:lnTo>
                  <a:lnTo>
                    <a:pt x="12721055" y="1110613"/>
                  </a:lnTo>
                  <a:lnTo>
                    <a:pt x="12771138" y="1077780"/>
                  </a:lnTo>
                  <a:lnTo>
                    <a:pt x="12821221" y="1045828"/>
                  </a:lnTo>
                  <a:lnTo>
                    <a:pt x="12871303" y="1013343"/>
                  </a:lnTo>
                  <a:lnTo>
                    <a:pt x="12921386" y="981794"/>
                  </a:lnTo>
                  <a:lnTo>
                    <a:pt x="12971469" y="949298"/>
                  </a:lnTo>
                  <a:lnTo>
                    <a:pt x="13021552" y="916998"/>
                  </a:lnTo>
                  <a:lnTo>
                    <a:pt x="13071635" y="884816"/>
                  </a:lnTo>
                  <a:lnTo>
                    <a:pt x="13121718" y="849858"/>
                  </a:lnTo>
                  <a:lnTo>
                    <a:pt x="13171801" y="816317"/>
                  </a:lnTo>
                  <a:lnTo>
                    <a:pt x="13221884" y="785074"/>
                  </a:lnTo>
                  <a:lnTo>
                    <a:pt x="13271967" y="752283"/>
                  </a:lnTo>
                  <a:lnTo>
                    <a:pt x="13322050" y="720960"/>
                  </a:lnTo>
                  <a:lnTo>
                    <a:pt x="13372132" y="690086"/>
                  </a:lnTo>
                  <a:lnTo>
                    <a:pt x="13422215" y="658286"/>
                  </a:lnTo>
                  <a:lnTo>
                    <a:pt x="13472298" y="626919"/>
                  </a:lnTo>
                  <a:lnTo>
                    <a:pt x="13522381" y="595581"/>
                  </a:lnTo>
                  <a:lnTo>
                    <a:pt x="13572464" y="565243"/>
                  </a:lnTo>
                  <a:lnTo>
                    <a:pt x="13622547" y="530709"/>
                  </a:lnTo>
                  <a:lnTo>
                    <a:pt x="13672630" y="497597"/>
                  </a:lnTo>
                  <a:lnTo>
                    <a:pt x="13722713" y="462675"/>
                  </a:lnTo>
                  <a:lnTo>
                    <a:pt x="13772796" y="427643"/>
                  </a:lnTo>
                  <a:lnTo>
                    <a:pt x="13822878" y="399678"/>
                  </a:lnTo>
                  <a:lnTo>
                    <a:pt x="13872961" y="372589"/>
                  </a:lnTo>
                  <a:lnTo>
                    <a:pt x="13923044" y="344304"/>
                  </a:lnTo>
                  <a:lnTo>
                    <a:pt x="13973127" y="312754"/>
                  </a:lnTo>
                  <a:lnTo>
                    <a:pt x="14023210" y="281597"/>
                  </a:lnTo>
                  <a:lnTo>
                    <a:pt x="14073293" y="250281"/>
                  </a:lnTo>
                  <a:lnTo>
                    <a:pt x="14123376" y="218059"/>
                  </a:lnTo>
                  <a:lnTo>
                    <a:pt x="14173459" y="186830"/>
                  </a:lnTo>
                  <a:lnTo>
                    <a:pt x="14223542" y="154644"/>
                  </a:lnTo>
                  <a:lnTo>
                    <a:pt x="14273624" y="125543"/>
                  </a:lnTo>
                  <a:lnTo>
                    <a:pt x="14323707" y="94493"/>
                  </a:lnTo>
                  <a:lnTo>
                    <a:pt x="14373790" y="61391"/>
                  </a:lnTo>
                  <a:lnTo>
                    <a:pt x="14423873" y="30458"/>
                  </a:lnTo>
                  <a:lnTo>
                    <a:pt x="14473956" y="0"/>
                  </a:lnTo>
                  <a:lnTo>
                    <a:pt x="14473956" y="4747088"/>
                  </a:lnTo>
                  <a:lnTo>
                    <a:pt x="14423873" y="4762605"/>
                  </a:lnTo>
                  <a:lnTo>
                    <a:pt x="14373790" y="4779968"/>
                  </a:lnTo>
                  <a:lnTo>
                    <a:pt x="14323707" y="4795368"/>
                  </a:lnTo>
                  <a:lnTo>
                    <a:pt x="14273624" y="4808493"/>
                  </a:lnTo>
                  <a:lnTo>
                    <a:pt x="14223542" y="4821454"/>
                  </a:lnTo>
                  <a:lnTo>
                    <a:pt x="14173459" y="4833863"/>
                  </a:lnTo>
                  <a:lnTo>
                    <a:pt x="14123376" y="4846080"/>
                  </a:lnTo>
                  <a:lnTo>
                    <a:pt x="14073293" y="4857325"/>
                  </a:lnTo>
                  <a:lnTo>
                    <a:pt x="14023210" y="4868262"/>
                  </a:lnTo>
                  <a:lnTo>
                    <a:pt x="13973127" y="4879166"/>
                  </a:lnTo>
                  <a:lnTo>
                    <a:pt x="13923044" y="4890153"/>
                  </a:lnTo>
                  <a:lnTo>
                    <a:pt x="13872961" y="4901107"/>
                  </a:lnTo>
                  <a:lnTo>
                    <a:pt x="13822878" y="4912111"/>
                  </a:lnTo>
                  <a:lnTo>
                    <a:pt x="13772796" y="4923032"/>
                  </a:lnTo>
                  <a:lnTo>
                    <a:pt x="13722713" y="4932841"/>
                  </a:lnTo>
                  <a:lnTo>
                    <a:pt x="13672630" y="4942650"/>
                  </a:lnTo>
                  <a:lnTo>
                    <a:pt x="13622547" y="4952143"/>
                  </a:lnTo>
                  <a:lnTo>
                    <a:pt x="13572464" y="4962400"/>
                  </a:lnTo>
                  <a:lnTo>
                    <a:pt x="13522381" y="4975984"/>
                  </a:lnTo>
                  <a:lnTo>
                    <a:pt x="13472298" y="4987098"/>
                  </a:lnTo>
                  <a:lnTo>
                    <a:pt x="13422215" y="4997283"/>
                  </a:lnTo>
                  <a:lnTo>
                    <a:pt x="13372132" y="5011380"/>
                  </a:lnTo>
                  <a:lnTo>
                    <a:pt x="13322050" y="5022466"/>
                  </a:lnTo>
                  <a:lnTo>
                    <a:pt x="13271967" y="5033640"/>
                  </a:lnTo>
                  <a:lnTo>
                    <a:pt x="13221884" y="5048816"/>
                  </a:lnTo>
                  <a:lnTo>
                    <a:pt x="13171801" y="5062370"/>
                  </a:lnTo>
                  <a:lnTo>
                    <a:pt x="13121718" y="5071309"/>
                  </a:lnTo>
                  <a:lnTo>
                    <a:pt x="13071635" y="5083998"/>
                  </a:lnTo>
                  <a:lnTo>
                    <a:pt x="13021552" y="5096726"/>
                  </a:lnTo>
                  <a:lnTo>
                    <a:pt x="12971469" y="5106439"/>
                  </a:lnTo>
                  <a:lnTo>
                    <a:pt x="12921386" y="5115649"/>
                  </a:lnTo>
                  <a:lnTo>
                    <a:pt x="12871303" y="5128734"/>
                  </a:lnTo>
                  <a:lnTo>
                    <a:pt x="12821221" y="5141848"/>
                  </a:lnTo>
                  <a:lnTo>
                    <a:pt x="12771138" y="5155225"/>
                  </a:lnTo>
                  <a:lnTo>
                    <a:pt x="12721055" y="5171075"/>
                  </a:lnTo>
                  <a:lnTo>
                    <a:pt x="12670972" y="5181783"/>
                  </a:lnTo>
                  <a:lnTo>
                    <a:pt x="12620889" y="5194236"/>
                  </a:lnTo>
                  <a:lnTo>
                    <a:pt x="12570806" y="5204096"/>
                  </a:lnTo>
                  <a:lnTo>
                    <a:pt x="12520723" y="5217655"/>
                  </a:lnTo>
                  <a:lnTo>
                    <a:pt x="12470640" y="5230773"/>
                  </a:lnTo>
                  <a:lnTo>
                    <a:pt x="12420557" y="5245067"/>
                  </a:lnTo>
                  <a:lnTo>
                    <a:pt x="12370475" y="5255908"/>
                  </a:lnTo>
                  <a:lnTo>
                    <a:pt x="12320392" y="5265572"/>
                  </a:lnTo>
                  <a:lnTo>
                    <a:pt x="12270309" y="5279117"/>
                  </a:lnTo>
                  <a:lnTo>
                    <a:pt x="12220226" y="5292090"/>
                  </a:lnTo>
                  <a:lnTo>
                    <a:pt x="12170143" y="5306863"/>
                  </a:lnTo>
                  <a:lnTo>
                    <a:pt x="12120060" y="5320631"/>
                  </a:lnTo>
                  <a:lnTo>
                    <a:pt x="12069977" y="5330816"/>
                  </a:lnTo>
                  <a:lnTo>
                    <a:pt x="12019894" y="5342288"/>
                  </a:lnTo>
                  <a:lnTo>
                    <a:pt x="11969811" y="5351725"/>
                  </a:lnTo>
                  <a:lnTo>
                    <a:pt x="11919729" y="5365590"/>
                  </a:lnTo>
                  <a:lnTo>
                    <a:pt x="11869646" y="5381697"/>
                  </a:lnTo>
                  <a:lnTo>
                    <a:pt x="11819563" y="5396008"/>
                  </a:lnTo>
                  <a:lnTo>
                    <a:pt x="11769480" y="5408579"/>
                  </a:lnTo>
                  <a:lnTo>
                    <a:pt x="11719397" y="5419698"/>
                  </a:lnTo>
                  <a:lnTo>
                    <a:pt x="11669314" y="5432845"/>
                  </a:lnTo>
                  <a:lnTo>
                    <a:pt x="11619231" y="5444911"/>
                  </a:lnTo>
                  <a:lnTo>
                    <a:pt x="11569148" y="5458474"/>
                  </a:lnTo>
                  <a:lnTo>
                    <a:pt x="11519065" y="5472750"/>
                  </a:lnTo>
                  <a:lnTo>
                    <a:pt x="11468982" y="5487978"/>
                  </a:lnTo>
                  <a:lnTo>
                    <a:pt x="11418900" y="5499183"/>
                  </a:lnTo>
                  <a:lnTo>
                    <a:pt x="11368817" y="5512111"/>
                  </a:lnTo>
                  <a:lnTo>
                    <a:pt x="11318734" y="5524770"/>
                  </a:lnTo>
                  <a:lnTo>
                    <a:pt x="11268651" y="5537747"/>
                  </a:lnTo>
                  <a:lnTo>
                    <a:pt x="11218568" y="5550244"/>
                  </a:lnTo>
                  <a:lnTo>
                    <a:pt x="11168485" y="5562577"/>
                  </a:lnTo>
                  <a:lnTo>
                    <a:pt x="11118402" y="5574950"/>
                  </a:lnTo>
                  <a:lnTo>
                    <a:pt x="11068319" y="5587400"/>
                  </a:lnTo>
                  <a:lnTo>
                    <a:pt x="11018236" y="5603051"/>
                  </a:lnTo>
                  <a:lnTo>
                    <a:pt x="10968154" y="5615910"/>
                  </a:lnTo>
                  <a:lnTo>
                    <a:pt x="10918071" y="5628004"/>
                  </a:lnTo>
                  <a:lnTo>
                    <a:pt x="10867988" y="5637288"/>
                  </a:lnTo>
                  <a:lnTo>
                    <a:pt x="10817905" y="5651662"/>
                  </a:lnTo>
                  <a:lnTo>
                    <a:pt x="10767822" y="5665545"/>
                  </a:lnTo>
                  <a:lnTo>
                    <a:pt x="10717739" y="5678083"/>
                  </a:lnTo>
                  <a:lnTo>
                    <a:pt x="10667656" y="5687841"/>
                  </a:lnTo>
                  <a:lnTo>
                    <a:pt x="10617573" y="5700638"/>
                  </a:lnTo>
                  <a:lnTo>
                    <a:pt x="10567490" y="5714730"/>
                  </a:lnTo>
                  <a:lnTo>
                    <a:pt x="10517408" y="5726396"/>
                  </a:lnTo>
                  <a:lnTo>
                    <a:pt x="10467325" y="5740760"/>
                  </a:lnTo>
                  <a:lnTo>
                    <a:pt x="10417242" y="5752079"/>
                  </a:lnTo>
                  <a:lnTo>
                    <a:pt x="10367159" y="5767266"/>
                  </a:lnTo>
                  <a:lnTo>
                    <a:pt x="10317076" y="5783812"/>
                  </a:lnTo>
                  <a:lnTo>
                    <a:pt x="10266993" y="5796861"/>
                  </a:lnTo>
                  <a:lnTo>
                    <a:pt x="10216910" y="5811642"/>
                  </a:lnTo>
                  <a:lnTo>
                    <a:pt x="10166827" y="5824488"/>
                  </a:lnTo>
                  <a:lnTo>
                    <a:pt x="10116744" y="5835913"/>
                  </a:lnTo>
                  <a:lnTo>
                    <a:pt x="10066661" y="5847644"/>
                  </a:lnTo>
                  <a:lnTo>
                    <a:pt x="10016579" y="5859821"/>
                  </a:lnTo>
                  <a:lnTo>
                    <a:pt x="9966496" y="5872922"/>
                  </a:lnTo>
                  <a:lnTo>
                    <a:pt x="9916413" y="5886635"/>
                  </a:lnTo>
                  <a:lnTo>
                    <a:pt x="9866330" y="5899569"/>
                  </a:lnTo>
                  <a:lnTo>
                    <a:pt x="9816247" y="5914491"/>
                  </a:lnTo>
                  <a:lnTo>
                    <a:pt x="9766164" y="5927607"/>
                  </a:lnTo>
                  <a:lnTo>
                    <a:pt x="9716081" y="5940438"/>
                  </a:lnTo>
                  <a:lnTo>
                    <a:pt x="9665998" y="5952249"/>
                  </a:lnTo>
                  <a:lnTo>
                    <a:pt x="9615915" y="5964048"/>
                  </a:lnTo>
                  <a:lnTo>
                    <a:pt x="9565833" y="5978004"/>
                  </a:lnTo>
                  <a:lnTo>
                    <a:pt x="9515750" y="5990646"/>
                  </a:lnTo>
                  <a:lnTo>
                    <a:pt x="9465667" y="6001983"/>
                  </a:lnTo>
                  <a:lnTo>
                    <a:pt x="9415584" y="6013849"/>
                  </a:lnTo>
                  <a:lnTo>
                    <a:pt x="9365501" y="6023712"/>
                  </a:lnTo>
                  <a:lnTo>
                    <a:pt x="9315418" y="6035209"/>
                  </a:lnTo>
                  <a:lnTo>
                    <a:pt x="9265335" y="6049481"/>
                  </a:lnTo>
                  <a:lnTo>
                    <a:pt x="9215252" y="6063935"/>
                  </a:lnTo>
                  <a:lnTo>
                    <a:pt x="9165169" y="6074266"/>
                  </a:lnTo>
                  <a:lnTo>
                    <a:pt x="9115087" y="6089646"/>
                  </a:lnTo>
                  <a:lnTo>
                    <a:pt x="9065004" y="6099034"/>
                  </a:lnTo>
                  <a:lnTo>
                    <a:pt x="9014921" y="6110134"/>
                  </a:lnTo>
                  <a:lnTo>
                    <a:pt x="8964838" y="6121226"/>
                  </a:lnTo>
                  <a:lnTo>
                    <a:pt x="8914755" y="6133258"/>
                  </a:lnTo>
                  <a:lnTo>
                    <a:pt x="8864672" y="6148664"/>
                  </a:lnTo>
                  <a:lnTo>
                    <a:pt x="8814589" y="6164339"/>
                  </a:lnTo>
                  <a:lnTo>
                    <a:pt x="8764506" y="6176449"/>
                  </a:lnTo>
                  <a:lnTo>
                    <a:pt x="8714423" y="6187644"/>
                  </a:lnTo>
                  <a:lnTo>
                    <a:pt x="8664340" y="6201782"/>
                  </a:lnTo>
                  <a:lnTo>
                    <a:pt x="8614258" y="6215193"/>
                  </a:lnTo>
                  <a:lnTo>
                    <a:pt x="8564175" y="6229167"/>
                  </a:lnTo>
                  <a:lnTo>
                    <a:pt x="8514092" y="6242075"/>
                  </a:lnTo>
                  <a:lnTo>
                    <a:pt x="8464009" y="6259174"/>
                  </a:lnTo>
                  <a:lnTo>
                    <a:pt x="8413926" y="6271893"/>
                  </a:lnTo>
                  <a:lnTo>
                    <a:pt x="8363843" y="6286067"/>
                  </a:lnTo>
                  <a:lnTo>
                    <a:pt x="8313760" y="6301695"/>
                  </a:lnTo>
                  <a:lnTo>
                    <a:pt x="8263677" y="6314599"/>
                  </a:lnTo>
                  <a:lnTo>
                    <a:pt x="8213594" y="6328039"/>
                  </a:lnTo>
                  <a:lnTo>
                    <a:pt x="8163512" y="6340683"/>
                  </a:lnTo>
                  <a:lnTo>
                    <a:pt x="8113429" y="6353218"/>
                  </a:lnTo>
                  <a:lnTo>
                    <a:pt x="8063346" y="6367649"/>
                  </a:lnTo>
                  <a:lnTo>
                    <a:pt x="8013263" y="6379924"/>
                  </a:lnTo>
                  <a:lnTo>
                    <a:pt x="7963180" y="6394706"/>
                  </a:lnTo>
                  <a:lnTo>
                    <a:pt x="7913097" y="6409459"/>
                  </a:lnTo>
                  <a:lnTo>
                    <a:pt x="7863014" y="6423681"/>
                  </a:lnTo>
                  <a:lnTo>
                    <a:pt x="7812931" y="6437644"/>
                  </a:lnTo>
                  <a:lnTo>
                    <a:pt x="7762848" y="6450073"/>
                  </a:lnTo>
                  <a:lnTo>
                    <a:pt x="7712766" y="6464443"/>
                  </a:lnTo>
                  <a:lnTo>
                    <a:pt x="7662683" y="6479964"/>
                  </a:lnTo>
                  <a:lnTo>
                    <a:pt x="7612600" y="6495249"/>
                  </a:lnTo>
                  <a:lnTo>
                    <a:pt x="7562517" y="6510997"/>
                  </a:lnTo>
                  <a:lnTo>
                    <a:pt x="7512434" y="6526846"/>
                  </a:lnTo>
                  <a:lnTo>
                    <a:pt x="7462351" y="6537728"/>
                  </a:lnTo>
                  <a:lnTo>
                    <a:pt x="7412268" y="6550135"/>
                  </a:lnTo>
                  <a:lnTo>
                    <a:pt x="7362185" y="6565192"/>
                  </a:lnTo>
                  <a:lnTo>
                    <a:pt x="7312102" y="6580410"/>
                  </a:lnTo>
                  <a:lnTo>
                    <a:pt x="7262019" y="6595027"/>
                  </a:lnTo>
                  <a:lnTo>
                    <a:pt x="7211937" y="6608321"/>
                  </a:lnTo>
                  <a:lnTo>
                    <a:pt x="7161854" y="6623980"/>
                  </a:lnTo>
                  <a:lnTo>
                    <a:pt x="7111771" y="6641293"/>
                  </a:lnTo>
                  <a:lnTo>
                    <a:pt x="7061688" y="6655197"/>
                  </a:lnTo>
                  <a:lnTo>
                    <a:pt x="7011605" y="6670076"/>
                  </a:lnTo>
                  <a:lnTo>
                    <a:pt x="6961522" y="6684385"/>
                  </a:lnTo>
                  <a:lnTo>
                    <a:pt x="6911439" y="6699108"/>
                  </a:lnTo>
                  <a:lnTo>
                    <a:pt x="6861356" y="6714883"/>
                  </a:lnTo>
                  <a:lnTo>
                    <a:pt x="6811273" y="6731657"/>
                  </a:lnTo>
                  <a:lnTo>
                    <a:pt x="6761191" y="6746612"/>
                  </a:lnTo>
                  <a:lnTo>
                    <a:pt x="6711108" y="6762883"/>
                  </a:lnTo>
                  <a:lnTo>
                    <a:pt x="6661025" y="6779265"/>
                  </a:lnTo>
                  <a:lnTo>
                    <a:pt x="6610942" y="6793800"/>
                  </a:lnTo>
                  <a:lnTo>
                    <a:pt x="6560859" y="6805556"/>
                  </a:lnTo>
                  <a:lnTo>
                    <a:pt x="6510776" y="6821240"/>
                  </a:lnTo>
                  <a:lnTo>
                    <a:pt x="6460693" y="6835571"/>
                  </a:lnTo>
                  <a:lnTo>
                    <a:pt x="6410610" y="6848906"/>
                  </a:lnTo>
                  <a:lnTo>
                    <a:pt x="6360527" y="6863885"/>
                  </a:lnTo>
                  <a:lnTo>
                    <a:pt x="6310445" y="6879357"/>
                  </a:lnTo>
                  <a:lnTo>
                    <a:pt x="6260362" y="6894074"/>
                  </a:lnTo>
                  <a:lnTo>
                    <a:pt x="6210279" y="6906735"/>
                  </a:lnTo>
                  <a:lnTo>
                    <a:pt x="6160196" y="6922744"/>
                  </a:lnTo>
                  <a:lnTo>
                    <a:pt x="6110113" y="6938559"/>
                  </a:lnTo>
                  <a:lnTo>
                    <a:pt x="6060030" y="6953282"/>
                  </a:lnTo>
                  <a:lnTo>
                    <a:pt x="6009947" y="6966958"/>
                  </a:lnTo>
                  <a:lnTo>
                    <a:pt x="5959864" y="6983370"/>
                  </a:lnTo>
                  <a:lnTo>
                    <a:pt x="5909781" y="6999722"/>
                  </a:lnTo>
                  <a:lnTo>
                    <a:pt x="5859698" y="7015878"/>
                  </a:lnTo>
                  <a:lnTo>
                    <a:pt x="5809616" y="7030594"/>
                  </a:lnTo>
                  <a:lnTo>
                    <a:pt x="5759533" y="7045407"/>
                  </a:lnTo>
                  <a:lnTo>
                    <a:pt x="5709450" y="7060824"/>
                  </a:lnTo>
                  <a:lnTo>
                    <a:pt x="5659367" y="7075938"/>
                  </a:lnTo>
                  <a:lnTo>
                    <a:pt x="5609284" y="7091928"/>
                  </a:lnTo>
                  <a:lnTo>
                    <a:pt x="5559201" y="7107831"/>
                  </a:lnTo>
                  <a:lnTo>
                    <a:pt x="5509118" y="7123644"/>
                  </a:lnTo>
                  <a:lnTo>
                    <a:pt x="5459035" y="7139727"/>
                  </a:lnTo>
                  <a:lnTo>
                    <a:pt x="5408952" y="7153885"/>
                  </a:lnTo>
                  <a:lnTo>
                    <a:pt x="5358870" y="7170529"/>
                  </a:lnTo>
                  <a:lnTo>
                    <a:pt x="5308787" y="7185099"/>
                  </a:lnTo>
                  <a:lnTo>
                    <a:pt x="5258704" y="7198912"/>
                  </a:lnTo>
                  <a:lnTo>
                    <a:pt x="5208621" y="7213041"/>
                  </a:lnTo>
                  <a:lnTo>
                    <a:pt x="5158538" y="7228657"/>
                  </a:lnTo>
                  <a:lnTo>
                    <a:pt x="5108455" y="7243606"/>
                  </a:lnTo>
                  <a:lnTo>
                    <a:pt x="5058372" y="7258253"/>
                  </a:lnTo>
                  <a:lnTo>
                    <a:pt x="5008289" y="7276249"/>
                  </a:lnTo>
                  <a:lnTo>
                    <a:pt x="4958206" y="7293396"/>
                  </a:lnTo>
                  <a:lnTo>
                    <a:pt x="4908124" y="7306795"/>
                  </a:lnTo>
                  <a:lnTo>
                    <a:pt x="4858041" y="7321687"/>
                  </a:lnTo>
                  <a:lnTo>
                    <a:pt x="4807958" y="7336454"/>
                  </a:lnTo>
                  <a:lnTo>
                    <a:pt x="4757875" y="7352677"/>
                  </a:lnTo>
                  <a:lnTo>
                    <a:pt x="4707792" y="7368637"/>
                  </a:lnTo>
                  <a:lnTo>
                    <a:pt x="4657709" y="7382901"/>
                  </a:lnTo>
                  <a:lnTo>
                    <a:pt x="4607626" y="7399746"/>
                  </a:lnTo>
                  <a:lnTo>
                    <a:pt x="4557543" y="7416517"/>
                  </a:lnTo>
                  <a:lnTo>
                    <a:pt x="4507460" y="7431754"/>
                  </a:lnTo>
                  <a:lnTo>
                    <a:pt x="4457377" y="7447906"/>
                  </a:lnTo>
                  <a:lnTo>
                    <a:pt x="4407295" y="7463243"/>
                  </a:lnTo>
                  <a:lnTo>
                    <a:pt x="4357212" y="7481356"/>
                  </a:lnTo>
                  <a:lnTo>
                    <a:pt x="4307129" y="7500310"/>
                  </a:lnTo>
                  <a:lnTo>
                    <a:pt x="4257046" y="7513741"/>
                  </a:lnTo>
                  <a:lnTo>
                    <a:pt x="4206963" y="7531131"/>
                  </a:lnTo>
                  <a:lnTo>
                    <a:pt x="4156880" y="7547659"/>
                  </a:lnTo>
                  <a:lnTo>
                    <a:pt x="4106797" y="7563483"/>
                  </a:lnTo>
                  <a:lnTo>
                    <a:pt x="4056714" y="7578976"/>
                  </a:lnTo>
                  <a:lnTo>
                    <a:pt x="4006631" y="7592432"/>
                  </a:lnTo>
                  <a:lnTo>
                    <a:pt x="3956549" y="7607558"/>
                  </a:lnTo>
                  <a:lnTo>
                    <a:pt x="3906466" y="7622917"/>
                  </a:lnTo>
                  <a:lnTo>
                    <a:pt x="3856383" y="7639987"/>
                  </a:lnTo>
                  <a:lnTo>
                    <a:pt x="3806300" y="7654843"/>
                  </a:lnTo>
                  <a:lnTo>
                    <a:pt x="3756217" y="7671435"/>
                  </a:lnTo>
                  <a:lnTo>
                    <a:pt x="3706134" y="7685407"/>
                  </a:lnTo>
                  <a:lnTo>
                    <a:pt x="3656051" y="7698874"/>
                  </a:lnTo>
                  <a:lnTo>
                    <a:pt x="3605968" y="7712264"/>
                  </a:lnTo>
                  <a:lnTo>
                    <a:pt x="3555885" y="7727829"/>
                  </a:lnTo>
                  <a:lnTo>
                    <a:pt x="3505803" y="7745103"/>
                  </a:lnTo>
                  <a:lnTo>
                    <a:pt x="3455720" y="7761120"/>
                  </a:lnTo>
                  <a:lnTo>
                    <a:pt x="3405637" y="7777163"/>
                  </a:lnTo>
                  <a:lnTo>
                    <a:pt x="3355554" y="7793361"/>
                  </a:lnTo>
                  <a:lnTo>
                    <a:pt x="3305471" y="7807492"/>
                  </a:lnTo>
                  <a:lnTo>
                    <a:pt x="3255388" y="7822732"/>
                  </a:lnTo>
                  <a:lnTo>
                    <a:pt x="3205305" y="7838788"/>
                  </a:lnTo>
                  <a:lnTo>
                    <a:pt x="3155222" y="7853003"/>
                  </a:lnTo>
                  <a:lnTo>
                    <a:pt x="3105139" y="7868993"/>
                  </a:lnTo>
                  <a:lnTo>
                    <a:pt x="3055056" y="7885103"/>
                  </a:lnTo>
                  <a:lnTo>
                    <a:pt x="3004974" y="7899531"/>
                  </a:lnTo>
                  <a:lnTo>
                    <a:pt x="2954891" y="7914114"/>
                  </a:lnTo>
                  <a:lnTo>
                    <a:pt x="2904808" y="7929110"/>
                  </a:lnTo>
                  <a:lnTo>
                    <a:pt x="2854725" y="7944717"/>
                  </a:lnTo>
                  <a:lnTo>
                    <a:pt x="2804642" y="7960189"/>
                  </a:lnTo>
                  <a:lnTo>
                    <a:pt x="2754559" y="7976020"/>
                  </a:lnTo>
                  <a:lnTo>
                    <a:pt x="2704476" y="7991253"/>
                  </a:lnTo>
                  <a:lnTo>
                    <a:pt x="2654393" y="8006232"/>
                  </a:lnTo>
                  <a:lnTo>
                    <a:pt x="2604310" y="8021502"/>
                  </a:lnTo>
                  <a:lnTo>
                    <a:pt x="2554228" y="8036324"/>
                  </a:lnTo>
                  <a:lnTo>
                    <a:pt x="2504145" y="8051155"/>
                  </a:lnTo>
                  <a:lnTo>
                    <a:pt x="2454062" y="8066288"/>
                  </a:lnTo>
                  <a:lnTo>
                    <a:pt x="2403979" y="8081214"/>
                  </a:lnTo>
                  <a:lnTo>
                    <a:pt x="2353896" y="8095538"/>
                  </a:lnTo>
                  <a:lnTo>
                    <a:pt x="2303813" y="8110055"/>
                  </a:lnTo>
                  <a:lnTo>
                    <a:pt x="2253730" y="8124839"/>
                  </a:lnTo>
                  <a:lnTo>
                    <a:pt x="2203647" y="8139625"/>
                  </a:lnTo>
                  <a:lnTo>
                    <a:pt x="2153564" y="8155414"/>
                  </a:lnTo>
                  <a:lnTo>
                    <a:pt x="2103482" y="8171105"/>
                  </a:lnTo>
                  <a:lnTo>
                    <a:pt x="2053399" y="8186524"/>
                  </a:lnTo>
                  <a:lnTo>
                    <a:pt x="2003316" y="8202742"/>
                  </a:lnTo>
                  <a:lnTo>
                    <a:pt x="1953233" y="8217730"/>
                  </a:lnTo>
                  <a:lnTo>
                    <a:pt x="1903150" y="8232970"/>
                  </a:lnTo>
                  <a:lnTo>
                    <a:pt x="1853067" y="8247087"/>
                  </a:lnTo>
                  <a:lnTo>
                    <a:pt x="1802984" y="8261794"/>
                  </a:lnTo>
                  <a:lnTo>
                    <a:pt x="1752901" y="8275526"/>
                  </a:lnTo>
                  <a:lnTo>
                    <a:pt x="1702818" y="8290378"/>
                  </a:lnTo>
                  <a:lnTo>
                    <a:pt x="1652735" y="8305388"/>
                  </a:lnTo>
                  <a:lnTo>
                    <a:pt x="1602653" y="8318770"/>
                  </a:lnTo>
                  <a:lnTo>
                    <a:pt x="1552570" y="8333274"/>
                  </a:lnTo>
                  <a:lnTo>
                    <a:pt x="1502487" y="8348443"/>
                  </a:lnTo>
                  <a:lnTo>
                    <a:pt x="1452404" y="8362914"/>
                  </a:lnTo>
                  <a:lnTo>
                    <a:pt x="1402321" y="8376317"/>
                  </a:lnTo>
                  <a:lnTo>
                    <a:pt x="1352238" y="8389896"/>
                  </a:lnTo>
                  <a:lnTo>
                    <a:pt x="1302155" y="8402728"/>
                  </a:lnTo>
                  <a:lnTo>
                    <a:pt x="1252072" y="8415342"/>
                  </a:lnTo>
                  <a:lnTo>
                    <a:pt x="1201989" y="8428113"/>
                  </a:lnTo>
                  <a:lnTo>
                    <a:pt x="1151907" y="8440137"/>
                  </a:lnTo>
                  <a:lnTo>
                    <a:pt x="1101824" y="8453863"/>
                  </a:lnTo>
                  <a:lnTo>
                    <a:pt x="1051741" y="8466936"/>
                  </a:lnTo>
                  <a:lnTo>
                    <a:pt x="1001658" y="8478731"/>
                  </a:lnTo>
                  <a:lnTo>
                    <a:pt x="951575" y="8493402"/>
                  </a:lnTo>
                  <a:lnTo>
                    <a:pt x="901492" y="8506371"/>
                  </a:lnTo>
                  <a:lnTo>
                    <a:pt x="851409" y="8518704"/>
                  </a:lnTo>
                  <a:lnTo>
                    <a:pt x="801326" y="8532695"/>
                  </a:lnTo>
                  <a:lnTo>
                    <a:pt x="751243" y="8546245"/>
                  </a:lnTo>
                  <a:lnTo>
                    <a:pt x="701161" y="8560160"/>
                  </a:lnTo>
                  <a:lnTo>
                    <a:pt x="651078" y="8573533"/>
                  </a:lnTo>
                  <a:lnTo>
                    <a:pt x="600995" y="8586082"/>
                  </a:lnTo>
                  <a:lnTo>
                    <a:pt x="550912" y="8599278"/>
                  </a:lnTo>
                  <a:lnTo>
                    <a:pt x="500829" y="8612916"/>
                  </a:lnTo>
                  <a:lnTo>
                    <a:pt x="450746" y="8627442"/>
                  </a:lnTo>
                  <a:lnTo>
                    <a:pt x="400663" y="8640182"/>
                  </a:lnTo>
                  <a:lnTo>
                    <a:pt x="350580" y="8652638"/>
                  </a:lnTo>
                  <a:lnTo>
                    <a:pt x="300497" y="8665379"/>
                  </a:lnTo>
                  <a:lnTo>
                    <a:pt x="250414" y="8678049"/>
                  </a:lnTo>
                  <a:lnTo>
                    <a:pt x="200332" y="8690033"/>
                  </a:lnTo>
                  <a:lnTo>
                    <a:pt x="150249" y="8702823"/>
                  </a:lnTo>
                  <a:lnTo>
                    <a:pt x="100166" y="8714456"/>
                  </a:lnTo>
                  <a:lnTo>
                    <a:pt x="50083" y="8726771"/>
                  </a:lnTo>
                  <a:lnTo>
                    <a:pt x="0" y="8739588"/>
                  </a:lnTo>
                  <a:close/>
                </a:path>
              </a:pathLst>
            </a:custGeom>
            <a:solidFill>
              <a:srgbClr val="5B8067">
                <a:alpha val="50196"/>
              </a:srgbClr>
            </a:solidFill>
          </p:spPr>
          <p:txBody>
            <a:bodyPr/>
            <a:lstStyle/>
            <a:p/>
          </p:txBody>
        </p:sp>
        <p:sp>
          <p:nvSpPr>
            <p:cNvPr id="66" name="Polygon form 66"/>
            <p:cNvSpPr/>
            <p:nvPr/>
          </p:nvSpPr>
          <p:spPr>
            <a:xfrm>
              <a:off x="20323265" y="16706218"/>
              <a:ext cx="14473956" cy="1"/>
            </a:xfrm>
            <a:custGeom>
              <a:avLst/>
              <a:pathLst>
                <a:path w="14473956" h="1">
                  <a:moveTo>
                    <a:pt x="0" y="1"/>
                  </a:moveTo>
                  <a:lnTo>
                    <a:pt x="50083" y="1"/>
                  </a:lnTo>
                  <a:lnTo>
                    <a:pt x="100166" y="1"/>
                  </a:lnTo>
                  <a:lnTo>
                    <a:pt x="150249" y="1"/>
                  </a:lnTo>
                  <a:lnTo>
                    <a:pt x="200332" y="1"/>
                  </a:lnTo>
                  <a:lnTo>
                    <a:pt x="250414" y="1"/>
                  </a:lnTo>
                  <a:lnTo>
                    <a:pt x="300497" y="1"/>
                  </a:lnTo>
                  <a:lnTo>
                    <a:pt x="350580" y="1"/>
                  </a:lnTo>
                  <a:lnTo>
                    <a:pt x="400663" y="1"/>
                  </a:lnTo>
                  <a:lnTo>
                    <a:pt x="450746" y="1"/>
                  </a:lnTo>
                  <a:lnTo>
                    <a:pt x="500829" y="1"/>
                  </a:lnTo>
                  <a:lnTo>
                    <a:pt x="550912" y="1"/>
                  </a:lnTo>
                  <a:lnTo>
                    <a:pt x="600995" y="1"/>
                  </a:lnTo>
                  <a:lnTo>
                    <a:pt x="651078" y="1"/>
                  </a:lnTo>
                  <a:lnTo>
                    <a:pt x="701161" y="1"/>
                  </a:lnTo>
                  <a:lnTo>
                    <a:pt x="751243" y="1"/>
                  </a:lnTo>
                  <a:lnTo>
                    <a:pt x="801326" y="1"/>
                  </a:lnTo>
                  <a:lnTo>
                    <a:pt x="851409" y="1"/>
                  </a:lnTo>
                  <a:lnTo>
                    <a:pt x="901492" y="1"/>
                  </a:lnTo>
                  <a:lnTo>
                    <a:pt x="951575" y="1"/>
                  </a:lnTo>
                  <a:lnTo>
                    <a:pt x="1001658" y="1"/>
                  </a:lnTo>
                  <a:lnTo>
                    <a:pt x="1051741" y="1"/>
                  </a:lnTo>
                  <a:lnTo>
                    <a:pt x="1101824" y="1"/>
                  </a:lnTo>
                  <a:lnTo>
                    <a:pt x="1151907" y="1"/>
                  </a:lnTo>
                  <a:lnTo>
                    <a:pt x="1201989" y="1"/>
                  </a:lnTo>
                  <a:lnTo>
                    <a:pt x="1252072" y="1"/>
                  </a:lnTo>
                  <a:lnTo>
                    <a:pt x="1302155" y="1"/>
                  </a:lnTo>
                  <a:lnTo>
                    <a:pt x="1352238" y="1"/>
                  </a:lnTo>
                  <a:lnTo>
                    <a:pt x="1402321" y="1"/>
                  </a:lnTo>
                  <a:lnTo>
                    <a:pt x="1452404" y="1"/>
                  </a:lnTo>
                  <a:lnTo>
                    <a:pt x="1502487" y="1"/>
                  </a:lnTo>
                  <a:lnTo>
                    <a:pt x="1552570" y="1"/>
                  </a:lnTo>
                  <a:lnTo>
                    <a:pt x="1602653" y="1"/>
                  </a:lnTo>
                  <a:lnTo>
                    <a:pt x="1652735" y="1"/>
                  </a:lnTo>
                  <a:lnTo>
                    <a:pt x="1702818" y="1"/>
                  </a:lnTo>
                  <a:lnTo>
                    <a:pt x="1752901" y="1"/>
                  </a:lnTo>
                  <a:lnTo>
                    <a:pt x="1802984" y="1"/>
                  </a:lnTo>
                  <a:lnTo>
                    <a:pt x="1853067" y="1"/>
                  </a:lnTo>
                  <a:lnTo>
                    <a:pt x="1903150" y="1"/>
                  </a:lnTo>
                  <a:lnTo>
                    <a:pt x="1953233" y="1"/>
                  </a:lnTo>
                  <a:lnTo>
                    <a:pt x="2003316" y="1"/>
                  </a:lnTo>
                  <a:lnTo>
                    <a:pt x="2053399" y="1"/>
                  </a:lnTo>
                  <a:lnTo>
                    <a:pt x="2103482" y="1"/>
                  </a:lnTo>
                  <a:lnTo>
                    <a:pt x="2153564" y="1"/>
                  </a:lnTo>
                  <a:lnTo>
                    <a:pt x="2203647" y="1"/>
                  </a:lnTo>
                  <a:lnTo>
                    <a:pt x="2253730" y="1"/>
                  </a:lnTo>
                  <a:lnTo>
                    <a:pt x="2303813" y="1"/>
                  </a:lnTo>
                  <a:lnTo>
                    <a:pt x="2353896" y="1"/>
                  </a:lnTo>
                  <a:lnTo>
                    <a:pt x="2403979" y="1"/>
                  </a:lnTo>
                  <a:lnTo>
                    <a:pt x="2454062" y="1"/>
                  </a:lnTo>
                  <a:lnTo>
                    <a:pt x="2504145" y="1"/>
                  </a:lnTo>
                  <a:lnTo>
                    <a:pt x="2554228" y="1"/>
                  </a:lnTo>
                  <a:lnTo>
                    <a:pt x="2604310" y="1"/>
                  </a:lnTo>
                  <a:lnTo>
                    <a:pt x="2654393" y="1"/>
                  </a:lnTo>
                  <a:lnTo>
                    <a:pt x="2704476" y="1"/>
                  </a:lnTo>
                  <a:lnTo>
                    <a:pt x="2754559" y="1"/>
                  </a:lnTo>
                  <a:lnTo>
                    <a:pt x="2804642" y="1"/>
                  </a:lnTo>
                  <a:lnTo>
                    <a:pt x="2854725" y="1"/>
                  </a:lnTo>
                  <a:lnTo>
                    <a:pt x="2904808" y="1"/>
                  </a:lnTo>
                  <a:lnTo>
                    <a:pt x="2954891" y="1"/>
                  </a:lnTo>
                  <a:lnTo>
                    <a:pt x="3004974" y="1"/>
                  </a:lnTo>
                  <a:lnTo>
                    <a:pt x="3055056" y="1"/>
                  </a:lnTo>
                  <a:lnTo>
                    <a:pt x="3105139" y="1"/>
                  </a:lnTo>
                  <a:lnTo>
                    <a:pt x="3155222" y="1"/>
                  </a:lnTo>
                  <a:lnTo>
                    <a:pt x="3205305" y="1"/>
                  </a:lnTo>
                  <a:lnTo>
                    <a:pt x="3255388" y="1"/>
                  </a:lnTo>
                  <a:lnTo>
                    <a:pt x="3305471" y="1"/>
                  </a:lnTo>
                  <a:lnTo>
                    <a:pt x="3355554" y="1"/>
                  </a:lnTo>
                  <a:lnTo>
                    <a:pt x="3405637" y="1"/>
                  </a:lnTo>
                  <a:lnTo>
                    <a:pt x="3455720" y="1"/>
                  </a:lnTo>
                  <a:lnTo>
                    <a:pt x="3505803" y="1"/>
                  </a:lnTo>
                  <a:lnTo>
                    <a:pt x="3555885" y="1"/>
                  </a:lnTo>
                  <a:lnTo>
                    <a:pt x="3605968" y="1"/>
                  </a:lnTo>
                  <a:lnTo>
                    <a:pt x="3656051" y="1"/>
                  </a:lnTo>
                  <a:lnTo>
                    <a:pt x="3706134" y="1"/>
                  </a:lnTo>
                  <a:lnTo>
                    <a:pt x="3756217" y="1"/>
                  </a:lnTo>
                  <a:lnTo>
                    <a:pt x="3806300" y="1"/>
                  </a:lnTo>
                  <a:lnTo>
                    <a:pt x="3856383" y="1"/>
                  </a:lnTo>
                  <a:lnTo>
                    <a:pt x="3906466" y="1"/>
                  </a:lnTo>
                  <a:lnTo>
                    <a:pt x="3956549" y="1"/>
                  </a:lnTo>
                  <a:lnTo>
                    <a:pt x="4006631" y="1"/>
                  </a:lnTo>
                  <a:lnTo>
                    <a:pt x="4056714" y="1"/>
                  </a:lnTo>
                  <a:lnTo>
                    <a:pt x="4106797" y="1"/>
                  </a:lnTo>
                  <a:lnTo>
                    <a:pt x="4156880" y="1"/>
                  </a:lnTo>
                  <a:lnTo>
                    <a:pt x="4206963" y="1"/>
                  </a:lnTo>
                  <a:lnTo>
                    <a:pt x="4257046" y="1"/>
                  </a:lnTo>
                  <a:lnTo>
                    <a:pt x="4307129" y="1"/>
                  </a:lnTo>
                  <a:lnTo>
                    <a:pt x="4357212" y="1"/>
                  </a:lnTo>
                  <a:lnTo>
                    <a:pt x="4407295" y="1"/>
                  </a:lnTo>
                  <a:lnTo>
                    <a:pt x="4457377" y="1"/>
                  </a:lnTo>
                  <a:lnTo>
                    <a:pt x="4507460" y="1"/>
                  </a:lnTo>
                  <a:lnTo>
                    <a:pt x="4557543" y="1"/>
                  </a:lnTo>
                  <a:lnTo>
                    <a:pt x="4607626" y="1"/>
                  </a:lnTo>
                  <a:lnTo>
                    <a:pt x="4657709" y="1"/>
                  </a:lnTo>
                  <a:lnTo>
                    <a:pt x="4707792" y="1"/>
                  </a:lnTo>
                  <a:lnTo>
                    <a:pt x="4757875" y="1"/>
                  </a:lnTo>
                  <a:lnTo>
                    <a:pt x="4807958" y="1"/>
                  </a:lnTo>
                  <a:lnTo>
                    <a:pt x="4858041" y="1"/>
                  </a:lnTo>
                  <a:lnTo>
                    <a:pt x="4908124" y="1"/>
                  </a:lnTo>
                  <a:lnTo>
                    <a:pt x="4958206" y="1"/>
                  </a:lnTo>
                  <a:lnTo>
                    <a:pt x="5008289" y="1"/>
                  </a:lnTo>
                  <a:lnTo>
                    <a:pt x="5058372" y="1"/>
                  </a:lnTo>
                  <a:lnTo>
                    <a:pt x="5108455" y="1"/>
                  </a:lnTo>
                  <a:lnTo>
                    <a:pt x="5158538" y="1"/>
                  </a:lnTo>
                  <a:lnTo>
                    <a:pt x="5208621" y="1"/>
                  </a:lnTo>
                  <a:lnTo>
                    <a:pt x="5258704" y="1"/>
                  </a:lnTo>
                  <a:lnTo>
                    <a:pt x="5308787" y="1"/>
                  </a:lnTo>
                  <a:lnTo>
                    <a:pt x="5358870" y="1"/>
                  </a:lnTo>
                  <a:lnTo>
                    <a:pt x="5408952" y="1"/>
                  </a:lnTo>
                  <a:lnTo>
                    <a:pt x="5459035" y="1"/>
                  </a:lnTo>
                  <a:lnTo>
                    <a:pt x="5509118" y="1"/>
                  </a:lnTo>
                  <a:lnTo>
                    <a:pt x="5559201" y="1"/>
                  </a:lnTo>
                  <a:lnTo>
                    <a:pt x="5609284" y="1"/>
                  </a:lnTo>
                  <a:lnTo>
                    <a:pt x="5659367" y="1"/>
                  </a:lnTo>
                  <a:lnTo>
                    <a:pt x="5709450" y="1"/>
                  </a:lnTo>
                  <a:lnTo>
                    <a:pt x="5759533" y="1"/>
                  </a:lnTo>
                  <a:lnTo>
                    <a:pt x="5809616" y="1"/>
                  </a:lnTo>
                  <a:lnTo>
                    <a:pt x="5859698" y="1"/>
                  </a:lnTo>
                  <a:lnTo>
                    <a:pt x="5909781" y="1"/>
                  </a:lnTo>
                  <a:lnTo>
                    <a:pt x="5959864" y="1"/>
                  </a:lnTo>
                  <a:lnTo>
                    <a:pt x="6009947" y="1"/>
                  </a:lnTo>
                  <a:lnTo>
                    <a:pt x="6060030" y="1"/>
                  </a:lnTo>
                  <a:lnTo>
                    <a:pt x="6110113" y="1"/>
                  </a:lnTo>
                  <a:lnTo>
                    <a:pt x="6160196" y="1"/>
                  </a:lnTo>
                  <a:lnTo>
                    <a:pt x="6210279" y="1"/>
                  </a:lnTo>
                  <a:lnTo>
                    <a:pt x="6260362" y="1"/>
                  </a:lnTo>
                  <a:lnTo>
                    <a:pt x="6310445" y="1"/>
                  </a:lnTo>
                  <a:lnTo>
                    <a:pt x="6360527" y="1"/>
                  </a:lnTo>
                  <a:lnTo>
                    <a:pt x="6410610" y="1"/>
                  </a:lnTo>
                  <a:lnTo>
                    <a:pt x="6460693" y="1"/>
                  </a:lnTo>
                  <a:lnTo>
                    <a:pt x="6510776" y="1"/>
                  </a:lnTo>
                  <a:lnTo>
                    <a:pt x="6560859" y="1"/>
                  </a:lnTo>
                  <a:lnTo>
                    <a:pt x="6610942" y="1"/>
                  </a:lnTo>
                  <a:lnTo>
                    <a:pt x="6661025" y="1"/>
                  </a:lnTo>
                  <a:lnTo>
                    <a:pt x="6711108" y="1"/>
                  </a:lnTo>
                  <a:lnTo>
                    <a:pt x="6761191" y="1"/>
                  </a:lnTo>
                  <a:lnTo>
                    <a:pt x="6811273" y="1"/>
                  </a:lnTo>
                  <a:lnTo>
                    <a:pt x="6861356" y="1"/>
                  </a:lnTo>
                  <a:lnTo>
                    <a:pt x="6911439" y="1"/>
                  </a:lnTo>
                  <a:lnTo>
                    <a:pt x="6961522" y="1"/>
                  </a:lnTo>
                  <a:lnTo>
                    <a:pt x="7011605" y="1"/>
                  </a:lnTo>
                  <a:lnTo>
                    <a:pt x="7061688" y="1"/>
                  </a:lnTo>
                  <a:lnTo>
                    <a:pt x="7111771" y="1"/>
                  </a:lnTo>
                  <a:lnTo>
                    <a:pt x="7161854" y="1"/>
                  </a:lnTo>
                  <a:lnTo>
                    <a:pt x="7211937" y="1"/>
                  </a:lnTo>
                  <a:lnTo>
                    <a:pt x="7262019" y="1"/>
                  </a:lnTo>
                  <a:lnTo>
                    <a:pt x="7312102" y="1"/>
                  </a:lnTo>
                  <a:lnTo>
                    <a:pt x="7362185" y="1"/>
                  </a:lnTo>
                  <a:lnTo>
                    <a:pt x="7412268" y="1"/>
                  </a:lnTo>
                  <a:lnTo>
                    <a:pt x="7462351" y="1"/>
                  </a:lnTo>
                  <a:lnTo>
                    <a:pt x="7512434" y="1"/>
                  </a:lnTo>
                  <a:lnTo>
                    <a:pt x="7562517" y="1"/>
                  </a:lnTo>
                  <a:lnTo>
                    <a:pt x="7612600" y="1"/>
                  </a:lnTo>
                  <a:lnTo>
                    <a:pt x="7662683" y="1"/>
                  </a:lnTo>
                  <a:lnTo>
                    <a:pt x="7712766" y="1"/>
                  </a:lnTo>
                  <a:lnTo>
                    <a:pt x="7762848" y="1"/>
                  </a:lnTo>
                  <a:lnTo>
                    <a:pt x="7812931" y="1"/>
                  </a:lnTo>
                  <a:lnTo>
                    <a:pt x="7863014" y="1"/>
                  </a:lnTo>
                  <a:lnTo>
                    <a:pt x="7913097" y="1"/>
                  </a:lnTo>
                  <a:lnTo>
                    <a:pt x="7963180" y="1"/>
                  </a:lnTo>
                  <a:lnTo>
                    <a:pt x="8013263" y="1"/>
                  </a:lnTo>
                  <a:lnTo>
                    <a:pt x="8063346" y="1"/>
                  </a:lnTo>
                  <a:lnTo>
                    <a:pt x="8113429" y="1"/>
                  </a:lnTo>
                  <a:lnTo>
                    <a:pt x="8163512" y="1"/>
                  </a:lnTo>
                  <a:lnTo>
                    <a:pt x="8213594" y="1"/>
                  </a:lnTo>
                  <a:lnTo>
                    <a:pt x="8263677" y="1"/>
                  </a:lnTo>
                  <a:lnTo>
                    <a:pt x="8313760" y="1"/>
                  </a:lnTo>
                  <a:lnTo>
                    <a:pt x="8363843" y="1"/>
                  </a:lnTo>
                  <a:lnTo>
                    <a:pt x="8413926" y="1"/>
                  </a:lnTo>
                  <a:lnTo>
                    <a:pt x="8464009" y="1"/>
                  </a:lnTo>
                  <a:lnTo>
                    <a:pt x="8514092" y="1"/>
                  </a:lnTo>
                  <a:lnTo>
                    <a:pt x="8564175" y="1"/>
                  </a:lnTo>
                  <a:lnTo>
                    <a:pt x="8614258" y="1"/>
                  </a:lnTo>
                  <a:lnTo>
                    <a:pt x="8664340" y="1"/>
                  </a:lnTo>
                  <a:lnTo>
                    <a:pt x="8714423" y="1"/>
                  </a:lnTo>
                  <a:lnTo>
                    <a:pt x="8764506" y="1"/>
                  </a:lnTo>
                  <a:lnTo>
                    <a:pt x="8814589" y="1"/>
                  </a:lnTo>
                  <a:lnTo>
                    <a:pt x="8864672" y="1"/>
                  </a:lnTo>
                  <a:lnTo>
                    <a:pt x="8914755" y="1"/>
                  </a:lnTo>
                  <a:lnTo>
                    <a:pt x="8964838" y="1"/>
                  </a:lnTo>
                  <a:lnTo>
                    <a:pt x="9014921" y="1"/>
                  </a:lnTo>
                  <a:lnTo>
                    <a:pt x="9065004" y="0"/>
                  </a:lnTo>
                  <a:lnTo>
                    <a:pt x="9115087" y="0"/>
                  </a:lnTo>
                  <a:lnTo>
                    <a:pt x="9165169" y="0"/>
                  </a:lnTo>
                  <a:lnTo>
                    <a:pt x="9215252" y="0"/>
                  </a:lnTo>
                  <a:lnTo>
                    <a:pt x="9265335" y="0"/>
                  </a:lnTo>
                  <a:lnTo>
                    <a:pt x="9315418" y="0"/>
                  </a:lnTo>
                  <a:lnTo>
                    <a:pt x="9365501" y="0"/>
                  </a:lnTo>
                  <a:lnTo>
                    <a:pt x="9415584" y="0"/>
                  </a:lnTo>
                  <a:lnTo>
                    <a:pt x="9465667" y="0"/>
                  </a:lnTo>
                  <a:lnTo>
                    <a:pt x="9515750" y="0"/>
                  </a:lnTo>
                  <a:lnTo>
                    <a:pt x="9565833" y="0"/>
                  </a:lnTo>
                  <a:lnTo>
                    <a:pt x="9615915" y="0"/>
                  </a:lnTo>
                  <a:lnTo>
                    <a:pt x="9665998" y="0"/>
                  </a:lnTo>
                  <a:lnTo>
                    <a:pt x="9716081" y="0"/>
                  </a:lnTo>
                  <a:lnTo>
                    <a:pt x="9766164" y="0"/>
                  </a:lnTo>
                  <a:lnTo>
                    <a:pt x="9816247" y="0"/>
                  </a:lnTo>
                  <a:lnTo>
                    <a:pt x="9866330" y="0"/>
                  </a:lnTo>
                  <a:lnTo>
                    <a:pt x="9916413" y="0"/>
                  </a:lnTo>
                  <a:lnTo>
                    <a:pt x="9966496" y="0"/>
                  </a:lnTo>
                  <a:lnTo>
                    <a:pt x="10016579" y="0"/>
                  </a:lnTo>
                  <a:lnTo>
                    <a:pt x="10066661" y="0"/>
                  </a:lnTo>
                  <a:lnTo>
                    <a:pt x="10116744" y="0"/>
                  </a:lnTo>
                  <a:lnTo>
                    <a:pt x="10166827" y="0"/>
                  </a:lnTo>
                  <a:lnTo>
                    <a:pt x="10216910" y="0"/>
                  </a:lnTo>
                  <a:lnTo>
                    <a:pt x="10266993" y="0"/>
                  </a:lnTo>
                  <a:lnTo>
                    <a:pt x="10317076" y="0"/>
                  </a:lnTo>
                  <a:lnTo>
                    <a:pt x="10367159" y="0"/>
                  </a:lnTo>
                  <a:lnTo>
                    <a:pt x="10417242" y="0"/>
                  </a:lnTo>
                  <a:lnTo>
                    <a:pt x="10467325" y="0"/>
                  </a:lnTo>
                  <a:lnTo>
                    <a:pt x="10517408" y="0"/>
                  </a:lnTo>
                  <a:lnTo>
                    <a:pt x="10567490" y="0"/>
                  </a:lnTo>
                  <a:lnTo>
                    <a:pt x="10617573" y="0"/>
                  </a:lnTo>
                  <a:lnTo>
                    <a:pt x="10667656" y="0"/>
                  </a:lnTo>
                  <a:lnTo>
                    <a:pt x="10717739" y="0"/>
                  </a:lnTo>
                  <a:lnTo>
                    <a:pt x="10767822" y="0"/>
                  </a:lnTo>
                  <a:lnTo>
                    <a:pt x="10817905" y="0"/>
                  </a:lnTo>
                  <a:lnTo>
                    <a:pt x="10867988" y="0"/>
                  </a:lnTo>
                  <a:lnTo>
                    <a:pt x="10918071" y="0"/>
                  </a:lnTo>
                  <a:lnTo>
                    <a:pt x="10968154" y="0"/>
                  </a:lnTo>
                  <a:lnTo>
                    <a:pt x="11018236" y="0"/>
                  </a:lnTo>
                  <a:lnTo>
                    <a:pt x="11068319" y="0"/>
                  </a:lnTo>
                  <a:lnTo>
                    <a:pt x="11118402" y="0"/>
                  </a:lnTo>
                  <a:lnTo>
                    <a:pt x="11168485" y="0"/>
                  </a:lnTo>
                  <a:lnTo>
                    <a:pt x="11218568" y="0"/>
                  </a:lnTo>
                  <a:lnTo>
                    <a:pt x="11268651" y="0"/>
                  </a:lnTo>
                  <a:lnTo>
                    <a:pt x="11318734" y="0"/>
                  </a:lnTo>
                  <a:lnTo>
                    <a:pt x="11368817" y="0"/>
                  </a:lnTo>
                  <a:lnTo>
                    <a:pt x="11418900" y="0"/>
                  </a:lnTo>
                  <a:lnTo>
                    <a:pt x="11468982" y="0"/>
                  </a:lnTo>
                  <a:lnTo>
                    <a:pt x="11519065" y="0"/>
                  </a:lnTo>
                  <a:lnTo>
                    <a:pt x="11569148" y="0"/>
                  </a:lnTo>
                  <a:lnTo>
                    <a:pt x="11619231" y="0"/>
                  </a:lnTo>
                  <a:lnTo>
                    <a:pt x="11669314" y="0"/>
                  </a:lnTo>
                  <a:lnTo>
                    <a:pt x="11719397" y="0"/>
                  </a:lnTo>
                  <a:lnTo>
                    <a:pt x="11769480" y="0"/>
                  </a:lnTo>
                  <a:lnTo>
                    <a:pt x="11819563" y="0"/>
                  </a:lnTo>
                  <a:lnTo>
                    <a:pt x="11869646" y="0"/>
                  </a:lnTo>
                  <a:lnTo>
                    <a:pt x="11919729" y="0"/>
                  </a:lnTo>
                  <a:lnTo>
                    <a:pt x="11969811" y="0"/>
                  </a:lnTo>
                  <a:lnTo>
                    <a:pt x="12019894" y="0"/>
                  </a:lnTo>
                  <a:lnTo>
                    <a:pt x="12069977" y="0"/>
                  </a:lnTo>
                  <a:lnTo>
                    <a:pt x="12120060" y="0"/>
                  </a:lnTo>
                  <a:lnTo>
                    <a:pt x="12170143" y="0"/>
                  </a:lnTo>
                  <a:lnTo>
                    <a:pt x="12220226" y="0"/>
                  </a:lnTo>
                  <a:lnTo>
                    <a:pt x="12270309" y="0"/>
                  </a:lnTo>
                  <a:lnTo>
                    <a:pt x="12320392" y="0"/>
                  </a:lnTo>
                  <a:lnTo>
                    <a:pt x="12370475" y="0"/>
                  </a:lnTo>
                  <a:lnTo>
                    <a:pt x="12420557" y="0"/>
                  </a:lnTo>
                  <a:lnTo>
                    <a:pt x="12470640" y="0"/>
                  </a:lnTo>
                  <a:lnTo>
                    <a:pt x="12520723" y="0"/>
                  </a:lnTo>
                  <a:lnTo>
                    <a:pt x="12570806" y="0"/>
                  </a:lnTo>
                  <a:lnTo>
                    <a:pt x="12620889" y="0"/>
                  </a:lnTo>
                  <a:lnTo>
                    <a:pt x="12670972" y="0"/>
                  </a:lnTo>
                  <a:lnTo>
                    <a:pt x="12721055" y="0"/>
                  </a:lnTo>
                  <a:lnTo>
                    <a:pt x="12771138" y="0"/>
                  </a:lnTo>
                  <a:lnTo>
                    <a:pt x="12821221" y="0"/>
                  </a:lnTo>
                  <a:lnTo>
                    <a:pt x="12871303" y="0"/>
                  </a:lnTo>
                  <a:lnTo>
                    <a:pt x="12921386" y="0"/>
                  </a:lnTo>
                  <a:lnTo>
                    <a:pt x="12971469" y="0"/>
                  </a:lnTo>
                  <a:lnTo>
                    <a:pt x="13021552" y="0"/>
                  </a:lnTo>
                  <a:lnTo>
                    <a:pt x="13071635" y="0"/>
                  </a:lnTo>
                  <a:lnTo>
                    <a:pt x="13121718" y="0"/>
                  </a:lnTo>
                  <a:lnTo>
                    <a:pt x="13171801" y="0"/>
                  </a:lnTo>
                  <a:lnTo>
                    <a:pt x="13221884" y="0"/>
                  </a:lnTo>
                  <a:lnTo>
                    <a:pt x="13271967" y="0"/>
                  </a:lnTo>
                  <a:lnTo>
                    <a:pt x="13322050" y="0"/>
                  </a:lnTo>
                  <a:lnTo>
                    <a:pt x="13372132" y="0"/>
                  </a:lnTo>
                  <a:lnTo>
                    <a:pt x="13422215" y="0"/>
                  </a:lnTo>
                  <a:lnTo>
                    <a:pt x="13472298" y="0"/>
                  </a:lnTo>
                  <a:lnTo>
                    <a:pt x="13522381" y="0"/>
                  </a:lnTo>
                  <a:lnTo>
                    <a:pt x="13572464" y="0"/>
                  </a:lnTo>
                  <a:lnTo>
                    <a:pt x="13622547" y="0"/>
                  </a:lnTo>
                  <a:lnTo>
                    <a:pt x="13672630" y="0"/>
                  </a:lnTo>
                  <a:lnTo>
                    <a:pt x="13722713" y="0"/>
                  </a:lnTo>
                  <a:lnTo>
                    <a:pt x="13772796" y="0"/>
                  </a:lnTo>
                  <a:lnTo>
                    <a:pt x="13822878" y="0"/>
                  </a:lnTo>
                  <a:lnTo>
                    <a:pt x="13872961" y="0"/>
                  </a:lnTo>
                  <a:lnTo>
                    <a:pt x="13923044" y="0"/>
                  </a:lnTo>
                  <a:lnTo>
                    <a:pt x="13973127" y="0"/>
                  </a:lnTo>
                  <a:lnTo>
                    <a:pt x="14023210" y="0"/>
                  </a:lnTo>
                  <a:lnTo>
                    <a:pt x="14073293" y="0"/>
                  </a:lnTo>
                  <a:lnTo>
                    <a:pt x="14123376" y="0"/>
                  </a:lnTo>
                  <a:lnTo>
                    <a:pt x="14173459" y="0"/>
                  </a:lnTo>
                  <a:lnTo>
                    <a:pt x="14223542" y="0"/>
                  </a:lnTo>
                  <a:lnTo>
                    <a:pt x="14273624" y="0"/>
                  </a:lnTo>
                  <a:lnTo>
                    <a:pt x="14323707" y="0"/>
                  </a:lnTo>
                  <a:lnTo>
                    <a:pt x="14373790" y="0"/>
                  </a:lnTo>
                  <a:lnTo>
                    <a:pt x="14423873" y="0"/>
                  </a:lnTo>
                  <a:lnTo>
                    <a:pt x="14473956" y="0"/>
                  </a:lnTo>
                  <a:lnTo>
                    <a:pt x="14473956" y="1"/>
                  </a:lnTo>
                  <a:lnTo>
                    <a:pt x="14423873" y="1"/>
                  </a:lnTo>
                  <a:lnTo>
                    <a:pt x="14373790" y="1"/>
                  </a:lnTo>
                  <a:lnTo>
                    <a:pt x="14323707" y="1"/>
                  </a:lnTo>
                  <a:lnTo>
                    <a:pt x="14273624" y="1"/>
                  </a:lnTo>
                  <a:lnTo>
                    <a:pt x="14223542" y="1"/>
                  </a:lnTo>
                  <a:lnTo>
                    <a:pt x="14173459" y="1"/>
                  </a:lnTo>
                  <a:lnTo>
                    <a:pt x="14123376" y="1"/>
                  </a:lnTo>
                  <a:lnTo>
                    <a:pt x="14073293" y="1"/>
                  </a:lnTo>
                  <a:lnTo>
                    <a:pt x="14023210" y="1"/>
                  </a:lnTo>
                  <a:lnTo>
                    <a:pt x="13973127" y="1"/>
                  </a:lnTo>
                  <a:lnTo>
                    <a:pt x="13923044" y="1"/>
                  </a:lnTo>
                  <a:lnTo>
                    <a:pt x="13872961" y="1"/>
                  </a:lnTo>
                  <a:lnTo>
                    <a:pt x="13822878" y="1"/>
                  </a:lnTo>
                  <a:lnTo>
                    <a:pt x="13772796" y="1"/>
                  </a:lnTo>
                  <a:lnTo>
                    <a:pt x="13722713" y="1"/>
                  </a:lnTo>
                  <a:lnTo>
                    <a:pt x="13672630" y="1"/>
                  </a:lnTo>
                  <a:lnTo>
                    <a:pt x="13622547" y="1"/>
                  </a:lnTo>
                  <a:lnTo>
                    <a:pt x="13572464" y="1"/>
                  </a:lnTo>
                  <a:lnTo>
                    <a:pt x="13522381" y="1"/>
                  </a:lnTo>
                  <a:lnTo>
                    <a:pt x="13472298" y="1"/>
                  </a:lnTo>
                  <a:lnTo>
                    <a:pt x="13422215" y="1"/>
                  </a:lnTo>
                  <a:lnTo>
                    <a:pt x="13372132" y="1"/>
                  </a:lnTo>
                  <a:lnTo>
                    <a:pt x="13322050" y="1"/>
                  </a:lnTo>
                  <a:lnTo>
                    <a:pt x="13271967" y="1"/>
                  </a:lnTo>
                  <a:lnTo>
                    <a:pt x="13221884" y="1"/>
                  </a:lnTo>
                  <a:lnTo>
                    <a:pt x="13171801" y="1"/>
                  </a:lnTo>
                  <a:lnTo>
                    <a:pt x="13121718" y="1"/>
                  </a:lnTo>
                  <a:lnTo>
                    <a:pt x="13071635" y="1"/>
                  </a:lnTo>
                  <a:lnTo>
                    <a:pt x="13021552" y="1"/>
                  </a:lnTo>
                  <a:lnTo>
                    <a:pt x="12971469" y="1"/>
                  </a:lnTo>
                  <a:lnTo>
                    <a:pt x="12921386" y="1"/>
                  </a:lnTo>
                  <a:lnTo>
                    <a:pt x="12871303" y="1"/>
                  </a:lnTo>
                  <a:lnTo>
                    <a:pt x="12821221" y="1"/>
                  </a:lnTo>
                  <a:lnTo>
                    <a:pt x="12771138" y="1"/>
                  </a:lnTo>
                  <a:lnTo>
                    <a:pt x="12721055" y="1"/>
                  </a:lnTo>
                  <a:lnTo>
                    <a:pt x="12670972" y="1"/>
                  </a:lnTo>
                  <a:lnTo>
                    <a:pt x="12620889" y="1"/>
                  </a:lnTo>
                  <a:lnTo>
                    <a:pt x="12570806" y="1"/>
                  </a:lnTo>
                  <a:lnTo>
                    <a:pt x="12520723" y="1"/>
                  </a:lnTo>
                  <a:lnTo>
                    <a:pt x="12470640" y="1"/>
                  </a:lnTo>
                  <a:lnTo>
                    <a:pt x="12420557" y="1"/>
                  </a:lnTo>
                  <a:lnTo>
                    <a:pt x="12370475" y="1"/>
                  </a:lnTo>
                  <a:lnTo>
                    <a:pt x="12320392" y="1"/>
                  </a:lnTo>
                  <a:lnTo>
                    <a:pt x="12270309" y="1"/>
                  </a:lnTo>
                  <a:lnTo>
                    <a:pt x="12220226" y="1"/>
                  </a:lnTo>
                  <a:lnTo>
                    <a:pt x="12170143" y="1"/>
                  </a:lnTo>
                  <a:lnTo>
                    <a:pt x="12120060" y="1"/>
                  </a:lnTo>
                  <a:lnTo>
                    <a:pt x="12069977" y="1"/>
                  </a:lnTo>
                  <a:lnTo>
                    <a:pt x="12019894" y="1"/>
                  </a:lnTo>
                  <a:lnTo>
                    <a:pt x="11969811" y="1"/>
                  </a:lnTo>
                  <a:lnTo>
                    <a:pt x="11919729" y="1"/>
                  </a:lnTo>
                  <a:lnTo>
                    <a:pt x="11869646" y="1"/>
                  </a:lnTo>
                  <a:lnTo>
                    <a:pt x="11819563" y="1"/>
                  </a:lnTo>
                  <a:lnTo>
                    <a:pt x="11769480" y="1"/>
                  </a:lnTo>
                  <a:lnTo>
                    <a:pt x="11719397" y="1"/>
                  </a:lnTo>
                  <a:lnTo>
                    <a:pt x="11669314" y="1"/>
                  </a:lnTo>
                  <a:lnTo>
                    <a:pt x="11619231" y="1"/>
                  </a:lnTo>
                  <a:lnTo>
                    <a:pt x="11569148" y="1"/>
                  </a:lnTo>
                  <a:lnTo>
                    <a:pt x="11519065" y="1"/>
                  </a:lnTo>
                  <a:lnTo>
                    <a:pt x="11468982" y="1"/>
                  </a:lnTo>
                  <a:lnTo>
                    <a:pt x="11418900" y="1"/>
                  </a:lnTo>
                  <a:lnTo>
                    <a:pt x="11368817" y="1"/>
                  </a:lnTo>
                  <a:lnTo>
                    <a:pt x="11318734" y="1"/>
                  </a:lnTo>
                  <a:lnTo>
                    <a:pt x="11268651" y="1"/>
                  </a:lnTo>
                  <a:lnTo>
                    <a:pt x="11218568" y="1"/>
                  </a:lnTo>
                  <a:lnTo>
                    <a:pt x="11168485" y="1"/>
                  </a:lnTo>
                  <a:lnTo>
                    <a:pt x="11118402" y="1"/>
                  </a:lnTo>
                  <a:lnTo>
                    <a:pt x="11068319" y="1"/>
                  </a:lnTo>
                  <a:lnTo>
                    <a:pt x="11018236" y="1"/>
                  </a:lnTo>
                  <a:lnTo>
                    <a:pt x="10968154" y="1"/>
                  </a:lnTo>
                  <a:lnTo>
                    <a:pt x="10918071" y="1"/>
                  </a:lnTo>
                  <a:lnTo>
                    <a:pt x="10867988" y="1"/>
                  </a:lnTo>
                  <a:lnTo>
                    <a:pt x="10817905" y="1"/>
                  </a:lnTo>
                  <a:lnTo>
                    <a:pt x="10767822" y="1"/>
                  </a:lnTo>
                  <a:lnTo>
                    <a:pt x="10717739" y="1"/>
                  </a:lnTo>
                  <a:lnTo>
                    <a:pt x="10667656" y="1"/>
                  </a:lnTo>
                  <a:lnTo>
                    <a:pt x="10617573" y="1"/>
                  </a:lnTo>
                  <a:lnTo>
                    <a:pt x="10567490" y="1"/>
                  </a:lnTo>
                  <a:lnTo>
                    <a:pt x="10517408" y="1"/>
                  </a:lnTo>
                  <a:lnTo>
                    <a:pt x="10467325" y="1"/>
                  </a:lnTo>
                  <a:lnTo>
                    <a:pt x="10417242" y="1"/>
                  </a:lnTo>
                  <a:lnTo>
                    <a:pt x="10367159" y="1"/>
                  </a:lnTo>
                  <a:lnTo>
                    <a:pt x="10317076" y="1"/>
                  </a:lnTo>
                  <a:lnTo>
                    <a:pt x="10266993" y="1"/>
                  </a:lnTo>
                  <a:lnTo>
                    <a:pt x="10216910" y="1"/>
                  </a:lnTo>
                  <a:lnTo>
                    <a:pt x="10166827" y="1"/>
                  </a:lnTo>
                  <a:lnTo>
                    <a:pt x="10116744" y="1"/>
                  </a:lnTo>
                  <a:lnTo>
                    <a:pt x="10066661" y="1"/>
                  </a:lnTo>
                  <a:lnTo>
                    <a:pt x="10016579" y="1"/>
                  </a:lnTo>
                  <a:lnTo>
                    <a:pt x="9966496" y="1"/>
                  </a:lnTo>
                  <a:lnTo>
                    <a:pt x="9916413" y="1"/>
                  </a:lnTo>
                  <a:lnTo>
                    <a:pt x="9866330" y="1"/>
                  </a:lnTo>
                  <a:lnTo>
                    <a:pt x="9816247" y="1"/>
                  </a:lnTo>
                  <a:lnTo>
                    <a:pt x="9766164" y="1"/>
                  </a:lnTo>
                  <a:lnTo>
                    <a:pt x="9716081" y="1"/>
                  </a:lnTo>
                  <a:lnTo>
                    <a:pt x="9665998" y="1"/>
                  </a:lnTo>
                  <a:lnTo>
                    <a:pt x="9615915" y="1"/>
                  </a:lnTo>
                  <a:lnTo>
                    <a:pt x="9565833" y="1"/>
                  </a:lnTo>
                  <a:lnTo>
                    <a:pt x="9515750" y="1"/>
                  </a:lnTo>
                  <a:lnTo>
                    <a:pt x="9465667" y="1"/>
                  </a:lnTo>
                  <a:lnTo>
                    <a:pt x="9415584" y="1"/>
                  </a:lnTo>
                  <a:lnTo>
                    <a:pt x="9365501" y="1"/>
                  </a:lnTo>
                  <a:lnTo>
                    <a:pt x="9315418" y="1"/>
                  </a:lnTo>
                  <a:lnTo>
                    <a:pt x="9265335" y="1"/>
                  </a:lnTo>
                  <a:lnTo>
                    <a:pt x="9215252" y="1"/>
                  </a:lnTo>
                  <a:lnTo>
                    <a:pt x="9165169" y="1"/>
                  </a:lnTo>
                  <a:lnTo>
                    <a:pt x="9115087" y="1"/>
                  </a:lnTo>
                  <a:lnTo>
                    <a:pt x="9065004" y="1"/>
                  </a:lnTo>
                  <a:lnTo>
                    <a:pt x="9014921" y="1"/>
                  </a:lnTo>
                  <a:lnTo>
                    <a:pt x="8964838" y="1"/>
                  </a:lnTo>
                  <a:lnTo>
                    <a:pt x="8914755" y="1"/>
                  </a:lnTo>
                  <a:lnTo>
                    <a:pt x="8864672" y="1"/>
                  </a:lnTo>
                  <a:lnTo>
                    <a:pt x="8814589" y="1"/>
                  </a:lnTo>
                  <a:lnTo>
                    <a:pt x="8764506" y="1"/>
                  </a:lnTo>
                  <a:lnTo>
                    <a:pt x="8714423" y="1"/>
                  </a:lnTo>
                  <a:lnTo>
                    <a:pt x="8664340" y="1"/>
                  </a:lnTo>
                  <a:lnTo>
                    <a:pt x="8614258" y="1"/>
                  </a:lnTo>
                  <a:lnTo>
                    <a:pt x="8564175" y="1"/>
                  </a:lnTo>
                  <a:lnTo>
                    <a:pt x="8514092" y="1"/>
                  </a:lnTo>
                  <a:lnTo>
                    <a:pt x="8464009" y="1"/>
                  </a:lnTo>
                  <a:lnTo>
                    <a:pt x="8413926" y="1"/>
                  </a:lnTo>
                  <a:lnTo>
                    <a:pt x="8363843" y="1"/>
                  </a:lnTo>
                  <a:lnTo>
                    <a:pt x="8313760" y="1"/>
                  </a:lnTo>
                  <a:lnTo>
                    <a:pt x="8263677" y="1"/>
                  </a:lnTo>
                  <a:lnTo>
                    <a:pt x="8213594" y="1"/>
                  </a:lnTo>
                  <a:lnTo>
                    <a:pt x="8163512" y="1"/>
                  </a:lnTo>
                  <a:lnTo>
                    <a:pt x="8113429" y="1"/>
                  </a:lnTo>
                  <a:lnTo>
                    <a:pt x="8063346" y="1"/>
                  </a:lnTo>
                  <a:lnTo>
                    <a:pt x="8013263" y="1"/>
                  </a:lnTo>
                  <a:lnTo>
                    <a:pt x="7963180" y="1"/>
                  </a:lnTo>
                  <a:lnTo>
                    <a:pt x="7913097" y="1"/>
                  </a:lnTo>
                  <a:lnTo>
                    <a:pt x="7863014" y="1"/>
                  </a:lnTo>
                  <a:lnTo>
                    <a:pt x="7812931" y="1"/>
                  </a:lnTo>
                  <a:lnTo>
                    <a:pt x="7762848" y="1"/>
                  </a:lnTo>
                  <a:lnTo>
                    <a:pt x="7712766" y="1"/>
                  </a:lnTo>
                  <a:lnTo>
                    <a:pt x="7662683" y="1"/>
                  </a:lnTo>
                  <a:lnTo>
                    <a:pt x="7612600" y="1"/>
                  </a:lnTo>
                  <a:lnTo>
                    <a:pt x="7562517" y="1"/>
                  </a:lnTo>
                  <a:lnTo>
                    <a:pt x="7512434" y="1"/>
                  </a:lnTo>
                  <a:lnTo>
                    <a:pt x="7462351" y="1"/>
                  </a:lnTo>
                  <a:lnTo>
                    <a:pt x="7412268" y="1"/>
                  </a:lnTo>
                  <a:lnTo>
                    <a:pt x="7362185" y="1"/>
                  </a:lnTo>
                  <a:lnTo>
                    <a:pt x="7312102" y="1"/>
                  </a:lnTo>
                  <a:lnTo>
                    <a:pt x="7262019" y="1"/>
                  </a:lnTo>
                  <a:lnTo>
                    <a:pt x="7211937" y="1"/>
                  </a:lnTo>
                  <a:lnTo>
                    <a:pt x="7161854" y="1"/>
                  </a:lnTo>
                  <a:lnTo>
                    <a:pt x="7111771" y="1"/>
                  </a:lnTo>
                  <a:lnTo>
                    <a:pt x="7061688" y="1"/>
                  </a:lnTo>
                  <a:lnTo>
                    <a:pt x="7011605" y="1"/>
                  </a:lnTo>
                  <a:lnTo>
                    <a:pt x="6961522" y="1"/>
                  </a:lnTo>
                  <a:lnTo>
                    <a:pt x="6911439" y="1"/>
                  </a:lnTo>
                  <a:lnTo>
                    <a:pt x="6861356" y="1"/>
                  </a:lnTo>
                  <a:lnTo>
                    <a:pt x="6811273" y="1"/>
                  </a:lnTo>
                  <a:lnTo>
                    <a:pt x="6761191" y="1"/>
                  </a:lnTo>
                  <a:lnTo>
                    <a:pt x="6711108" y="1"/>
                  </a:lnTo>
                  <a:lnTo>
                    <a:pt x="6661025" y="1"/>
                  </a:lnTo>
                  <a:lnTo>
                    <a:pt x="6610942" y="1"/>
                  </a:lnTo>
                  <a:lnTo>
                    <a:pt x="6560859" y="1"/>
                  </a:lnTo>
                  <a:lnTo>
                    <a:pt x="6510776" y="1"/>
                  </a:lnTo>
                  <a:lnTo>
                    <a:pt x="6460693" y="1"/>
                  </a:lnTo>
                  <a:lnTo>
                    <a:pt x="6410610" y="1"/>
                  </a:lnTo>
                  <a:lnTo>
                    <a:pt x="6360527" y="1"/>
                  </a:lnTo>
                  <a:lnTo>
                    <a:pt x="6310445" y="1"/>
                  </a:lnTo>
                  <a:lnTo>
                    <a:pt x="6260362" y="1"/>
                  </a:lnTo>
                  <a:lnTo>
                    <a:pt x="6210279" y="1"/>
                  </a:lnTo>
                  <a:lnTo>
                    <a:pt x="6160196" y="1"/>
                  </a:lnTo>
                  <a:lnTo>
                    <a:pt x="6110113" y="1"/>
                  </a:lnTo>
                  <a:lnTo>
                    <a:pt x="6060030" y="1"/>
                  </a:lnTo>
                  <a:lnTo>
                    <a:pt x="6009947" y="1"/>
                  </a:lnTo>
                  <a:lnTo>
                    <a:pt x="5959864" y="1"/>
                  </a:lnTo>
                  <a:lnTo>
                    <a:pt x="5909781" y="1"/>
                  </a:lnTo>
                  <a:lnTo>
                    <a:pt x="5859698" y="1"/>
                  </a:lnTo>
                  <a:lnTo>
                    <a:pt x="5809616" y="1"/>
                  </a:lnTo>
                  <a:lnTo>
                    <a:pt x="5759533" y="1"/>
                  </a:lnTo>
                  <a:lnTo>
                    <a:pt x="5709450" y="1"/>
                  </a:lnTo>
                  <a:lnTo>
                    <a:pt x="5659367" y="1"/>
                  </a:lnTo>
                  <a:lnTo>
                    <a:pt x="5609284" y="1"/>
                  </a:lnTo>
                  <a:lnTo>
                    <a:pt x="5559201" y="1"/>
                  </a:lnTo>
                  <a:lnTo>
                    <a:pt x="5509118" y="1"/>
                  </a:lnTo>
                  <a:lnTo>
                    <a:pt x="5459035" y="1"/>
                  </a:lnTo>
                  <a:lnTo>
                    <a:pt x="5408952" y="1"/>
                  </a:lnTo>
                  <a:lnTo>
                    <a:pt x="5358870" y="1"/>
                  </a:lnTo>
                  <a:lnTo>
                    <a:pt x="5308787" y="1"/>
                  </a:lnTo>
                  <a:lnTo>
                    <a:pt x="5258704" y="1"/>
                  </a:lnTo>
                  <a:lnTo>
                    <a:pt x="5208621" y="1"/>
                  </a:lnTo>
                  <a:lnTo>
                    <a:pt x="5158538" y="1"/>
                  </a:lnTo>
                  <a:lnTo>
                    <a:pt x="5108455" y="1"/>
                  </a:lnTo>
                  <a:lnTo>
                    <a:pt x="5058372" y="1"/>
                  </a:lnTo>
                  <a:lnTo>
                    <a:pt x="5008289" y="1"/>
                  </a:lnTo>
                  <a:lnTo>
                    <a:pt x="4958206" y="1"/>
                  </a:lnTo>
                  <a:lnTo>
                    <a:pt x="4908124" y="1"/>
                  </a:lnTo>
                  <a:lnTo>
                    <a:pt x="4858041" y="1"/>
                  </a:lnTo>
                  <a:lnTo>
                    <a:pt x="4807958" y="1"/>
                  </a:lnTo>
                  <a:lnTo>
                    <a:pt x="4757875" y="1"/>
                  </a:lnTo>
                  <a:lnTo>
                    <a:pt x="4707792" y="1"/>
                  </a:lnTo>
                  <a:lnTo>
                    <a:pt x="4657709" y="1"/>
                  </a:lnTo>
                  <a:lnTo>
                    <a:pt x="4607626" y="1"/>
                  </a:lnTo>
                  <a:lnTo>
                    <a:pt x="4557543" y="1"/>
                  </a:lnTo>
                  <a:lnTo>
                    <a:pt x="4507460" y="1"/>
                  </a:lnTo>
                  <a:lnTo>
                    <a:pt x="4457377" y="1"/>
                  </a:lnTo>
                  <a:lnTo>
                    <a:pt x="4407295" y="1"/>
                  </a:lnTo>
                  <a:lnTo>
                    <a:pt x="4357212" y="1"/>
                  </a:lnTo>
                  <a:lnTo>
                    <a:pt x="4307129" y="1"/>
                  </a:lnTo>
                  <a:lnTo>
                    <a:pt x="4257046" y="1"/>
                  </a:lnTo>
                  <a:lnTo>
                    <a:pt x="4206963" y="1"/>
                  </a:lnTo>
                  <a:lnTo>
                    <a:pt x="4156880" y="1"/>
                  </a:lnTo>
                  <a:lnTo>
                    <a:pt x="4106797" y="1"/>
                  </a:lnTo>
                  <a:lnTo>
                    <a:pt x="4056714" y="1"/>
                  </a:lnTo>
                  <a:lnTo>
                    <a:pt x="4006631" y="1"/>
                  </a:lnTo>
                  <a:lnTo>
                    <a:pt x="3956549" y="1"/>
                  </a:lnTo>
                  <a:lnTo>
                    <a:pt x="3906466" y="1"/>
                  </a:lnTo>
                  <a:lnTo>
                    <a:pt x="3856383" y="1"/>
                  </a:lnTo>
                  <a:lnTo>
                    <a:pt x="3806300" y="1"/>
                  </a:lnTo>
                  <a:lnTo>
                    <a:pt x="3756217" y="1"/>
                  </a:lnTo>
                  <a:lnTo>
                    <a:pt x="3706134" y="1"/>
                  </a:lnTo>
                  <a:lnTo>
                    <a:pt x="3656051" y="1"/>
                  </a:lnTo>
                  <a:lnTo>
                    <a:pt x="3605968" y="1"/>
                  </a:lnTo>
                  <a:lnTo>
                    <a:pt x="3555885" y="1"/>
                  </a:lnTo>
                  <a:lnTo>
                    <a:pt x="3505803" y="1"/>
                  </a:lnTo>
                  <a:lnTo>
                    <a:pt x="3455720" y="1"/>
                  </a:lnTo>
                  <a:lnTo>
                    <a:pt x="3405637" y="1"/>
                  </a:lnTo>
                  <a:lnTo>
                    <a:pt x="3355554" y="1"/>
                  </a:lnTo>
                  <a:lnTo>
                    <a:pt x="3305471" y="1"/>
                  </a:lnTo>
                  <a:lnTo>
                    <a:pt x="3255388" y="1"/>
                  </a:lnTo>
                  <a:lnTo>
                    <a:pt x="3205305" y="1"/>
                  </a:lnTo>
                  <a:lnTo>
                    <a:pt x="3155222" y="1"/>
                  </a:lnTo>
                  <a:lnTo>
                    <a:pt x="3105139" y="1"/>
                  </a:lnTo>
                  <a:lnTo>
                    <a:pt x="3055056" y="1"/>
                  </a:lnTo>
                  <a:lnTo>
                    <a:pt x="3004974" y="1"/>
                  </a:lnTo>
                  <a:lnTo>
                    <a:pt x="2954891" y="1"/>
                  </a:lnTo>
                  <a:lnTo>
                    <a:pt x="2904808" y="1"/>
                  </a:lnTo>
                  <a:lnTo>
                    <a:pt x="2854725" y="1"/>
                  </a:lnTo>
                  <a:lnTo>
                    <a:pt x="2804642" y="1"/>
                  </a:lnTo>
                  <a:lnTo>
                    <a:pt x="2754559" y="1"/>
                  </a:lnTo>
                  <a:lnTo>
                    <a:pt x="2704476" y="1"/>
                  </a:lnTo>
                  <a:lnTo>
                    <a:pt x="2654393" y="1"/>
                  </a:lnTo>
                  <a:lnTo>
                    <a:pt x="2604310" y="1"/>
                  </a:lnTo>
                  <a:lnTo>
                    <a:pt x="2554228" y="1"/>
                  </a:lnTo>
                  <a:lnTo>
                    <a:pt x="2504145" y="1"/>
                  </a:lnTo>
                  <a:lnTo>
                    <a:pt x="2454062" y="1"/>
                  </a:lnTo>
                  <a:lnTo>
                    <a:pt x="2403979" y="1"/>
                  </a:lnTo>
                  <a:lnTo>
                    <a:pt x="2353896" y="1"/>
                  </a:lnTo>
                  <a:lnTo>
                    <a:pt x="2303813" y="1"/>
                  </a:lnTo>
                  <a:lnTo>
                    <a:pt x="2253730" y="1"/>
                  </a:lnTo>
                  <a:lnTo>
                    <a:pt x="2203647" y="1"/>
                  </a:lnTo>
                  <a:lnTo>
                    <a:pt x="2153564" y="1"/>
                  </a:lnTo>
                  <a:lnTo>
                    <a:pt x="2103482" y="1"/>
                  </a:lnTo>
                  <a:lnTo>
                    <a:pt x="2053399" y="1"/>
                  </a:lnTo>
                  <a:lnTo>
                    <a:pt x="2003316" y="1"/>
                  </a:lnTo>
                  <a:lnTo>
                    <a:pt x="1953233" y="1"/>
                  </a:lnTo>
                  <a:lnTo>
                    <a:pt x="1903150" y="1"/>
                  </a:lnTo>
                  <a:lnTo>
                    <a:pt x="1853067" y="1"/>
                  </a:lnTo>
                  <a:lnTo>
                    <a:pt x="1802984" y="1"/>
                  </a:lnTo>
                  <a:lnTo>
                    <a:pt x="1752901" y="1"/>
                  </a:lnTo>
                  <a:lnTo>
                    <a:pt x="1702818" y="1"/>
                  </a:lnTo>
                  <a:lnTo>
                    <a:pt x="1652735" y="1"/>
                  </a:lnTo>
                  <a:lnTo>
                    <a:pt x="1602653" y="1"/>
                  </a:lnTo>
                  <a:lnTo>
                    <a:pt x="1552570" y="1"/>
                  </a:lnTo>
                  <a:lnTo>
                    <a:pt x="1502487" y="1"/>
                  </a:lnTo>
                  <a:lnTo>
                    <a:pt x="1452404" y="1"/>
                  </a:lnTo>
                  <a:lnTo>
                    <a:pt x="1402321" y="1"/>
                  </a:lnTo>
                  <a:lnTo>
                    <a:pt x="1352238" y="1"/>
                  </a:lnTo>
                  <a:lnTo>
                    <a:pt x="1302155" y="1"/>
                  </a:lnTo>
                  <a:lnTo>
                    <a:pt x="1252072" y="1"/>
                  </a:lnTo>
                  <a:lnTo>
                    <a:pt x="1201989" y="1"/>
                  </a:lnTo>
                  <a:lnTo>
                    <a:pt x="1151907" y="1"/>
                  </a:lnTo>
                  <a:lnTo>
                    <a:pt x="1101824" y="1"/>
                  </a:lnTo>
                  <a:lnTo>
                    <a:pt x="1051741" y="1"/>
                  </a:lnTo>
                  <a:lnTo>
                    <a:pt x="1001658" y="1"/>
                  </a:lnTo>
                  <a:lnTo>
                    <a:pt x="951575" y="1"/>
                  </a:lnTo>
                  <a:lnTo>
                    <a:pt x="901492" y="1"/>
                  </a:lnTo>
                  <a:lnTo>
                    <a:pt x="851409" y="1"/>
                  </a:lnTo>
                  <a:lnTo>
                    <a:pt x="801326" y="1"/>
                  </a:lnTo>
                  <a:lnTo>
                    <a:pt x="751243" y="1"/>
                  </a:lnTo>
                  <a:lnTo>
                    <a:pt x="701161" y="1"/>
                  </a:lnTo>
                  <a:lnTo>
                    <a:pt x="651078" y="1"/>
                  </a:lnTo>
                  <a:lnTo>
                    <a:pt x="600995" y="1"/>
                  </a:lnTo>
                  <a:lnTo>
                    <a:pt x="550912" y="1"/>
                  </a:lnTo>
                  <a:lnTo>
                    <a:pt x="500829" y="1"/>
                  </a:lnTo>
                  <a:lnTo>
                    <a:pt x="450746" y="1"/>
                  </a:lnTo>
                  <a:lnTo>
                    <a:pt x="400663" y="1"/>
                  </a:lnTo>
                  <a:lnTo>
                    <a:pt x="350580" y="1"/>
                  </a:lnTo>
                  <a:lnTo>
                    <a:pt x="300497" y="1"/>
                  </a:lnTo>
                  <a:lnTo>
                    <a:pt x="250414" y="1"/>
                  </a:lnTo>
                  <a:lnTo>
                    <a:pt x="200332" y="1"/>
                  </a:lnTo>
                  <a:lnTo>
                    <a:pt x="150249" y="1"/>
                  </a:lnTo>
                  <a:lnTo>
                    <a:pt x="100166" y="1"/>
                  </a:lnTo>
                  <a:lnTo>
                    <a:pt x="50083" y="1"/>
                  </a:lnTo>
                  <a:lnTo>
                    <a:pt x="0" y="1"/>
                  </a:lnTo>
                  <a:close/>
                </a:path>
              </a:pathLst>
            </a:custGeom>
            <a:solidFill>
              <a:srgbClr val="444D3E">
                <a:alpha val="50196"/>
              </a:srgbClr>
            </a:solidFill>
          </p:spPr>
          <p:txBody>
            <a:bodyPr/>
            <a:lstStyle/>
            <a:p/>
          </p:txBody>
        </p:sp>
        <p:sp>
          <p:nvSpPr>
            <p:cNvPr id="67" name="Polygon form 67"/>
            <p:cNvSpPr/>
            <p:nvPr/>
          </p:nvSpPr>
          <p:spPr>
            <a:xfrm>
              <a:off x="20323265" y="12844448"/>
              <a:ext cx="14473956" cy="2990718"/>
            </a:xfrm>
            <a:custGeom>
              <a:avLst/>
              <a:pathLst>
                <a:path w="14473956" h="2990718">
                  <a:moveTo>
                    <a:pt x="0" y="1584599"/>
                  </a:moveTo>
                  <a:lnTo>
                    <a:pt x="50083" y="1582732"/>
                  </a:lnTo>
                  <a:lnTo>
                    <a:pt x="100166" y="1583514"/>
                  </a:lnTo>
                  <a:lnTo>
                    <a:pt x="150249" y="1581658"/>
                  </a:lnTo>
                  <a:lnTo>
                    <a:pt x="200332" y="1579955"/>
                  </a:lnTo>
                  <a:lnTo>
                    <a:pt x="250414" y="1579721"/>
                  </a:lnTo>
                  <a:lnTo>
                    <a:pt x="300497" y="1581100"/>
                  </a:lnTo>
                  <a:lnTo>
                    <a:pt x="350580" y="1580239"/>
                  </a:lnTo>
                  <a:lnTo>
                    <a:pt x="400663" y="1579631"/>
                  </a:lnTo>
                  <a:lnTo>
                    <a:pt x="450746" y="1579977"/>
                  </a:lnTo>
                  <a:lnTo>
                    <a:pt x="500829" y="1579629"/>
                  </a:lnTo>
                  <a:lnTo>
                    <a:pt x="550912" y="1578709"/>
                  </a:lnTo>
                  <a:lnTo>
                    <a:pt x="600995" y="1580421"/>
                  </a:lnTo>
                  <a:lnTo>
                    <a:pt x="651078" y="1579918"/>
                  </a:lnTo>
                  <a:lnTo>
                    <a:pt x="701161" y="1578122"/>
                  </a:lnTo>
                  <a:lnTo>
                    <a:pt x="751243" y="1577046"/>
                  </a:lnTo>
                  <a:lnTo>
                    <a:pt x="801326" y="1576488"/>
                  </a:lnTo>
                  <a:lnTo>
                    <a:pt x="851409" y="1577985"/>
                  </a:lnTo>
                  <a:lnTo>
                    <a:pt x="901492" y="1576584"/>
                  </a:lnTo>
                  <a:lnTo>
                    <a:pt x="951575" y="1577048"/>
                  </a:lnTo>
                  <a:lnTo>
                    <a:pt x="1001658" y="1576982"/>
                  </a:lnTo>
                  <a:lnTo>
                    <a:pt x="1051741" y="1576234"/>
                  </a:lnTo>
                  <a:lnTo>
                    <a:pt x="1101824" y="1576259"/>
                  </a:lnTo>
                  <a:lnTo>
                    <a:pt x="1151907" y="1574128"/>
                  </a:lnTo>
                  <a:lnTo>
                    <a:pt x="1201989" y="1572747"/>
                  </a:lnTo>
                  <a:lnTo>
                    <a:pt x="1252072" y="1572355"/>
                  </a:lnTo>
                  <a:lnTo>
                    <a:pt x="1302155" y="1569801"/>
                  </a:lnTo>
                  <a:lnTo>
                    <a:pt x="1352238" y="1570187"/>
                  </a:lnTo>
                  <a:lnTo>
                    <a:pt x="1402321" y="1569323"/>
                  </a:lnTo>
                  <a:lnTo>
                    <a:pt x="1452404" y="1570347"/>
                  </a:lnTo>
                  <a:lnTo>
                    <a:pt x="1502487" y="1570420"/>
                  </a:lnTo>
                  <a:lnTo>
                    <a:pt x="1552570" y="1568551"/>
                  </a:lnTo>
                  <a:lnTo>
                    <a:pt x="1602653" y="1567721"/>
                  </a:lnTo>
                  <a:lnTo>
                    <a:pt x="1652735" y="1564273"/>
                  </a:lnTo>
                  <a:lnTo>
                    <a:pt x="1702818" y="1560831"/>
                  </a:lnTo>
                  <a:lnTo>
                    <a:pt x="1752901" y="1560949"/>
                  </a:lnTo>
                  <a:lnTo>
                    <a:pt x="1802984" y="1560641"/>
                  </a:lnTo>
                  <a:lnTo>
                    <a:pt x="1853067" y="1560549"/>
                  </a:lnTo>
                  <a:lnTo>
                    <a:pt x="1903150" y="1559339"/>
                  </a:lnTo>
                  <a:lnTo>
                    <a:pt x="1953233" y="1558965"/>
                  </a:lnTo>
                  <a:lnTo>
                    <a:pt x="2003316" y="1557777"/>
                  </a:lnTo>
                  <a:lnTo>
                    <a:pt x="2053399" y="1557030"/>
                  </a:lnTo>
                  <a:lnTo>
                    <a:pt x="2103482" y="1553846"/>
                  </a:lnTo>
                  <a:lnTo>
                    <a:pt x="2153564" y="1551924"/>
                  </a:lnTo>
                  <a:lnTo>
                    <a:pt x="2203647" y="1548349"/>
                  </a:lnTo>
                  <a:lnTo>
                    <a:pt x="2253730" y="1544396"/>
                  </a:lnTo>
                  <a:lnTo>
                    <a:pt x="2303813" y="1541580"/>
                  </a:lnTo>
                  <a:lnTo>
                    <a:pt x="2353896" y="1542370"/>
                  </a:lnTo>
                  <a:lnTo>
                    <a:pt x="2403979" y="1540072"/>
                  </a:lnTo>
                  <a:lnTo>
                    <a:pt x="2454062" y="1537235"/>
                  </a:lnTo>
                  <a:lnTo>
                    <a:pt x="2504145" y="1537090"/>
                  </a:lnTo>
                  <a:lnTo>
                    <a:pt x="2554228" y="1535601"/>
                  </a:lnTo>
                  <a:lnTo>
                    <a:pt x="2604310" y="1529340"/>
                  </a:lnTo>
                  <a:lnTo>
                    <a:pt x="2654393" y="1529988"/>
                  </a:lnTo>
                  <a:lnTo>
                    <a:pt x="2704476" y="1528410"/>
                  </a:lnTo>
                  <a:lnTo>
                    <a:pt x="2754559" y="1527782"/>
                  </a:lnTo>
                  <a:lnTo>
                    <a:pt x="2804642" y="1525693"/>
                  </a:lnTo>
                  <a:lnTo>
                    <a:pt x="2854725" y="1525945"/>
                  </a:lnTo>
                  <a:lnTo>
                    <a:pt x="2904808" y="1522719"/>
                  </a:lnTo>
                  <a:lnTo>
                    <a:pt x="2954891" y="1520905"/>
                  </a:lnTo>
                  <a:lnTo>
                    <a:pt x="3004974" y="1517296"/>
                  </a:lnTo>
                  <a:lnTo>
                    <a:pt x="3055056" y="1516696"/>
                  </a:lnTo>
                  <a:lnTo>
                    <a:pt x="3105139" y="1515790"/>
                  </a:lnTo>
                  <a:lnTo>
                    <a:pt x="3155222" y="1513674"/>
                  </a:lnTo>
                  <a:lnTo>
                    <a:pt x="3205305" y="1510754"/>
                  </a:lnTo>
                  <a:lnTo>
                    <a:pt x="3255388" y="1507628"/>
                  </a:lnTo>
                  <a:lnTo>
                    <a:pt x="3305471" y="1505678"/>
                  </a:lnTo>
                  <a:lnTo>
                    <a:pt x="3355554" y="1503496"/>
                  </a:lnTo>
                  <a:lnTo>
                    <a:pt x="3405637" y="1501761"/>
                  </a:lnTo>
                  <a:lnTo>
                    <a:pt x="3455720" y="1499266"/>
                  </a:lnTo>
                  <a:lnTo>
                    <a:pt x="3505803" y="1496350"/>
                  </a:lnTo>
                  <a:lnTo>
                    <a:pt x="3555885" y="1493387"/>
                  </a:lnTo>
                  <a:lnTo>
                    <a:pt x="3605968" y="1491862"/>
                  </a:lnTo>
                  <a:lnTo>
                    <a:pt x="3656051" y="1489847"/>
                  </a:lnTo>
                  <a:lnTo>
                    <a:pt x="3706134" y="1488520"/>
                  </a:lnTo>
                  <a:lnTo>
                    <a:pt x="3756217" y="1484561"/>
                  </a:lnTo>
                  <a:lnTo>
                    <a:pt x="3806300" y="1480877"/>
                  </a:lnTo>
                  <a:lnTo>
                    <a:pt x="3856383" y="1478475"/>
                  </a:lnTo>
                  <a:lnTo>
                    <a:pt x="3906466" y="1475900"/>
                  </a:lnTo>
                  <a:lnTo>
                    <a:pt x="3956549" y="1472299"/>
                  </a:lnTo>
                  <a:lnTo>
                    <a:pt x="4006631" y="1468287"/>
                  </a:lnTo>
                  <a:lnTo>
                    <a:pt x="4056714" y="1468802"/>
                  </a:lnTo>
                  <a:lnTo>
                    <a:pt x="4106797" y="1467033"/>
                  </a:lnTo>
                  <a:lnTo>
                    <a:pt x="4156880" y="1464784"/>
                  </a:lnTo>
                  <a:lnTo>
                    <a:pt x="4206963" y="1458433"/>
                  </a:lnTo>
                  <a:lnTo>
                    <a:pt x="4257046" y="1452475"/>
                  </a:lnTo>
                  <a:lnTo>
                    <a:pt x="4307129" y="1450134"/>
                  </a:lnTo>
                  <a:lnTo>
                    <a:pt x="4357212" y="1445690"/>
                  </a:lnTo>
                  <a:lnTo>
                    <a:pt x="4407295" y="1441460"/>
                  </a:lnTo>
                  <a:lnTo>
                    <a:pt x="4457377" y="1439630"/>
                  </a:lnTo>
                  <a:lnTo>
                    <a:pt x="4507460" y="1434536"/>
                  </a:lnTo>
                  <a:lnTo>
                    <a:pt x="4557543" y="1429337"/>
                  </a:lnTo>
                  <a:lnTo>
                    <a:pt x="4607626" y="1426753"/>
                  </a:lnTo>
                  <a:lnTo>
                    <a:pt x="4657709" y="1421688"/>
                  </a:lnTo>
                  <a:lnTo>
                    <a:pt x="4707792" y="1418009"/>
                  </a:lnTo>
                  <a:lnTo>
                    <a:pt x="4757875" y="1414937"/>
                  </a:lnTo>
                  <a:lnTo>
                    <a:pt x="4807958" y="1412221"/>
                  </a:lnTo>
                  <a:lnTo>
                    <a:pt x="4858041" y="1407635"/>
                  </a:lnTo>
                  <a:lnTo>
                    <a:pt x="4908124" y="1401373"/>
                  </a:lnTo>
                  <a:lnTo>
                    <a:pt x="4958206" y="1395568"/>
                  </a:lnTo>
                  <a:lnTo>
                    <a:pt x="5008289" y="1390715"/>
                  </a:lnTo>
                  <a:lnTo>
                    <a:pt x="5058372" y="1385545"/>
                  </a:lnTo>
                  <a:lnTo>
                    <a:pt x="5108455" y="1382363"/>
                  </a:lnTo>
                  <a:lnTo>
                    <a:pt x="5158538" y="1378737"/>
                  </a:lnTo>
                  <a:lnTo>
                    <a:pt x="5208621" y="1375164"/>
                  </a:lnTo>
                  <a:lnTo>
                    <a:pt x="5258704" y="1371107"/>
                  </a:lnTo>
                  <a:lnTo>
                    <a:pt x="5308787" y="1366470"/>
                  </a:lnTo>
                  <a:lnTo>
                    <a:pt x="5358870" y="1360824"/>
                  </a:lnTo>
                  <a:lnTo>
                    <a:pt x="5408952" y="1355691"/>
                  </a:lnTo>
                  <a:lnTo>
                    <a:pt x="5459035" y="1346670"/>
                  </a:lnTo>
                  <a:lnTo>
                    <a:pt x="5509118" y="1342221"/>
                  </a:lnTo>
                  <a:lnTo>
                    <a:pt x="5559201" y="1337890"/>
                  </a:lnTo>
                  <a:lnTo>
                    <a:pt x="5609284" y="1334530"/>
                  </a:lnTo>
                  <a:lnTo>
                    <a:pt x="5659367" y="1331905"/>
                  </a:lnTo>
                  <a:lnTo>
                    <a:pt x="5709450" y="1326447"/>
                  </a:lnTo>
                  <a:lnTo>
                    <a:pt x="5759533" y="1319430"/>
                  </a:lnTo>
                  <a:lnTo>
                    <a:pt x="5809616" y="1314001"/>
                  </a:lnTo>
                  <a:lnTo>
                    <a:pt x="5859698" y="1310206"/>
                  </a:lnTo>
                  <a:lnTo>
                    <a:pt x="5909781" y="1303226"/>
                  </a:lnTo>
                  <a:lnTo>
                    <a:pt x="5959864" y="1298897"/>
                  </a:lnTo>
                  <a:lnTo>
                    <a:pt x="6009947" y="1295001"/>
                  </a:lnTo>
                  <a:lnTo>
                    <a:pt x="6060030" y="1289973"/>
                  </a:lnTo>
                  <a:lnTo>
                    <a:pt x="6110113" y="1285302"/>
                  </a:lnTo>
                  <a:lnTo>
                    <a:pt x="6160196" y="1282259"/>
                  </a:lnTo>
                  <a:lnTo>
                    <a:pt x="6210279" y="1276725"/>
                  </a:lnTo>
                  <a:lnTo>
                    <a:pt x="6260362" y="1269479"/>
                  </a:lnTo>
                  <a:lnTo>
                    <a:pt x="6310445" y="1266768"/>
                  </a:lnTo>
                  <a:lnTo>
                    <a:pt x="6360527" y="1263503"/>
                  </a:lnTo>
                  <a:lnTo>
                    <a:pt x="6410610" y="1259185"/>
                  </a:lnTo>
                  <a:lnTo>
                    <a:pt x="6460693" y="1255798"/>
                  </a:lnTo>
                  <a:lnTo>
                    <a:pt x="6510776" y="1250682"/>
                  </a:lnTo>
                  <a:lnTo>
                    <a:pt x="6560859" y="1246158"/>
                  </a:lnTo>
                  <a:lnTo>
                    <a:pt x="6610942" y="1239872"/>
                  </a:lnTo>
                  <a:lnTo>
                    <a:pt x="6661025" y="1232333"/>
                  </a:lnTo>
                  <a:lnTo>
                    <a:pt x="6711108" y="1225730"/>
                  </a:lnTo>
                  <a:lnTo>
                    <a:pt x="6761191" y="1223447"/>
                  </a:lnTo>
                  <a:lnTo>
                    <a:pt x="6811273" y="1219463"/>
                  </a:lnTo>
                  <a:lnTo>
                    <a:pt x="6861356" y="1213152"/>
                  </a:lnTo>
                  <a:lnTo>
                    <a:pt x="6911439" y="1206165"/>
                  </a:lnTo>
                  <a:lnTo>
                    <a:pt x="6961522" y="1200428"/>
                  </a:lnTo>
                  <a:lnTo>
                    <a:pt x="7011605" y="1192819"/>
                  </a:lnTo>
                  <a:lnTo>
                    <a:pt x="7061688" y="1182180"/>
                  </a:lnTo>
                  <a:lnTo>
                    <a:pt x="7111771" y="1175530"/>
                  </a:lnTo>
                  <a:lnTo>
                    <a:pt x="7161854" y="1168882"/>
                  </a:lnTo>
                  <a:lnTo>
                    <a:pt x="7211937" y="1160896"/>
                  </a:lnTo>
                  <a:lnTo>
                    <a:pt x="7262019" y="1155177"/>
                  </a:lnTo>
                  <a:lnTo>
                    <a:pt x="7312102" y="1149652"/>
                  </a:lnTo>
                  <a:lnTo>
                    <a:pt x="7362185" y="1145340"/>
                  </a:lnTo>
                  <a:lnTo>
                    <a:pt x="7412268" y="1139586"/>
                  </a:lnTo>
                  <a:lnTo>
                    <a:pt x="7462351" y="1132383"/>
                  </a:lnTo>
                  <a:lnTo>
                    <a:pt x="7512434" y="1123753"/>
                  </a:lnTo>
                  <a:lnTo>
                    <a:pt x="7562517" y="1120143"/>
                  </a:lnTo>
                  <a:lnTo>
                    <a:pt x="7612600" y="1111670"/>
                  </a:lnTo>
                  <a:lnTo>
                    <a:pt x="7662683" y="1104919"/>
                  </a:lnTo>
                  <a:lnTo>
                    <a:pt x="7712766" y="1099717"/>
                  </a:lnTo>
                  <a:lnTo>
                    <a:pt x="7762848" y="1092976"/>
                  </a:lnTo>
                  <a:lnTo>
                    <a:pt x="7812931" y="1085750"/>
                  </a:lnTo>
                  <a:lnTo>
                    <a:pt x="7863014" y="1084341"/>
                  </a:lnTo>
                  <a:lnTo>
                    <a:pt x="7913097" y="1076223"/>
                  </a:lnTo>
                  <a:lnTo>
                    <a:pt x="7963180" y="1071914"/>
                  </a:lnTo>
                  <a:lnTo>
                    <a:pt x="8013263" y="1064591"/>
                  </a:lnTo>
                  <a:lnTo>
                    <a:pt x="8063346" y="1057116"/>
                  </a:lnTo>
                  <a:lnTo>
                    <a:pt x="8113429" y="1047556"/>
                  </a:lnTo>
                  <a:lnTo>
                    <a:pt x="8163512" y="1041009"/>
                  </a:lnTo>
                  <a:lnTo>
                    <a:pt x="8213594" y="1030887"/>
                  </a:lnTo>
                  <a:lnTo>
                    <a:pt x="8263677" y="1022740"/>
                  </a:lnTo>
                  <a:lnTo>
                    <a:pt x="8313760" y="1017774"/>
                  </a:lnTo>
                  <a:lnTo>
                    <a:pt x="8363843" y="1007979"/>
                  </a:lnTo>
                  <a:lnTo>
                    <a:pt x="8413926" y="998483"/>
                  </a:lnTo>
                  <a:lnTo>
                    <a:pt x="8464009" y="991801"/>
                  </a:lnTo>
                  <a:lnTo>
                    <a:pt x="8514092" y="986352"/>
                  </a:lnTo>
                  <a:lnTo>
                    <a:pt x="8564175" y="978312"/>
                  </a:lnTo>
                  <a:lnTo>
                    <a:pt x="8614258" y="971382"/>
                  </a:lnTo>
                  <a:lnTo>
                    <a:pt x="8664340" y="962948"/>
                  </a:lnTo>
                  <a:lnTo>
                    <a:pt x="8714423" y="959800"/>
                  </a:lnTo>
                  <a:lnTo>
                    <a:pt x="8764506" y="952309"/>
                  </a:lnTo>
                  <a:lnTo>
                    <a:pt x="8814589" y="948148"/>
                  </a:lnTo>
                  <a:lnTo>
                    <a:pt x="8864672" y="940623"/>
                  </a:lnTo>
                  <a:lnTo>
                    <a:pt x="8914755" y="930363"/>
                  </a:lnTo>
                  <a:lnTo>
                    <a:pt x="8964838" y="924778"/>
                  </a:lnTo>
                  <a:lnTo>
                    <a:pt x="9014921" y="915755"/>
                  </a:lnTo>
                  <a:lnTo>
                    <a:pt x="9065004" y="911476"/>
                  </a:lnTo>
                  <a:lnTo>
                    <a:pt x="9115087" y="900744"/>
                  </a:lnTo>
                  <a:lnTo>
                    <a:pt x="9165169" y="889837"/>
                  </a:lnTo>
                  <a:lnTo>
                    <a:pt x="9215252" y="882983"/>
                  </a:lnTo>
                  <a:lnTo>
                    <a:pt x="9265335" y="876222"/>
                  </a:lnTo>
                  <a:lnTo>
                    <a:pt x="9315418" y="870341"/>
                  </a:lnTo>
                  <a:lnTo>
                    <a:pt x="9365501" y="862604"/>
                  </a:lnTo>
                  <a:lnTo>
                    <a:pt x="9415584" y="855752"/>
                  </a:lnTo>
                  <a:lnTo>
                    <a:pt x="9465667" y="850242"/>
                  </a:lnTo>
                  <a:lnTo>
                    <a:pt x="9515750" y="842124"/>
                  </a:lnTo>
                  <a:lnTo>
                    <a:pt x="9565833" y="835292"/>
                  </a:lnTo>
                  <a:lnTo>
                    <a:pt x="9615915" y="827469"/>
                  </a:lnTo>
                  <a:lnTo>
                    <a:pt x="9665998" y="819886"/>
                  </a:lnTo>
                  <a:lnTo>
                    <a:pt x="9716081" y="810998"/>
                  </a:lnTo>
                  <a:lnTo>
                    <a:pt x="9766164" y="801841"/>
                  </a:lnTo>
                  <a:lnTo>
                    <a:pt x="9816247" y="793722"/>
                  </a:lnTo>
                  <a:lnTo>
                    <a:pt x="9866330" y="784902"/>
                  </a:lnTo>
                  <a:lnTo>
                    <a:pt x="9916413" y="774243"/>
                  </a:lnTo>
                  <a:lnTo>
                    <a:pt x="9966496" y="765659"/>
                  </a:lnTo>
                  <a:lnTo>
                    <a:pt x="10016579" y="756329"/>
                  </a:lnTo>
                  <a:lnTo>
                    <a:pt x="10066661" y="749090"/>
                  </a:lnTo>
                  <a:lnTo>
                    <a:pt x="10116744" y="743768"/>
                  </a:lnTo>
                  <a:lnTo>
                    <a:pt x="10166827" y="736343"/>
                  </a:lnTo>
                  <a:lnTo>
                    <a:pt x="10216910" y="729407"/>
                  </a:lnTo>
                  <a:lnTo>
                    <a:pt x="10266993" y="721426"/>
                  </a:lnTo>
                  <a:lnTo>
                    <a:pt x="10317076" y="713370"/>
                  </a:lnTo>
                  <a:lnTo>
                    <a:pt x="10367159" y="705400"/>
                  </a:lnTo>
                  <a:lnTo>
                    <a:pt x="10417242" y="696052"/>
                  </a:lnTo>
                  <a:lnTo>
                    <a:pt x="10467325" y="684630"/>
                  </a:lnTo>
                  <a:lnTo>
                    <a:pt x="10517408" y="677781"/>
                  </a:lnTo>
                  <a:lnTo>
                    <a:pt x="10567490" y="672026"/>
                  </a:lnTo>
                  <a:lnTo>
                    <a:pt x="10617573" y="665949"/>
                  </a:lnTo>
                  <a:lnTo>
                    <a:pt x="10667656" y="654562"/>
                  </a:lnTo>
                  <a:lnTo>
                    <a:pt x="10717739" y="646965"/>
                  </a:lnTo>
                  <a:lnTo>
                    <a:pt x="10767822" y="639442"/>
                  </a:lnTo>
                  <a:lnTo>
                    <a:pt x="10817905" y="631492"/>
                  </a:lnTo>
                  <a:lnTo>
                    <a:pt x="10867988" y="624339"/>
                  </a:lnTo>
                  <a:lnTo>
                    <a:pt x="10918071" y="617282"/>
                  </a:lnTo>
                  <a:lnTo>
                    <a:pt x="10968154" y="609860"/>
                  </a:lnTo>
                  <a:lnTo>
                    <a:pt x="11018236" y="601875"/>
                  </a:lnTo>
                  <a:lnTo>
                    <a:pt x="11068319" y="593135"/>
                  </a:lnTo>
                  <a:lnTo>
                    <a:pt x="11118402" y="581720"/>
                  </a:lnTo>
                  <a:lnTo>
                    <a:pt x="11168485" y="570676"/>
                  </a:lnTo>
                  <a:lnTo>
                    <a:pt x="11218568" y="561352"/>
                  </a:lnTo>
                  <a:lnTo>
                    <a:pt x="11268651" y="552115"/>
                  </a:lnTo>
                  <a:lnTo>
                    <a:pt x="11318734" y="544378"/>
                  </a:lnTo>
                  <a:lnTo>
                    <a:pt x="11368817" y="537288"/>
                  </a:lnTo>
                  <a:lnTo>
                    <a:pt x="11418900" y="529450"/>
                  </a:lnTo>
                  <a:lnTo>
                    <a:pt x="11468982" y="521814"/>
                  </a:lnTo>
                  <a:lnTo>
                    <a:pt x="11519065" y="512101"/>
                  </a:lnTo>
                  <a:lnTo>
                    <a:pt x="11569148" y="505475"/>
                  </a:lnTo>
                  <a:lnTo>
                    <a:pt x="11619231" y="495365"/>
                  </a:lnTo>
                  <a:lnTo>
                    <a:pt x="11669314" y="487710"/>
                  </a:lnTo>
                  <a:lnTo>
                    <a:pt x="11719397" y="477002"/>
                  </a:lnTo>
                  <a:lnTo>
                    <a:pt x="11769480" y="466539"/>
                  </a:lnTo>
                  <a:lnTo>
                    <a:pt x="11819563" y="455384"/>
                  </a:lnTo>
                  <a:lnTo>
                    <a:pt x="11869646" y="445555"/>
                  </a:lnTo>
                  <a:lnTo>
                    <a:pt x="11919729" y="438964"/>
                  </a:lnTo>
                  <a:lnTo>
                    <a:pt x="11969811" y="431221"/>
                  </a:lnTo>
                  <a:lnTo>
                    <a:pt x="12019894" y="418860"/>
                  </a:lnTo>
                  <a:lnTo>
                    <a:pt x="12069977" y="408967"/>
                  </a:lnTo>
                  <a:lnTo>
                    <a:pt x="12120060" y="400892"/>
                  </a:lnTo>
                  <a:lnTo>
                    <a:pt x="12170143" y="390230"/>
                  </a:lnTo>
                  <a:lnTo>
                    <a:pt x="12220226" y="382295"/>
                  </a:lnTo>
                  <a:lnTo>
                    <a:pt x="12270309" y="373208"/>
                  </a:lnTo>
                  <a:lnTo>
                    <a:pt x="12320392" y="363457"/>
                  </a:lnTo>
                  <a:lnTo>
                    <a:pt x="12370475" y="353788"/>
                  </a:lnTo>
                  <a:lnTo>
                    <a:pt x="12420557" y="344243"/>
                  </a:lnTo>
                  <a:lnTo>
                    <a:pt x="12470640" y="334534"/>
                  </a:lnTo>
                  <a:lnTo>
                    <a:pt x="12520723" y="324392"/>
                  </a:lnTo>
                  <a:lnTo>
                    <a:pt x="12570806" y="312874"/>
                  </a:lnTo>
                  <a:lnTo>
                    <a:pt x="12620889" y="306260"/>
                  </a:lnTo>
                  <a:lnTo>
                    <a:pt x="12670972" y="298165"/>
                  </a:lnTo>
                  <a:lnTo>
                    <a:pt x="12721055" y="289298"/>
                  </a:lnTo>
                  <a:lnTo>
                    <a:pt x="12771138" y="278799"/>
                  </a:lnTo>
                  <a:lnTo>
                    <a:pt x="12821221" y="269218"/>
                  </a:lnTo>
                  <a:lnTo>
                    <a:pt x="12871303" y="263185"/>
                  </a:lnTo>
                  <a:lnTo>
                    <a:pt x="12921386" y="254306"/>
                  </a:lnTo>
                  <a:lnTo>
                    <a:pt x="12971469" y="245014"/>
                  </a:lnTo>
                  <a:lnTo>
                    <a:pt x="13021552" y="242456"/>
                  </a:lnTo>
                  <a:lnTo>
                    <a:pt x="13071635" y="234416"/>
                  </a:lnTo>
                  <a:lnTo>
                    <a:pt x="13121718" y="229232"/>
                  </a:lnTo>
                  <a:lnTo>
                    <a:pt x="13171801" y="222974"/>
                  </a:lnTo>
                  <a:lnTo>
                    <a:pt x="13221884" y="213725"/>
                  </a:lnTo>
                  <a:lnTo>
                    <a:pt x="13271967" y="204518"/>
                  </a:lnTo>
                  <a:lnTo>
                    <a:pt x="13322050" y="196195"/>
                  </a:lnTo>
                  <a:lnTo>
                    <a:pt x="13372132" y="189510"/>
                  </a:lnTo>
                  <a:lnTo>
                    <a:pt x="13422215" y="183733"/>
                  </a:lnTo>
                  <a:lnTo>
                    <a:pt x="13472298" y="176811"/>
                  </a:lnTo>
                  <a:lnTo>
                    <a:pt x="13522381" y="168168"/>
                  </a:lnTo>
                  <a:lnTo>
                    <a:pt x="13572464" y="159497"/>
                  </a:lnTo>
                  <a:lnTo>
                    <a:pt x="13622547" y="156041"/>
                  </a:lnTo>
                  <a:lnTo>
                    <a:pt x="13672630" y="147057"/>
                  </a:lnTo>
                  <a:lnTo>
                    <a:pt x="13722713" y="137706"/>
                  </a:lnTo>
                  <a:lnTo>
                    <a:pt x="13772796" y="127657"/>
                  </a:lnTo>
                  <a:lnTo>
                    <a:pt x="13822878" y="119130"/>
                  </a:lnTo>
                  <a:lnTo>
                    <a:pt x="13872961" y="106136"/>
                  </a:lnTo>
                  <a:lnTo>
                    <a:pt x="13923044" y="96478"/>
                  </a:lnTo>
                  <a:lnTo>
                    <a:pt x="13973127" y="90162"/>
                  </a:lnTo>
                  <a:lnTo>
                    <a:pt x="14023210" y="83793"/>
                  </a:lnTo>
                  <a:lnTo>
                    <a:pt x="14073293" y="77414"/>
                  </a:lnTo>
                  <a:lnTo>
                    <a:pt x="14123376" y="66478"/>
                  </a:lnTo>
                  <a:lnTo>
                    <a:pt x="14173459" y="54372"/>
                  </a:lnTo>
                  <a:lnTo>
                    <a:pt x="14223542" y="44366"/>
                  </a:lnTo>
                  <a:lnTo>
                    <a:pt x="14273624" y="38730"/>
                  </a:lnTo>
                  <a:lnTo>
                    <a:pt x="14323707" y="30985"/>
                  </a:lnTo>
                  <a:lnTo>
                    <a:pt x="14373790" y="21290"/>
                  </a:lnTo>
                  <a:lnTo>
                    <a:pt x="14423873" y="11755"/>
                  </a:lnTo>
                  <a:lnTo>
                    <a:pt x="14473956" y="0"/>
                  </a:lnTo>
                  <a:lnTo>
                    <a:pt x="14473956" y="2947974"/>
                  </a:lnTo>
                  <a:lnTo>
                    <a:pt x="14423873" y="2944963"/>
                  </a:lnTo>
                  <a:lnTo>
                    <a:pt x="14373790" y="2941259"/>
                  </a:lnTo>
                  <a:lnTo>
                    <a:pt x="14323707" y="2937465"/>
                  </a:lnTo>
                  <a:lnTo>
                    <a:pt x="14273624" y="2934169"/>
                  </a:lnTo>
                  <a:lnTo>
                    <a:pt x="14223542" y="2931382"/>
                  </a:lnTo>
                  <a:lnTo>
                    <a:pt x="14173459" y="2928485"/>
                  </a:lnTo>
                  <a:lnTo>
                    <a:pt x="14123376" y="2925786"/>
                  </a:lnTo>
                  <a:lnTo>
                    <a:pt x="14073293" y="2923123"/>
                  </a:lnTo>
                  <a:lnTo>
                    <a:pt x="14023210" y="2920371"/>
                  </a:lnTo>
                  <a:lnTo>
                    <a:pt x="13973127" y="2917412"/>
                  </a:lnTo>
                  <a:lnTo>
                    <a:pt x="13923044" y="2914838"/>
                  </a:lnTo>
                  <a:lnTo>
                    <a:pt x="13872961" y="2912474"/>
                  </a:lnTo>
                  <a:lnTo>
                    <a:pt x="13822878" y="2909832"/>
                  </a:lnTo>
                  <a:lnTo>
                    <a:pt x="13772796" y="2907188"/>
                  </a:lnTo>
                  <a:lnTo>
                    <a:pt x="13722713" y="2904435"/>
                  </a:lnTo>
                  <a:lnTo>
                    <a:pt x="13672630" y="2901704"/>
                  </a:lnTo>
                  <a:lnTo>
                    <a:pt x="13622547" y="2899237"/>
                  </a:lnTo>
                  <a:lnTo>
                    <a:pt x="13572464" y="2897076"/>
                  </a:lnTo>
                  <a:lnTo>
                    <a:pt x="13522381" y="2893985"/>
                  </a:lnTo>
                  <a:lnTo>
                    <a:pt x="13472298" y="2891777"/>
                  </a:lnTo>
                  <a:lnTo>
                    <a:pt x="13422215" y="2889037"/>
                  </a:lnTo>
                  <a:lnTo>
                    <a:pt x="13372132" y="2886085"/>
                  </a:lnTo>
                  <a:lnTo>
                    <a:pt x="13322050" y="2884359"/>
                  </a:lnTo>
                  <a:lnTo>
                    <a:pt x="13271967" y="2881842"/>
                  </a:lnTo>
                  <a:lnTo>
                    <a:pt x="13221884" y="2878547"/>
                  </a:lnTo>
                  <a:lnTo>
                    <a:pt x="13171801" y="2875552"/>
                  </a:lnTo>
                  <a:lnTo>
                    <a:pt x="13121718" y="2873266"/>
                  </a:lnTo>
                  <a:lnTo>
                    <a:pt x="13071635" y="2870404"/>
                  </a:lnTo>
                  <a:lnTo>
                    <a:pt x="13021552" y="2867531"/>
                  </a:lnTo>
                  <a:lnTo>
                    <a:pt x="12971469" y="2864438"/>
                  </a:lnTo>
                  <a:lnTo>
                    <a:pt x="12921386" y="2861363"/>
                  </a:lnTo>
                  <a:lnTo>
                    <a:pt x="12871303" y="2858280"/>
                  </a:lnTo>
                  <a:lnTo>
                    <a:pt x="12821221" y="2854552"/>
                  </a:lnTo>
                  <a:lnTo>
                    <a:pt x="12771138" y="2849836"/>
                  </a:lnTo>
                  <a:lnTo>
                    <a:pt x="12721055" y="2845594"/>
                  </a:lnTo>
                  <a:lnTo>
                    <a:pt x="12670972" y="2843106"/>
                  </a:lnTo>
                  <a:lnTo>
                    <a:pt x="12620889" y="2840321"/>
                  </a:lnTo>
                  <a:lnTo>
                    <a:pt x="12570806" y="2837541"/>
                  </a:lnTo>
                  <a:lnTo>
                    <a:pt x="12520723" y="2834923"/>
                  </a:lnTo>
                  <a:lnTo>
                    <a:pt x="12470640" y="2832968"/>
                  </a:lnTo>
                  <a:lnTo>
                    <a:pt x="12420557" y="2830264"/>
                  </a:lnTo>
                  <a:lnTo>
                    <a:pt x="12370475" y="2827562"/>
                  </a:lnTo>
                  <a:lnTo>
                    <a:pt x="12320392" y="2825827"/>
                  </a:lnTo>
                  <a:lnTo>
                    <a:pt x="12270309" y="2823759"/>
                  </a:lnTo>
                  <a:lnTo>
                    <a:pt x="12220226" y="2820902"/>
                  </a:lnTo>
                  <a:lnTo>
                    <a:pt x="12170143" y="2818688"/>
                  </a:lnTo>
                  <a:lnTo>
                    <a:pt x="12120060" y="2816958"/>
                  </a:lnTo>
                  <a:lnTo>
                    <a:pt x="12069977" y="2813604"/>
                  </a:lnTo>
                  <a:lnTo>
                    <a:pt x="12019894" y="2811277"/>
                  </a:lnTo>
                  <a:lnTo>
                    <a:pt x="11969811" y="2808300"/>
                  </a:lnTo>
                  <a:lnTo>
                    <a:pt x="11919729" y="2805842"/>
                  </a:lnTo>
                  <a:lnTo>
                    <a:pt x="11869646" y="2803547"/>
                  </a:lnTo>
                  <a:lnTo>
                    <a:pt x="11819563" y="2801277"/>
                  </a:lnTo>
                  <a:lnTo>
                    <a:pt x="11769480" y="2798512"/>
                  </a:lnTo>
                  <a:lnTo>
                    <a:pt x="11719397" y="2796475"/>
                  </a:lnTo>
                  <a:lnTo>
                    <a:pt x="11669314" y="2793633"/>
                  </a:lnTo>
                  <a:lnTo>
                    <a:pt x="11619231" y="2791555"/>
                  </a:lnTo>
                  <a:lnTo>
                    <a:pt x="11569148" y="2789444"/>
                  </a:lnTo>
                  <a:lnTo>
                    <a:pt x="11519065" y="2786668"/>
                  </a:lnTo>
                  <a:lnTo>
                    <a:pt x="11468982" y="2784302"/>
                  </a:lnTo>
                  <a:lnTo>
                    <a:pt x="11418900" y="2782468"/>
                  </a:lnTo>
                  <a:lnTo>
                    <a:pt x="11368817" y="2781369"/>
                  </a:lnTo>
                  <a:lnTo>
                    <a:pt x="11318734" y="2777844"/>
                  </a:lnTo>
                  <a:lnTo>
                    <a:pt x="11268651" y="2775135"/>
                  </a:lnTo>
                  <a:lnTo>
                    <a:pt x="11218568" y="2770874"/>
                  </a:lnTo>
                  <a:lnTo>
                    <a:pt x="11168485" y="2769131"/>
                  </a:lnTo>
                  <a:lnTo>
                    <a:pt x="11118402" y="2766554"/>
                  </a:lnTo>
                  <a:lnTo>
                    <a:pt x="11068319" y="2764357"/>
                  </a:lnTo>
                  <a:lnTo>
                    <a:pt x="11018236" y="2760908"/>
                  </a:lnTo>
                  <a:lnTo>
                    <a:pt x="10968154" y="2758312"/>
                  </a:lnTo>
                  <a:lnTo>
                    <a:pt x="10918071" y="2756683"/>
                  </a:lnTo>
                  <a:lnTo>
                    <a:pt x="10867988" y="2755022"/>
                  </a:lnTo>
                  <a:lnTo>
                    <a:pt x="10817905" y="2753163"/>
                  </a:lnTo>
                  <a:lnTo>
                    <a:pt x="10767822" y="2751329"/>
                  </a:lnTo>
                  <a:lnTo>
                    <a:pt x="10717739" y="2749528"/>
                  </a:lnTo>
                  <a:lnTo>
                    <a:pt x="10667656" y="2747832"/>
                  </a:lnTo>
                  <a:lnTo>
                    <a:pt x="10617573" y="2745997"/>
                  </a:lnTo>
                  <a:lnTo>
                    <a:pt x="10567490" y="2744163"/>
                  </a:lnTo>
                  <a:lnTo>
                    <a:pt x="10517408" y="2741567"/>
                  </a:lnTo>
                  <a:lnTo>
                    <a:pt x="10467325" y="2739455"/>
                  </a:lnTo>
                  <a:lnTo>
                    <a:pt x="10417242" y="2737446"/>
                  </a:lnTo>
                  <a:lnTo>
                    <a:pt x="10367159" y="2734969"/>
                  </a:lnTo>
                  <a:lnTo>
                    <a:pt x="10317076" y="2732064"/>
                  </a:lnTo>
                  <a:lnTo>
                    <a:pt x="10266993" y="2729562"/>
                  </a:lnTo>
                  <a:lnTo>
                    <a:pt x="10216910" y="2727801"/>
                  </a:lnTo>
                  <a:lnTo>
                    <a:pt x="10166827" y="2725021"/>
                  </a:lnTo>
                  <a:lnTo>
                    <a:pt x="10116744" y="2723017"/>
                  </a:lnTo>
                  <a:lnTo>
                    <a:pt x="10066661" y="2721427"/>
                  </a:lnTo>
                  <a:lnTo>
                    <a:pt x="10016579" y="2719068"/>
                  </a:lnTo>
                  <a:lnTo>
                    <a:pt x="9966496" y="2716465"/>
                  </a:lnTo>
                  <a:lnTo>
                    <a:pt x="9916413" y="2714429"/>
                  </a:lnTo>
                  <a:lnTo>
                    <a:pt x="9866330" y="2712433"/>
                  </a:lnTo>
                  <a:lnTo>
                    <a:pt x="9816247" y="2710605"/>
                  </a:lnTo>
                  <a:lnTo>
                    <a:pt x="9766164" y="2709166"/>
                  </a:lnTo>
                  <a:lnTo>
                    <a:pt x="9716081" y="2708044"/>
                  </a:lnTo>
                  <a:lnTo>
                    <a:pt x="9665998" y="2706652"/>
                  </a:lnTo>
                  <a:lnTo>
                    <a:pt x="9615915" y="2704724"/>
                  </a:lnTo>
                  <a:lnTo>
                    <a:pt x="9565833" y="2701912"/>
                  </a:lnTo>
                  <a:lnTo>
                    <a:pt x="9515750" y="2699939"/>
                  </a:lnTo>
                  <a:lnTo>
                    <a:pt x="9465667" y="2697797"/>
                  </a:lnTo>
                  <a:lnTo>
                    <a:pt x="9415584" y="2695373"/>
                  </a:lnTo>
                  <a:lnTo>
                    <a:pt x="9365501" y="2694535"/>
                  </a:lnTo>
                  <a:lnTo>
                    <a:pt x="9315418" y="2693587"/>
                  </a:lnTo>
                  <a:lnTo>
                    <a:pt x="9265335" y="2693045"/>
                  </a:lnTo>
                  <a:lnTo>
                    <a:pt x="9215252" y="2691466"/>
                  </a:lnTo>
                  <a:lnTo>
                    <a:pt x="9165169" y="2689451"/>
                  </a:lnTo>
                  <a:lnTo>
                    <a:pt x="9115087" y="2686950"/>
                  </a:lnTo>
                  <a:lnTo>
                    <a:pt x="9065004" y="2684957"/>
                  </a:lnTo>
                  <a:lnTo>
                    <a:pt x="9014921" y="2683939"/>
                  </a:lnTo>
                  <a:lnTo>
                    <a:pt x="8964838" y="2683147"/>
                  </a:lnTo>
                  <a:lnTo>
                    <a:pt x="8914755" y="2683617"/>
                  </a:lnTo>
                  <a:lnTo>
                    <a:pt x="8864672" y="2682872"/>
                  </a:lnTo>
                  <a:lnTo>
                    <a:pt x="8814589" y="2680854"/>
                  </a:lnTo>
                  <a:lnTo>
                    <a:pt x="8764506" y="2678286"/>
                  </a:lnTo>
                  <a:lnTo>
                    <a:pt x="8714423" y="2676274"/>
                  </a:lnTo>
                  <a:lnTo>
                    <a:pt x="8664340" y="2675127"/>
                  </a:lnTo>
                  <a:lnTo>
                    <a:pt x="8614258" y="2674035"/>
                  </a:lnTo>
                  <a:lnTo>
                    <a:pt x="8564175" y="2671706"/>
                  </a:lnTo>
                  <a:lnTo>
                    <a:pt x="8514092" y="2669729"/>
                  </a:lnTo>
                  <a:lnTo>
                    <a:pt x="8464009" y="2668051"/>
                  </a:lnTo>
                  <a:lnTo>
                    <a:pt x="8413926" y="2666667"/>
                  </a:lnTo>
                  <a:lnTo>
                    <a:pt x="8363843" y="2664986"/>
                  </a:lnTo>
                  <a:lnTo>
                    <a:pt x="8313760" y="2664519"/>
                  </a:lnTo>
                  <a:lnTo>
                    <a:pt x="8263677" y="2662871"/>
                  </a:lnTo>
                  <a:lnTo>
                    <a:pt x="8213594" y="2661452"/>
                  </a:lnTo>
                  <a:lnTo>
                    <a:pt x="8163512" y="2661566"/>
                  </a:lnTo>
                  <a:lnTo>
                    <a:pt x="8113429" y="2660340"/>
                  </a:lnTo>
                  <a:lnTo>
                    <a:pt x="8063346" y="2659855"/>
                  </a:lnTo>
                  <a:lnTo>
                    <a:pt x="8013263" y="2659376"/>
                  </a:lnTo>
                  <a:lnTo>
                    <a:pt x="7963180" y="2659580"/>
                  </a:lnTo>
                  <a:lnTo>
                    <a:pt x="7913097" y="2660478"/>
                  </a:lnTo>
                  <a:lnTo>
                    <a:pt x="7863014" y="2659903"/>
                  </a:lnTo>
                  <a:lnTo>
                    <a:pt x="7812931" y="2659691"/>
                  </a:lnTo>
                  <a:lnTo>
                    <a:pt x="7762848" y="2658386"/>
                  </a:lnTo>
                  <a:lnTo>
                    <a:pt x="7712766" y="2656523"/>
                  </a:lnTo>
                  <a:lnTo>
                    <a:pt x="7662683" y="2656584"/>
                  </a:lnTo>
                  <a:lnTo>
                    <a:pt x="7612600" y="2654900"/>
                  </a:lnTo>
                  <a:lnTo>
                    <a:pt x="7562517" y="2654093"/>
                  </a:lnTo>
                  <a:lnTo>
                    <a:pt x="7512434" y="2654395"/>
                  </a:lnTo>
                  <a:lnTo>
                    <a:pt x="7462351" y="2653915"/>
                  </a:lnTo>
                  <a:lnTo>
                    <a:pt x="7412268" y="2653380"/>
                  </a:lnTo>
                  <a:lnTo>
                    <a:pt x="7362185" y="2653432"/>
                  </a:lnTo>
                  <a:lnTo>
                    <a:pt x="7312102" y="2653197"/>
                  </a:lnTo>
                  <a:lnTo>
                    <a:pt x="7262019" y="2653193"/>
                  </a:lnTo>
                  <a:lnTo>
                    <a:pt x="7211937" y="2653071"/>
                  </a:lnTo>
                  <a:lnTo>
                    <a:pt x="7161854" y="2653214"/>
                  </a:lnTo>
                  <a:lnTo>
                    <a:pt x="7111771" y="2654379"/>
                  </a:lnTo>
                  <a:lnTo>
                    <a:pt x="7061688" y="2653355"/>
                  </a:lnTo>
                  <a:lnTo>
                    <a:pt x="7011605" y="2652846"/>
                  </a:lnTo>
                  <a:lnTo>
                    <a:pt x="6961522" y="2652293"/>
                  </a:lnTo>
                  <a:lnTo>
                    <a:pt x="6911439" y="2652236"/>
                  </a:lnTo>
                  <a:lnTo>
                    <a:pt x="6861356" y="2652483"/>
                  </a:lnTo>
                  <a:lnTo>
                    <a:pt x="6811273" y="2652069"/>
                  </a:lnTo>
                  <a:lnTo>
                    <a:pt x="6761191" y="2652036"/>
                  </a:lnTo>
                  <a:lnTo>
                    <a:pt x="6711108" y="2651885"/>
                  </a:lnTo>
                  <a:lnTo>
                    <a:pt x="6661025" y="2651120"/>
                  </a:lnTo>
                  <a:lnTo>
                    <a:pt x="6610942" y="2652597"/>
                  </a:lnTo>
                  <a:lnTo>
                    <a:pt x="6560859" y="2653912"/>
                  </a:lnTo>
                  <a:lnTo>
                    <a:pt x="6510776" y="2654767"/>
                  </a:lnTo>
                  <a:lnTo>
                    <a:pt x="6460693" y="2655498"/>
                  </a:lnTo>
                  <a:lnTo>
                    <a:pt x="6410610" y="2656016"/>
                  </a:lnTo>
                  <a:lnTo>
                    <a:pt x="6360527" y="2656982"/>
                  </a:lnTo>
                  <a:lnTo>
                    <a:pt x="6310445" y="2656808"/>
                  </a:lnTo>
                  <a:lnTo>
                    <a:pt x="6260362" y="2657143"/>
                  </a:lnTo>
                  <a:lnTo>
                    <a:pt x="6210279" y="2657281"/>
                  </a:lnTo>
                  <a:lnTo>
                    <a:pt x="6160196" y="2658671"/>
                  </a:lnTo>
                  <a:lnTo>
                    <a:pt x="6110113" y="2658705"/>
                  </a:lnTo>
                  <a:lnTo>
                    <a:pt x="6060030" y="2659604"/>
                  </a:lnTo>
                  <a:lnTo>
                    <a:pt x="6009947" y="2659547"/>
                  </a:lnTo>
                  <a:lnTo>
                    <a:pt x="5959864" y="2661005"/>
                  </a:lnTo>
                  <a:lnTo>
                    <a:pt x="5909781" y="2661219"/>
                  </a:lnTo>
                  <a:lnTo>
                    <a:pt x="5859698" y="2661712"/>
                  </a:lnTo>
                  <a:lnTo>
                    <a:pt x="5809616" y="2662678"/>
                  </a:lnTo>
                  <a:lnTo>
                    <a:pt x="5759533" y="2662724"/>
                  </a:lnTo>
                  <a:lnTo>
                    <a:pt x="5709450" y="2664522"/>
                  </a:lnTo>
                  <a:lnTo>
                    <a:pt x="5659367" y="2664258"/>
                  </a:lnTo>
                  <a:lnTo>
                    <a:pt x="5609284" y="2666132"/>
                  </a:lnTo>
                  <a:lnTo>
                    <a:pt x="5559201" y="2668134"/>
                  </a:lnTo>
                  <a:lnTo>
                    <a:pt x="5509118" y="2668972"/>
                  </a:lnTo>
                  <a:lnTo>
                    <a:pt x="5459035" y="2669996"/>
                  </a:lnTo>
                  <a:lnTo>
                    <a:pt x="5408952" y="2670652"/>
                  </a:lnTo>
                  <a:lnTo>
                    <a:pt x="5358870" y="2672032"/>
                  </a:lnTo>
                  <a:lnTo>
                    <a:pt x="5308787" y="2673495"/>
                  </a:lnTo>
                  <a:lnTo>
                    <a:pt x="5258704" y="2674809"/>
                  </a:lnTo>
                  <a:lnTo>
                    <a:pt x="5208621" y="2675950"/>
                  </a:lnTo>
                  <a:lnTo>
                    <a:pt x="5158538" y="2676305"/>
                  </a:lnTo>
                  <a:lnTo>
                    <a:pt x="5108455" y="2678525"/>
                  </a:lnTo>
                  <a:lnTo>
                    <a:pt x="5058372" y="2679991"/>
                  </a:lnTo>
                  <a:lnTo>
                    <a:pt x="5008289" y="2681356"/>
                  </a:lnTo>
                  <a:lnTo>
                    <a:pt x="4958206" y="2683523"/>
                  </a:lnTo>
                  <a:lnTo>
                    <a:pt x="4908124" y="2685076"/>
                  </a:lnTo>
                  <a:lnTo>
                    <a:pt x="4858041" y="2686431"/>
                  </a:lnTo>
                  <a:lnTo>
                    <a:pt x="4807958" y="2688227"/>
                  </a:lnTo>
                  <a:lnTo>
                    <a:pt x="4757875" y="2690476"/>
                  </a:lnTo>
                  <a:lnTo>
                    <a:pt x="4707792" y="2692924"/>
                  </a:lnTo>
                  <a:lnTo>
                    <a:pt x="4657709" y="2695427"/>
                  </a:lnTo>
                  <a:lnTo>
                    <a:pt x="4607626" y="2697727"/>
                  </a:lnTo>
                  <a:lnTo>
                    <a:pt x="4557543" y="2699326"/>
                  </a:lnTo>
                  <a:lnTo>
                    <a:pt x="4507460" y="2701026"/>
                  </a:lnTo>
                  <a:lnTo>
                    <a:pt x="4457377" y="2703033"/>
                  </a:lnTo>
                  <a:lnTo>
                    <a:pt x="4407295" y="2703804"/>
                  </a:lnTo>
                  <a:lnTo>
                    <a:pt x="4357212" y="2707047"/>
                  </a:lnTo>
                  <a:lnTo>
                    <a:pt x="4307129" y="2709065"/>
                  </a:lnTo>
                  <a:lnTo>
                    <a:pt x="4257046" y="2712762"/>
                  </a:lnTo>
                  <a:lnTo>
                    <a:pt x="4206963" y="2714242"/>
                  </a:lnTo>
                  <a:lnTo>
                    <a:pt x="4156880" y="2715679"/>
                  </a:lnTo>
                  <a:lnTo>
                    <a:pt x="4106797" y="2717400"/>
                  </a:lnTo>
                  <a:lnTo>
                    <a:pt x="4056714" y="2718426"/>
                  </a:lnTo>
                  <a:lnTo>
                    <a:pt x="4006631" y="2719540"/>
                  </a:lnTo>
                  <a:lnTo>
                    <a:pt x="3956549" y="2722223"/>
                  </a:lnTo>
                  <a:lnTo>
                    <a:pt x="3906466" y="2723402"/>
                  </a:lnTo>
                  <a:lnTo>
                    <a:pt x="3856383" y="2726359"/>
                  </a:lnTo>
                  <a:lnTo>
                    <a:pt x="3806300" y="2729359"/>
                  </a:lnTo>
                  <a:lnTo>
                    <a:pt x="3756217" y="2731461"/>
                  </a:lnTo>
                  <a:lnTo>
                    <a:pt x="3706134" y="2734363"/>
                  </a:lnTo>
                  <a:lnTo>
                    <a:pt x="3656051" y="2736452"/>
                  </a:lnTo>
                  <a:lnTo>
                    <a:pt x="3605968" y="2739624"/>
                  </a:lnTo>
                  <a:lnTo>
                    <a:pt x="3555885" y="2742594"/>
                  </a:lnTo>
                  <a:lnTo>
                    <a:pt x="3505803" y="2743344"/>
                  </a:lnTo>
                  <a:lnTo>
                    <a:pt x="3455720" y="2744482"/>
                  </a:lnTo>
                  <a:lnTo>
                    <a:pt x="3405637" y="2747424"/>
                  </a:lnTo>
                  <a:lnTo>
                    <a:pt x="3355554" y="2751037"/>
                  </a:lnTo>
                  <a:lnTo>
                    <a:pt x="3305471" y="2754845"/>
                  </a:lnTo>
                  <a:lnTo>
                    <a:pt x="3255388" y="2757241"/>
                  </a:lnTo>
                  <a:lnTo>
                    <a:pt x="3205305" y="2760866"/>
                  </a:lnTo>
                  <a:lnTo>
                    <a:pt x="3155222" y="2763548"/>
                  </a:lnTo>
                  <a:lnTo>
                    <a:pt x="3105139" y="2766224"/>
                  </a:lnTo>
                  <a:lnTo>
                    <a:pt x="3055056" y="2769353"/>
                  </a:lnTo>
                  <a:lnTo>
                    <a:pt x="3004974" y="2771771"/>
                  </a:lnTo>
                  <a:lnTo>
                    <a:pt x="2954891" y="2775637"/>
                  </a:lnTo>
                  <a:lnTo>
                    <a:pt x="2904808" y="2779083"/>
                  </a:lnTo>
                  <a:lnTo>
                    <a:pt x="2854725" y="2782657"/>
                  </a:lnTo>
                  <a:lnTo>
                    <a:pt x="2804642" y="2786738"/>
                  </a:lnTo>
                  <a:lnTo>
                    <a:pt x="2754559" y="2790305"/>
                  </a:lnTo>
                  <a:lnTo>
                    <a:pt x="2704476" y="2793727"/>
                  </a:lnTo>
                  <a:lnTo>
                    <a:pt x="2654393" y="2796206"/>
                  </a:lnTo>
                  <a:lnTo>
                    <a:pt x="2604310" y="2799607"/>
                  </a:lnTo>
                  <a:lnTo>
                    <a:pt x="2554228" y="2802534"/>
                  </a:lnTo>
                  <a:lnTo>
                    <a:pt x="2504145" y="2804453"/>
                  </a:lnTo>
                  <a:lnTo>
                    <a:pt x="2454062" y="2809625"/>
                  </a:lnTo>
                  <a:lnTo>
                    <a:pt x="2403979" y="2812888"/>
                  </a:lnTo>
                  <a:lnTo>
                    <a:pt x="2353896" y="2816777"/>
                  </a:lnTo>
                  <a:lnTo>
                    <a:pt x="2303813" y="2820882"/>
                  </a:lnTo>
                  <a:lnTo>
                    <a:pt x="2253730" y="2824999"/>
                  </a:lnTo>
                  <a:lnTo>
                    <a:pt x="2203647" y="2828785"/>
                  </a:lnTo>
                  <a:lnTo>
                    <a:pt x="2153564" y="2831275"/>
                  </a:lnTo>
                  <a:lnTo>
                    <a:pt x="2103482" y="2834902"/>
                  </a:lnTo>
                  <a:lnTo>
                    <a:pt x="2053399" y="2839573"/>
                  </a:lnTo>
                  <a:lnTo>
                    <a:pt x="2003316" y="2843590"/>
                  </a:lnTo>
                  <a:lnTo>
                    <a:pt x="1953233" y="2847141"/>
                  </a:lnTo>
                  <a:lnTo>
                    <a:pt x="1903150" y="2850895"/>
                  </a:lnTo>
                  <a:lnTo>
                    <a:pt x="1853067" y="2853399"/>
                  </a:lnTo>
                  <a:lnTo>
                    <a:pt x="1802984" y="2856690"/>
                  </a:lnTo>
                  <a:lnTo>
                    <a:pt x="1752901" y="2861629"/>
                  </a:lnTo>
                  <a:lnTo>
                    <a:pt x="1702818" y="2865441"/>
                  </a:lnTo>
                  <a:lnTo>
                    <a:pt x="1652735" y="2868923"/>
                  </a:lnTo>
                  <a:lnTo>
                    <a:pt x="1602653" y="2872863"/>
                  </a:lnTo>
                  <a:lnTo>
                    <a:pt x="1552570" y="2876131"/>
                  </a:lnTo>
                  <a:lnTo>
                    <a:pt x="1502487" y="2879248"/>
                  </a:lnTo>
                  <a:lnTo>
                    <a:pt x="1452404" y="2884031"/>
                  </a:lnTo>
                  <a:lnTo>
                    <a:pt x="1402321" y="2886748"/>
                  </a:lnTo>
                  <a:lnTo>
                    <a:pt x="1352238" y="2890025"/>
                  </a:lnTo>
                  <a:lnTo>
                    <a:pt x="1302155" y="2893256"/>
                  </a:lnTo>
                  <a:lnTo>
                    <a:pt x="1252072" y="2898093"/>
                  </a:lnTo>
                  <a:lnTo>
                    <a:pt x="1201989" y="2900893"/>
                  </a:lnTo>
                  <a:lnTo>
                    <a:pt x="1151907" y="2904021"/>
                  </a:lnTo>
                  <a:lnTo>
                    <a:pt x="1101824" y="2907829"/>
                  </a:lnTo>
                  <a:lnTo>
                    <a:pt x="1051741" y="2912608"/>
                  </a:lnTo>
                  <a:lnTo>
                    <a:pt x="1001658" y="2916126"/>
                  </a:lnTo>
                  <a:lnTo>
                    <a:pt x="951575" y="2919569"/>
                  </a:lnTo>
                  <a:lnTo>
                    <a:pt x="901492" y="2924378"/>
                  </a:lnTo>
                  <a:lnTo>
                    <a:pt x="851409" y="2927199"/>
                  </a:lnTo>
                  <a:lnTo>
                    <a:pt x="801326" y="2930994"/>
                  </a:lnTo>
                  <a:lnTo>
                    <a:pt x="751243" y="2934400"/>
                  </a:lnTo>
                  <a:lnTo>
                    <a:pt x="701161" y="2937998"/>
                  </a:lnTo>
                  <a:lnTo>
                    <a:pt x="651078" y="2941316"/>
                  </a:lnTo>
                  <a:lnTo>
                    <a:pt x="600995" y="2945541"/>
                  </a:lnTo>
                  <a:lnTo>
                    <a:pt x="550912" y="2950070"/>
                  </a:lnTo>
                  <a:lnTo>
                    <a:pt x="500829" y="2954094"/>
                  </a:lnTo>
                  <a:lnTo>
                    <a:pt x="450746" y="2956839"/>
                  </a:lnTo>
                  <a:lnTo>
                    <a:pt x="400663" y="2960195"/>
                  </a:lnTo>
                  <a:lnTo>
                    <a:pt x="350580" y="2963826"/>
                  </a:lnTo>
                  <a:lnTo>
                    <a:pt x="300497" y="2968065"/>
                  </a:lnTo>
                  <a:lnTo>
                    <a:pt x="250414" y="2971767"/>
                  </a:lnTo>
                  <a:lnTo>
                    <a:pt x="200332" y="2975816"/>
                  </a:lnTo>
                  <a:lnTo>
                    <a:pt x="150249" y="2979283"/>
                  </a:lnTo>
                  <a:lnTo>
                    <a:pt x="100166" y="2982779"/>
                  </a:lnTo>
                  <a:lnTo>
                    <a:pt x="50083" y="2986453"/>
                  </a:lnTo>
                  <a:lnTo>
                    <a:pt x="0" y="2990718"/>
                  </a:lnTo>
                  <a:close/>
                </a:path>
              </a:pathLst>
            </a:custGeom>
            <a:solidFill>
              <a:srgbClr val="994D3E">
                <a:alpha val="50196"/>
              </a:srgbClr>
            </a:solidFill>
          </p:spPr>
          <p:txBody>
            <a:bodyPr/>
            <a:lstStyle/>
            <a:p/>
          </p:txBody>
        </p:sp>
        <p:sp>
          <p:nvSpPr>
            <p:cNvPr id="68" name="Polygon form 68"/>
            <p:cNvSpPr/>
            <p:nvPr/>
          </p:nvSpPr>
          <p:spPr>
            <a:xfrm>
              <a:off x="20323265" y="2718125"/>
              <a:ext cx="14473956" cy="9245028"/>
            </a:xfrm>
            <a:custGeom>
              <a:avLst/>
              <a:pathLst>
                <a:path w="14473956" h="9245028">
                  <a:moveTo>
                    <a:pt x="0" y="0"/>
                  </a:moveTo>
                  <a:lnTo>
                    <a:pt x="50083" y="15673"/>
                  </a:lnTo>
                  <a:lnTo>
                    <a:pt x="100166" y="32557"/>
                  </a:lnTo>
                  <a:lnTo>
                    <a:pt x="150249" y="50442"/>
                  </a:lnTo>
                  <a:lnTo>
                    <a:pt x="200332" y="65396"/>
                  </a:lnTo>
                  <a:lnTo>
                    <a:pt x="250414" y="83066"/>
                  </a:lnTo>
                  <a:lnTo>
                    <a:pt x="300497" y="101748"/>
                  </a:lnTo>
                  <a:lnTo>
                    <a:pt x="350580" y="118887"/>
                  </a:lnTo>
                  <a:lnTo>
                    <a:pt x="400663" y="136939"/>
                  </a:lnTo>
                  <a:lnTo>
                    <a:pt x="450746" y="155069"/>
                  </a:lnTo>
                  <a:lnTo>
                    <a:pt x="500829" y="173697"/>
                  </a:lnTo>
                  <a:lnTo>
                    <a:pt x="550912" y="191593"/>
                  </a:lnTo>
                  <a:lnTo>
                    <a:pt x="600995" y="207894"/>
                  </a:lnTo>
                  <a:lnTo>
                    <a:pt x="651078" y="226514"/>
                  </a:lnTo>
                  <a:lnTo>
                    <a:pt x="701161" y="245764"/>
                  </a:lnTo>
                  <a:lnTo>
                    <a:pt x="751243" y="263024"/>
                  </a:lnTo>
                  <a:lnTo>
                    <a:pt x="801326" y="280106"/>
                  </a:lnTo>
                  <a:lnTo>
                    <a:pt x="851409" y="297305"/>
                  </a:lnTo>
                  <a:lnTo>
                    <a:pt x="901492" y="315248"/>
                  </a:lnTo>
                  <a:lnTo>
                    <a:pt x="951575" y="333587"/>
                  </a:lnTo>
                  <a:lnTo>
                    <a:pt x="1001658" y="351243"/>
                  </a:lnTo>
                  <a:lnTo>
                    <a:pt x="1051741" y="366782"/>
                  </a:lnTo>
                  <a:lnTo>
                    <a:pt x="1101824" y="384829"/>
                  </a:lnTo>
                  <a:lnTo>
                    <a:pt x="1151907" y="403385"/>
                  </a:lnTo>
                  <a:lnTo>
                    <a:pt x="1201989" y="423601"/>
                  </a:lnTo>
                  <a:lnTo>
                    <a:pt x="1252072" y="443057"/>
                  </a:lnTo>
                  <a:lnTo>
                    <a:pt x="1302155" y="459791"/>
                  </a:lnTo>
                  <a:lnTo>
                    <a:pt x="1352238" y="478641"/>
                  </a:lnTo>
                  <a:lnTo>
                    <a:pt x="1402321" y="496168"/>
                  </a:lnTo>
                  <a:lnTo>
                    <a:pt x="1452404" y="513733"/>
                  </a:lnTo>
                  <a:lnTo>
                    <a:pt x="1502487" y="531390"/>
                  </a:lnTo>
                  <a:lnTo>
                    <a:pt x="1552570" y="550637"/>
                  </a:lnTo>
                  <a:lnTo>
                    <a:pt x="1602653" y="569813"/>
                  </a:lnTo>
                  <a:lnTo>
                    <a:pt x="1652735" y="587709"/>
                  </a:lnTo>
                  <a:lnTo>
                    <a:pt x="1702818" y="603952"/>
                  </a:lnTo>
                  <a:lnTo>
                    <a:pt x="1752901" y="621466"/>
                  </a:lnTo>
                  <a:lnTo>
                    <a:pt x="1802984" y="642097"/>
                  </a:lnTo>
                  <a:lnTo>
                    <a:pt x="1853067" y="661141"/>
                  </a:lnTo>
                  <a:lnTo>
                    <a:pt x="1903150" y="680829"/>
                  </a:lnTo>
                  <a:lnTo>
                    <a:pt x="1953233" y="699866"/>
                  </a:lnTo>
                  <a:lnTo>
                    <a:pt x="2003316" y="716100"/>
                  </a:lnTo>
                  <a:lnTo>
                    <a:pt x="2053399" y="735050"/>
                  </a:lnTo>
                  <a:lnTo>
                    <a:pt x="2103482" y="753938"/>
                  </a:lnTo>
                  <a:lnTo>
                    <a:pt x="2153564" y="771910"/>
                  </a:lnTo>
                  <a:lnTo>
                    <a:pt x="2203647" y="791638"/>
                  </a:lnTo>
                  <a:lnTo>
                    <a:pt x="2253730" y="811146"/>
                  </a:lnTo>
                  <a:lnTo>
                    <a:pt x="2303813" y="830807"/>
                  </a:lnTo>
                  <a:lnTo>
                    <a:pt x="2353896" y="850334"/>
                  </a:lnTo>
                  <a:lnTo>
                    <a:pt x="2403979" y="869828"/>
                  </a:lnTo>
                  <a:lnTo>
                    <a:pt x="2454062" y="889092"/>
                  </a:lnTo>
                  <a:lnTo>
                    <a:pt x="2504145" y="907121"/>
                  </a:lnTo>
                  <a:lnTo>
                    <a:pt x="2554228" y="926792"/>
                  </a:lnTo>
                  <a:lnTo>
                    <a:pt x="2604310" y="946573"/>
                  </a:lnTo>
                  <a:lnTo>
                    <a:pt x="2654393" y="964427"/>
                  </a:lnTo>
                  <a:lnTo>
                    <a:pt x="2704476" y="982839"/>
                  </a:lnTo>
                  <a:lnTo>
                    <a:pt x="2754559" y="999907"/>
                  </a:lnTo>
                  <a:lnTo>
                    <a:pt x="2804642" y="1017610"/>
                  </a:lnTo>
                  <a:lnTo>
                    <a:pt x="2854725" y="1037179"/>
                  </a:lnTo>
                  <a:lnTo>
                    <a:pt x="2904808" y="1058365"/>
                  </a:lnTo>
                  <a:lnTo>
                    <a:pt x="2954891" y="1077392"/>
                  </a:lnTo>
                  <a:lnTo>
                    <a:pt x="3004974" y="1098317"/>
                  </a:lnTo>
                  <a:lnTo>
                    <a:pt x="3055056" y="1117297"/>
                  </a:lnTo>
                  <a:lnTo>
                    <a:pt x="3105139" y="1137300"/>
                  </a:lnTo>
                  <a:lnTo>
                    <a:pt x="3155222" y="1156227"/>
                  </a:lnTo>
                  <a:lnTo>
                    <a:pt x="3205305" y="1177059"/>
                  </a:lnTo>
                  <a:lnTo>
                    <a:pt x="3255388" y="1195867"/>
                  </a:lnTo>
                  <a:lnTo>
                    <a:pt x="3305471" y="1215601"/>
                  </a:lnTo>
                  <a:lnTo>
                    <a:pt x="3355554" y="1236559"/>
                  </a:lnTo>
                  <a:lnTo>
                    <a:pt x="3405637" y="1255740"/>
                  </a:lnTo>
                  <a:lnTo>
                    <a:pt x="3455720" y="1275263"/>
                  </a:lnTo>
                  <a:lnTo>
                    <a:pt x="3505803" y="1295599"/>
                  </a:lnTo>
                  <a:lnTo>
                    <a:pt x="3555885" y="1315006"/>
                  </a:lnTo>
                  <a:lnTo>
                    <a:pt x="3605968" y="1333567"/>
                  </a:lnTo>
                  <a:lnTo>
                    <a:pt x="3656051" y="1351717"/>
                  </a:lnTo>
                  <a:lnTo>
                    <a:pt x="3706134" y="1372963"/>
                  </a:lnTo>
                  <a:lnTo>
                    <a:pt x="3756217" y="1391775"/>
                  </a:lnTo>
                  <a:lnTo>
                    <a:pt x="3806300" y="1411079"/>
                  </a:lnTo>
                  <a:lnTo>
                    <a:pt x="3856383" y="1428731"/>
                  </a:lnTo>
                  <a:lnTo>
                    <a:pt x="3906466" y="1445594"/>
                  </a:lnTo>
                  <a:lnTo>
                    <a:pt x="3956549" y="1465233"/>
                  </a:lnTo>
                  <a:lnTo>
                    <a:pt x="4006631" y="1485308"/>
                  </a:lnTo>
                  <a:lnTo>
                    <a:pt x="4056714" y="1504003"/>
                  </a:lnTo>
                  <a:lnTo>
                    <a:pt x="4106797" y="1521392"/>
                  </a:lnTo>
                  <a:lnTo>
                    <a:pt x="4156880" y="1542272"/>
                  </a:lnTo>
                  <a:lnTo>
                    <a:pt x="4206963" y="1561743"/>
                  </a:lnTo>
                  <a:lnTo>
                    <a:pt x="4257046" y="1579003"/>
                  </a:lnTo>
                  <a:lnTo>
                    <a:pt x="4307129" y="1597852"/>
                  </a:lnTo>
                  <a:lnTo>
                    <a:pt x="4357212" y="1616130"/>
                  </a:lnTo>
                  <a:lnTo>
                    <a:pt x="4407295" y="1632664"/>
                  </a:lnTo>
                  <a:lnTo>
                    <a:pt x="4457377" y="1650716"/>
                  </a:lnTo>
                  <a:lnTo>
                    <a:pt x="4507460" y="1672046"/>
                  </a:lnTo>
                  <a:lnTo>
                    <a:pt x="4557543" y="1692102"/>
                  </a:lnTo>
                  <a:lnTo>
                    <a:pt x="4607626" y="1712510"/>
                  </a:lnTo>
                  <a:lnTo>
                    <a:pt x="4657709" y="1731663"/>
                  </a:lnTo>
                  <a:lnTo>
                    <a:pt x="4707792" y="1750578"/>
                  </a:lnTo>
                  <a:lnTo>
                    <a:pt x="4757875" y="1769535"/>
                  </a:lnTo>
                  <a:lnTo>
                    <a:pt x="4807958" y="1787863"/>
                  </a:lnTo>
                  <a:lnTo>
                    <a:pt x="4858041" y="1806835"/>
                  </a:lnTo>
                  <a:lnTo>
                    <a:pt x="4908124" y="1825490"/>
                  </a:lnTo>
                  <a:lnTo>
                    <a:pt x="4958206" y="1843836"/>
                  </a:lnTo>
                  <a:lnTo>
                    <a:pt x="5008289" y="1863712"/>
                  </a:lnTo>
                  <a:lnTo>
                    <a:pt x="5058372" y="1882103"/>
                  </a:lnTo>
                  <a:lnTo>
                    <a:pt x="5108455" y="1898835"/>
                  </a:lnTo>
                  <a:lnTo>
                    <a:pt x="5158538" y="1916299"/>
                  </a:lnTo>
                  <a:lnTo>
                    <a:pt x="5208621" y="1933936"/>
                  </a:lnTo>
                  <a:lnTo>
                    <a:pt x="5258704" y="1950813"/>
                  </a:lnTo>
                  <a:lnTo>
                    <a:pt x="5308787" y="1969829"/>
                  </a:lnTo>
                  <a:lnTo>
                    <a:pt x="5358870" y="1986147"/>
                  </a:lnTo>
                  <a:lnTo>
                    <a:pt x="5408952" y="2002985"/>
                  </a:lnTo>
                  <a:lnTo>
                    <a:pt x="5459035" y="2015556"/>
                  </a:lnTo>
                  <a:lnTo>
                    <a:pt x="5509118" y="2037114"/>
                  </a:lnTo>
                  <a:lnTo>
                    <a:pt x="5559201" y="2054538"/>
                  </a:lnTo>
                  <a:lnTo>
                    <a:pt x="5609284" y="2073569"/>
                  </a:lnTo>
                  <a:lnTo>
                    <a:pt x="5659367" y="2090429"/>
                  </a:lnTo>
                  <a:lnTo>
                    <a:pt x="5709450" y="2107839"/>
                  </a:lnTo>
                  <a:lnTo>
                    <a:pt x="5759533" y="2125778"/>
                  </a:lnTo>
                  <a:lnTo>
                    <a:pt x="5809616" y="2143869"/>
                  </a:lnTo>
                  <a:lnTo>
                    <a:pt x="5859698" y="2161127"/>
                  </a:lnTo>
                  <a:lnTo>
                    <a:pt x="5909781" y="2180947"/>
                  </a:lnTo>
                  <a:lnTo>
                    <a:pt x="5959864" y="2200910"/>
                  </a:lnTo>
                  <a:lnTo>
                    <a:pt x="6009947" y="2217085"/>
                  </a:lnTo>
                  <a:lnTo>
                    <a:pt x="6060030" y="2232608"/>
                  </a:lnTo>
                  <a:lnTo>
                    <a:pt x="6110113" y="2250569"/>
                  </a:lnTo>
                  <a:lnTo>
                    <a:pt x="6160196" y="2264106"/>
                  </a:lnTo>
                  <a:lnTo>
                    <a:pt x="6210279" y="2280433"/>
                  </a:lnTo>
                  <a:lnTo>
                    <a:pt x="6260362" y="2297672"/>
                  </a:lnTo>
                  <a:lnTo>
                    <a:pt x="6310445" y="2312930"/>
                  </a:lnTo>
                  <a:lnTo>
                    <a:pt x="6360527" y="2331310"/>
                  </a:lnTo>
                  <a:lnTo>
                    <a:pt x="6410610" y="2347906"/>
                  </a:lnTo>
                  <a:lnTo>
                    <a:pt x="6460693" y="2365792"/>
                  </a:lnTo>
                  <a:lnTo>
                    <a:pt x="6510776" y="2384900"/>
                  </a:lnTo>
                  <a:lnTo>
                    <a:pt x="6560859" y="2403819"/>
                  </a:lnTo>
                  <a:lnTo>
                    <a:pt x="6610942" y="2420203"/>
                  </a:lnTo>
                  <a:lnTo>
                    <a:pt x="6661025" y="2439804"/>
                  </a:lnTo>
                  <a:lnTo>
                    <a:pt x="6711108" y="2459057"/>
                  </a:lnTo>
                  <a:lnTo>
                    <a:pt x="6761191" y="2473741"/>
                  </a:lnTo>
                  <a:lnTo>
                    <a:pt x="6811273" y="2489672"/>
                  </a:lnTo>
                  <a:lnTo>
                    <a:pt x="6861356" y="2509853"/>
                  </a:lnTo>
                  <a:lnTo>
                    <a:pt x="6911439" y="2526759"/>
                  </a:lnTo>
                  <a:lnTo>
                    <a:pt x="6961522" y="2543536"/>
                  </a:lnTo>
                  <a:lnTo>
                    <a:pt x="7011605" y="2559817"/>
                  </a:lnTo>
                  <a:lnTo>
                    <a:pt x="7061688" y="2578048"/>
                  </a:lnTo>
                  <a:lnTo>
                    <a:pt x="7111771" y="2594748"/>
                  </a:lnTo>
                  <a:lnTo>
                    <a:pt x="7161854" y="2613502"/>
                  </a:lnTo>
                  <a:lnTo>
                    <a:pt x="7211937" y="2632411"/>
                  </a:lnTo>
                  <a:lnTo>
                    <a:pt x="7262019" y="2652040"/>
                  </a:lnTo>
                  <a:lnTo>
                    <a:pt x="7312102" y="2669267"/>
                  </a:lnTo>
                  <a:lnTo>
                    <a:pt x="7362185" y="2686085"/>
                  </a:lnTo>
                  <a:lnTo>
                    <a:pt x="7412268" y="2702448"/>
                  </a:lnTo>
                  <a:lnTo>
                    <a:pt x="7462351" y="2719994"/>
                  </a:lnTo>
                  <a:lnTo>
                    <a:pt x="7512434" y="2737700"/>
                  </a:lnTo>
                  <a:lnTo>
                    <a:pt x="7562517" y="2755924"/>
                  </a:lnTo>
                  <a:lnTo>
                    <a:pt x="7612600" y="2771913"/>
                  </a:lnTo>
                  <a:lnTo>
                    <a:pt x="7662683" y="2790823"/>
                  </a:lnTo>
                  <a:lnTo>
                    <a:pt x="7712766" y="2809906"/>
                  </a:lnTo>
                  <a:lnTo>
                    <a:pt x="7762848" y="2826402"/>
                  </a:lnTo>
                  <a:lnTo>
                    <a:pt x="7812931" y="2844259"/>
                  </a:lnTo>
                  <a:lnTo>
                    <a:pt x="7863014" y="2862120"/>
                  </a:lnTo>
                  <a:lnTo>
                    <a:pt x="7913097" y="2880051"/>
                  </a:lnTo>
                  <a:lnTo>
                    <a:pt x="7963180" y="2899551"/>
                  </a:lnTo>
                  <a:lnTo>
                    <a:pt x="8013263" y="2919173"/>
                  </a:lnTo>
                  <a:lnTo>
                    <a:pt x="8063346" y="2937343"/>
                  </a:lnTo>
                  <a:lnTo>
                    <a:pt x="8113429" y="2953354"/>
                  </a:lnTo>
                  <a:lnTo>
                    <a:pt x="8163512" y="2970115"/>
                  </a:lnTo>
                  <a:lnTo>
                    <a:pt x="8213594" y="2988211"/>
                  </a:lnTo>
                  <a:lnTo>
                    <a:pt x="8263677" y="3004814"/>
                  </a:lnTo>
                  <a:lnTo>
                    <a:pt x="8313760" y="3021302"/>
                  </a:lnTo>
                  <a:lnTo>
                    <a:pt x="8363843" y="3035918"/>
                  </a:lnTo>
                  <a:lnTo>
                    <a:pt x="8413926" y="3051927"/>
                  </a:lnTo>
                  <a:lnTo>
                    <a:pt x="8464009" y="3069258"/>
                  </a:lnTo>
                  <a:lnTo>
                    <a:pt x="8514092" y="3085284"/>
                  </a:lnTo>
                  <a:lnTo>
                    <a:pt x="8564175" y="3101761"/>
                  </a:lnTo>
                  <a:lnTo>
                    <a:pt x="8614258" y="3117484"/>
                  </a:lnTo>
                  <a:lnTo>
                    <a:pt x="8664340" y="3133172"/>
                  </a:lnTo>
                  <a:lnTo>
                    <a:pt x="8714423" y="3147484"/>
                  </a:lnTo>
                  <a:lnTo>
                    <a:pt x="8764506" y="3163694"/>
                  </a:lnTo>
                  <a:lnTo>
                    <a:pt x="8814589" y="3179410"/>
                  </a:lnTo>
                  <a:lnTo>
                    <a:pt x="8864672" y="3195648"/>
                  </a:lnTo>
                  <a:lnTo>
                    <a:pt x="8914755" y="3211950"/>
                  </a:lnTo>
                  <a:lnTo>
                    <a:pt x="8964838" y="3229519"/>
                  </a:lnTo>
                  <a:lnTo>
                    <a:pt x="9014921" y="3246911"/>
                  </a:lnTo>
                  <a:lnTo>
                    <a:pt x="9065004" y="3265587"/>
                  </a:lnTo>
                  <a:lnTo>
                    <a:pt x="9115087" y="3281593"/>
                  </a:lnTo>
                  <a:lnTo>
                    <a:pt x="9165169" y="3297580"/>
                  </a:lnTo>
                  <a:lnTo>
                    <a:pt x="9215252" y="3312856"/>
                  </a:lnTo>
                  <a:lnTo>
                    <a:pt x="9265335" y="3329606"/>
                  </a:lnTo>
                  <a:lnTo>
                    <a:pt x="9315418" y="3347425"/>
                  </a:lnTo>
                  <a:lnTo>
                    <a:pt x="9365501" y="3362135"/>
                  </a:lnTo>
                  <a:lnTo>
                    <a:pt x="9415584" y="3378289"/>
                  </a:lnTo>
                  <a:lnTo>
                    <a:pt x="9465667" y="3393829"/>
                  </a:lnTo>
                  <a:lnTo>
                    <a:pt x="9515750" y="3410454"/>
                  </a:lnTo>
                  <a:lnTo>
                    <a:pt x="9565833" y="3428657"/>
                  </a:lnTo>
                  <a:lnTo>
                    <a:pt x="9615915" y="3444968"/>
                  </a:lnTo>
                  <a:lnTo>
                    <a:pt x="9665998" y="3460901"/>
                  </a:lnTo>
                  <a:lnTo>
                    <a:pt x="9716081" y="3474041"/>
                  </a:lnTo>
                  <a:lnTo>
                    <a:pt x="9766164" y="3486806"/>
                  </a:lnTo>
                  <a:lnTo>
                    <a:pt x="9816247" y="3504000"/>
                  </a:lnTo>
                  <a:lnTo>
                    <a:pt x="9866330" y="3518014"/>
                  </a:lnTo>
                  <a:lnTo>
                    <a:pt x="9916413" y="3531639"/>
                  </a:lnTo>
                  <a:lnTo>
                    <a:pt x="9966496" y="3545135"/>
                  </a:lnTo>
                  <a:lnTo>
                    <a:pt x="10016579" y="3561035"/>
                  </a:lnTo>
                  <a:lnTo>
                    <a:pt x="10066661" y="3577644"/>
                  </a:lnTo>
                  <a:lnTo>
                    <a:pt x="10116744" y="3589953"/>
                  </a:lnTo>
                  <a:lnTo>
                    <a:pt x="10166827" y="3604530"/>
                  </a:lnTo>
                  <a:lnTo>
                    <a:pt x="10216910" y="3618917"/>
                  </a:lnTo>
                  <a:lnTo>
                    <a:pt x="10266993" y="3633531"/>
                  </a:lnTo>
                  <a:lnTo>
                    <a:pt x="10317076" y="3651831"/>
                  </a:lnTo>
                  <a:lnTo>
                    <a:pt x="10367159" y="3670175"/>
                  </a:lnTo>
                  <a:lnTo>
                    <a:pt x="10417242" y="3685301"/>
                  </a:lnTo>
                  <a:lnTo>
                    <a:pt x="10467325" y="3701554"/>
                  </a:lnTo>
                  <a:lnTo>
                    <a:pt x="10517408" y="3719532"/>
                  </a:lnTo>
                  <a:lnTo>
                    <a:pt x="10567490" y="3736477"/>
                  </a:lnTo>
                  <a:lnTo>
                    <a:pt x="10617573" y="3750631"/>
                  </a:lnTo>
                  <a:lnTo>
                    <a:pt x="10667656" y="3766196"/>
                  </a:lnTo>
                  <a:lnTo>
                    <a:pt x="10717739" y="3782656"/>
                  </a:lnTo>
                  <a:lnTo>
                    <a:pt x="10767822" y="3797390"/>
                  </a:lnTo>
                  <a:lnTo>
                    <a:pt x="10817905" y="3813041"/>
                  </a:lnTo>
                  <a:lnTo>
                    <a:pt x="10867988" y="3828722"/>
                  </a:lnTo>
                  <a:lnTo>
                    <a:pt x="10918071" y="3844352"/>
                  </a:lnTo>
                  <a:lnTo>
                    <a:pt x="10968154" y="3858586"/>
                  </a:lnTo>
                  <a:lnTo>
                    <a:pt x="11018236" y="3873416"/>
                  </a:lnTo>
                  <a:lnTo>
                    <a:pt x="11068319" y="3891000"/>
                  </a:lnTo>
                  <a:lnTo>
                    <a:pt x="11118402" y="3907144"/>
                  </a:lnTo>
                  <a:lnTo>
                    <a:pt x="11168485" y="3923393"/>
                  </a:lnTo>
                  <a:lnTo>
                    <a:pt x="11218568" y="3941317"/>
                  </a:lnTo>
                  <a:lnTo>
                    <a:pt x="11268651" y="3959246"/>
                  </a:lnTo>
                  <a:lnTo>
                    <a:pt x="11318734" y="3977209"/>
                  </a:lnTo>
                  <a:lnTo>
                    <a:pt x="11368817" y="3992270"/>
                  </a:lnTo>
                  <a:lnTo>
                    <a:pt x="11418900" y="4008984"/>
                  </a:lnTo>
                  <a:lnTo>
                    <a:pt x="11468982" y="4024020"/>
                  </a:lnTo>
                  <a:lnTo>
                    <a:pt x="11519065" y="4042838"/>
                  </a:lnTo>
                  <a:lnTo>
                    <a:pt x="11569148" y="4059199"/>
                  </a:lnTo>
                  <a:lnTo>
                    <a:pt x="11619231" y="4077366"/>
                  </a:lnTo>
                  <a:lnTo>
                    <a:pt x="11669314" y="4094373"/>
                  </a:lnTo>
                  <a:lnTo>
                    <a:pt x="11719397" y="4108012"/>
                  </a:lnTo>
                  <a:lnTo>
                    <a:pt x="11769480" y="4125735"/>
                  </a:lnTo>
                  <a:lnTo>
                    <a:pt x="11819563" y="4140217"/>
                  </a:lnTo>
                  <a:lnTo>
                    <a:pt x="11869646" y="4157185"/>
                  </a:lnTo>
                  <a:lnTo>
                    <a:pt x="11919729" y="4172719"/>
                  </a:lnTo>
                  <a:lnTo>
                    <a:pt x="11969811" y="4186942"/>
                  </a:lnTo>
                  <a:lnTo>
                    <a:pt x="12019894" y="4203153"/>
                  </a:lnTo>
                  <a:lnTo>
                    <a:pt x="12069977" y="4219715"/>
                  </a:lnTo>
                  <a:lnTo>
                    <a:pt x="12120060" y="4232731"/>
                  </a:lnTo>
                  <a:lnTo>
                    <a:pt x="12170143" y="4248971"/>
                  </a:lnTo>
                  <a:lnTo>
                    <a:pt x="12220226" y="4264037"/>
                  </a:lnTo>
                  <a:lnTo>
                    <a:pt x="12270309" y="4277045"/>
                  </a:lnTo>
                  <a:lnTo>
                    <a:pt x="12320392" y="4291088"/>
                  </a:lnTo>
                  <a:lnTo>
                    <a:pt x="12370475" y="4304716"/>
                  </a:lnTo>
                  <a:lnTo>
                    <a:pt x="12420557" y="4318288"/>
                  </a:lnTo>
                  <a:lnTo>
                    <a:pt x="12470640" y="4333264"/>
                  </a:lnTo>
                  <a:lnTo>
                    <a:pt x="12520723" y="4347383"/>
                  </a:lnTo>
                  <a:lnTo>
                    <a:pt x="12570806" y="4363588"/>
                  </a:lnTo>
                  <a:lnTo>
                    <a:pt x="12620889" y="4381617"/>
                  </a:lnTo>
                  <a:lnTo>
                    <a:pt x="12670972" y="4395811"/>
                  </a:lnTo>
                  <a:lnTo>
                    <a:pt x="12721055" y="4413285"/>
                  </a:lnTo>
                  <a:lnTo>
                    <a:pt x="12771138" y="4430962"/>
                  </a:lnTo>
                  <a:lnTo>
                    <a:pt x="12821221" y="4443368"/>
                  </a:lnTo>
                  <a:lnTo>
                    <a:pt x="12871303" y="4455307"/>
                  </a:lnTo>
                  <a:lnTo>
                    <a:pt x="12921386" y="4472494"/>
                  </a:lnTo>
                  <a:lnTo>
                    <a:pt x="12971469" y="4493757"/>
                  </a:lnTo>
                  <a:lnTo>
                    <a:pt x="13021552" y="4509093"/>
                  </a:lnTo>
                  <a:lnTo>
                    <a:pt x="13071635" y="4525158"/>
                  </a:lnTo>
                  <a:lnTo>
                    <a:pt x="13121718" y="4540225"/>
                  </a:lnTo>
                  <a:lnTo>
                    <a:pt x="13171801" y="4555716"/>
                  </a:lnTo>
                  <a:lnTo>
                    <a:pt x="13221884" y="4571214"/>
                  </a:lnTo>
                  <a:lnTo>
                    <a:pt x="13271967" y="4590804"/>
                  </a:lnTo>
                  <a:lnTo>
                    <a:pt x="13322050" y="4604278"/>
                  </a:lnTo>
                  <a:lnTo>
                    <a:pt x="13372132" y="4619925"/>
                  </a:lnTo>
                  <a:lnTo>
                    <a:pt x="13422215" y="4636405"/>
                  </a:lnTo>
                  <a:lnTo>
                    <a:pt x="13472298" y="4653538"/>
                  </a:lnTo>
                  <a:lnTo>
                    <a:pt x="13522381" y="4668976"/>
                  </a:lnTo>
                  <a:lnTo>
                    <a:pt x="13572464" y="4681941"/>
                  </a:lnTo>
                  <a:lnTo>
                    <a:pt x="13622547" y="4697196"/>
                  </a:lnTo>
                  <a:lnTo>
                    <a:pt x="13672630" y="4714716"/>
                  </a:lnTo>
                  <a:lnTo>
                    <a:pt x="13722713" y="4730414"/>
                  </a:lnTo>
                  <a:lnTo>
                    <a:pt x="13772796" y="4747487"/>
                  </a:lnTo>
                  <a:lnTo>
                    <a:pt x="13822878" y="4765626"/>
                  </a:lnTo>
                  <a:lnTo>
                    <a:pt x="13872961" y="4781349"/>
                  </a:lnTo>
                  <a:lnTo>
                    <a:pt x="13923044" y="4797080"/>
                  </a:lnTo>
                  <a:lnTo>
                    <a:pt x="13973127" y="4813016"/>
                  </a:lnTo>
                  <a:lnTo>
                    <a:pt x="14023210" y="4827626"/>
                  </a:lnTo>
                  <a:lnTo>
                    <a:pt x="14073293" y="4842151"/>
                  </a:lnTo>
                  <a:lnTo>
                    <a:pt x="14123376" y="4856737"/>
                  </a:lnTo>
                  <a:lnTo>
                    <a:pt x="14173459" y="4871424"/>
                  </a:lnTo>
                  <a:lnTo>
                    <a:pt x="14223542" y="4886137"/>
                  </a:lnTo>
                  <a:lnTo>
                    <a:pt x="14273624" y="4903351"/>
                  </a:lnTo>
                  <a:lnTo>
                    <a:pt x="14323707" y="4917875"/>
                  </a:lnTo>
                  <a:lnTo>
                    <a:pt x="14373790" y="4935598"/>
                  </a:lnTo>
                  <a:lnTo>
                    <a:pt x="14423873" y="4950270"/>
                  </a:lnTo>
                  <a:lnTo>
                    <a:pt x="14473956" y="4964862"/>
                  </a:lnTo>
                  <a:lnTo>
                    <a:pt x="14473956" y="9245028"/>
                  </a:lnTo>
                  <a:lnTo>
                    <a:pt x="14423873" y="9219620"/>
                  </a:lnTo>
                  <a:lnTo>
                    <a:pt x="14373790" y="9193400"/>
                  </a:lnTo>
                  <a:lnTo>
                    <a:pt x="14323707" y="9166312"/>
                  </a:lnTo>
                  <a:lnTo>
                    <a:pt x="14273624" y="9138025"/>
                  </a:lnTo>
                  <a:lnTo>
                    <a:pt x="14223542" y="9110192"/>
                  </a:lnTo>
                  <a:lnTo>
                    <a:pt x="14173459" y="9082440"/>
                  </a:lnTo>
                  <a:lnTo>
                    <a:pt x="14123376" y="9054535"/>
                  </a:lnTo>
                  <a:lnTo>
                    <a:pt x="14073293" y="9024350"/>
                  </a:lnTo>
                  <a:lnTo>
                    <a:pt x="14023210" y="8993587"/>
                  </a:lnTo>
                  <a:lnTo>
                    <a:pt x="13973127" y="8962728"/>
                  </a:lnTo>
                  <a:lnTo>
                    <a:pt x="13923044" y="8934911"/>
                  </a:lnTo>
                  <a:lnTo>
                    <a:pt x="13872961" y="8905128"/>
                  </a:lnTo>
                  <a:lnTo>
                    <a:pt x="13822878" y="8875108"/>
                  </a:lnTo>
                  <a:lnTo>
                    <a:pt x="13772796" y="8848253"/>
                  </a:lnTo>
                  <a:lnTo>
                    <a:pt x="13722713" y="8822294"/>
                  </a:lnTo>
                  <a:lnTo>
                    <a:pt x="13672630" y="8794280"/>
                  </a:lnTo>
                  <a:lnTo>
                    <a:pt x="13622547" y="8767557"/>
                  </a:lnTo>
                  <a:lnTo>
                    <a:pt x="13572464" y="8735984"/>
                  </a:lnTo>
                  <a:lnTo>
                    <a:pt x="13522381" y="8708778"/>
                  </a:lnTo>
                  <a:lnTo>
                    <a:pt x="13472298" y="8678718"/>
                  </a:lnTo>
                  <a:lnTo>
                    <a:pt x="13422215" y="8648619"/>
                  </a:lnTo>
                  <a:lnTo>
                    <a:pt x="13372132" y="8618072"/>
                  </a:lnTo>
                  <a:lnTo>
                    <a:pt x="13322050" y="8587606"/>
                  </a:lnTo>
                  <a:lnTo>
                    <a:pt x="13271967" y="8557775"/>
                  </a:lnTo>
                  <a:lnTo>
                    <a:pt x="13221884" y="8527586"/>
                  </a:lnTo>
                  <a:lnTo>
                    <a:pt x="13171801" y="8498991"/>
                  </a:lnTo>
                  <a:lnTo>
                    <a:pt x="13121718" y="8468989"/>
                  </a:lnTo>
                  <a:lnTo>
                    <a:pt x="13071635" y="8439820"/>
                  </a:lnTo>
                  <a:lnTo>
                    <a:pt x="13021552" y="8412740"/>
                  </a:lnTo>
                  <a:lnTo>
                    <a:pt x="12971469" y="8383859"/>
                  </a:lnTo>
                  <a:lnTo>
                    <a:pt x="12921386" y="8353430"/>
                  </a:lnTo>
                  <a:lnTo>
                    <a:pt x="12871303" y="8324926"/>
                  </a:lnTo>
                  <a:lnTo>
                    <a:pt x="12821221" y="8295557"/>
                  </a:lnTo>
                  <a:lnTo>
                    <a:pt x="12771138" y="8263701"/>
                  </a:lnTo>
                  <a:lnTo>
                    <a:pt x="12721055" y="8232413"/>
                  </a:lnTo>
                  <a:lnTo>
                    <a:pt x="12670972" y="8201131"/>
                  </a:lnTo>
                  <a:lnTo>
                    <a:pt x="12620889" y="8170459"/>
                  </a:lnTo>
                  <a:lnTo>
                    <a:pt x="12570806" y="8140998"/>
                  </a:lnTo>
                  <a:lnTo>
                    <a:pt x="12520723" y="8108662"/>
                  </a:lnTo>
                  <a:lnTo>
                    <a:pt x="12470640" y="8077514"/>
                  </a:lnTo>
                  <a:lnTo>
                    <a:pt x="12420557" y="8047012"/>
                  </a:lnTo>
                  <a:lnTo>
                    <a:pt x="12370475" y="8015618"/>
                  </a:lnTo>
                  <a:lnTo>
                    <a:pt x="12320392" y="7987170"/>
                  </a:lnTo>
                  <a:lnTo>
                    <a:pt x="12270309" y="7957439"/>
                  </a:lnTo>
                  <a:lnTo>
                    <a:pt x="12220226" y="7928136"/>
                  </a:lnTo>
                  <a:lnTo>
                    <a:pt x="12170143" y="7899235"/>
                  </a:lnTo>
                  <a:lnTo>
                    <a:pt x="12120060" y="7870120"/>
                  </a:lnTo>
                  <a:lnTo>
                    <a:pt x="12069977" y="7839239"/>
                  </a:lnTo>
                  <a:lnTo>
                    <a:pt x="12019894" y="7807575"/>
                  </a:lnTo>
                  <a:lnTo>
                    <a:pt x="11969811" y="7775941"/>
                  </a:lnTo>
                  <a:lnTo>
                    <a:pt x="11919729" y="7745567"/>
                  </a:lnTo>
                  <a:lnTo>
                    <a:pt x="11869646" y="7717155"/>
                  </a:lnTo>
                  <a:lnTo>
                    <a:pt x="11819563" y="7688738"/>
                  </a:lnTo>
                  <a:lnTo>
                    <a:pt x="11769480" y="7662018"/>
                  </a:lnTo>
                  <a:lnTo>
                    <a:pt x="11719397" y="7634715"/>
                  </a:lnTo>
                  <a:lnTo>
                    <a:pt x="11669314" y="7607315"/>
                  </a:lnTo>
                  <a:lnTo>
                    <a:pt x="11619231" y="7578217"/>
                  </a:lnTo>
                  <a:lnTo>
                    <a:pt x="11569148" y="7547533"/>
                  </a:lnTo>
                  <a:lnTo>
                    <a:pt x="11519065" y="7517419"/>
                  </a:lnTo>
                  <a:lnTo>
                    <a:pt x="11468982" y="7486771"/>
                  </a:lnTo>
                  <a:lnTo>
                    <a:pt x="11418900" y="7459218"/>
                  </a:lnTo>
                  <a:lnTo>
                    <a:pt x="11368817" y="7427717"/>
                  </a:lnTo>
                  <a:lnTo>
                    <a:pt x="11318734" y="7398419"/>
                  </a:lnTo>
                  <a:lnTo>
                    <a:pt x="11268651" y="7369221"/>
                  </a:lnTo>
                  <a:lnTo>
                    <a:pt x="11218568" y="7338265"/>
                  </a:lnTo>
                  <a:lnTo>
                    <a:pt x="11168485" y="7304567"/>
                  </a:lnTo>
                  <a:lnTo>
                    <a:pt x="11118402" y="7274031"/>
                  </a:lnTo>
                  <a:lnTo>
                    <a:pt x="11068319" y="7244411"/>
                  </a:lnTo>
                  <a:lnTo>
                    <a:pt x="11018236" y="7213872"/>
                  </a:lnTo>
                  <a:lnTo>
                    <a:pt x="10968154" y="7183550"/>
                  </a:lnTo>
                  <a:lnTo>
                    <a:pt x="10918071" y="7153824"/>
                  </a:lnTo>
                  <a:lnTo>
                    <a:pt x="10867988" y="7123721"/>
                  </a:lnTo>
                  <a:lnTo>
                    <a:pt x="10817905" y="7091796"/>
                  </a:lnTo>
                  <a:lnTo>
                    <a:pt x="10767822" y="7060547"/>
                  </a:lnTo>
                  <a:lnTo>
                    <a:pt x="10717739" y="7030911"/>
                  </a:lnTo>
                  <a:lnTo>
                    <a:pt x="10667656" y="6998877"/>
                  </a:lnTo>
                  <a:lnTo>
                    <a:pt x="10617573" y="6967001"/>
                  </a:lnTo>
                  <a:lnTo>
                    <a:pt x="10567490" y="6936050"/>
                  </a:lnTo>
                  <a:lnTo>
                    <a:pt x="10517408" y="6904994"/>
                  </a:lnTo>
                  <a:lnTo>
                    <a:pt x="10467325" y="6871065"/>
                  </a:lnTo>
                  <a:lnTo>
                    <a:pt x="10417242" y="6837617"/>
                  </a:lnTo>
                  <a:lnTo>
                    <a:pt x="10367159" y="6804825"/>
                  </a:lnTo>
                  <a:lnTo>
                    <a:pt x="10317076" y="6775760"/>
                  </a:lnTo>
                  <a:lnTo>
                    <a:pt x="10266993" y="6748357"/>
                  </a:lnTo>
                  <a:lnTo>
                    <a:pt x="10216910" y="6719974"/>
                  </a:lnTo>
                  <a:lnTo>
                    <a:pt x="10166827" y="6686149"/>
                  </a:lnTo>
                  <a:lnTo>
                    <a:pt x="10116744" y="6655610"/>
                  </a:lnTo>
                  <a:lnTo>
                    <a:pt x="10066661" y="6626495"/>
                  </a:lnTo>
                  <a:lnTo>
                    <a:pt x="10016579" y="6595899"/>
                  </a:lnTo>
                  <a:lnTo>
                    <a:pt x="9966496" y="6564696"/>
                  </a:lnTo>
                  <a:lnTo>
                    <a:pt x="9916413" y="6533584"/>
                  </a:lnTo>
                  <a:lnTo>
                    <a:pt x="9866330" y="6503510"/>
                  </a:lnTo>
                  <a:lnTo>
                    <a:pt x="9816247" y="6472858"/>
                  </a:lnTo>
                  <a:lnTo>
                    <a:pt x="9766164" y="6441443"/>
                  </a:lnTo>
                  <a:lnTo>
                    <a:pt x="9716081" y="6407559"/>
                  </a:lnTo>
                  <a:lnTo>
                    <a:pt x="9665998" y="6376390"/>
                  </a:lnTo>
                  <a:lnTo>
                    <a:pt x="9615915" y="6349151"/>
                  </a:lnTo>
                  <a:lnTo>
                    <a:pt x="9565833" y="6319288"/>
                  </a:lnTo>
                  <a:lnTo>
                    <a:pt x="9515750" y="6288180"/>
                  </a:lnTo>
                  <a:lnTo>
                    <a:pt x="9465667" y="6258368"/>
                  </a:lnTo>
                  <a:lnTo>
                    <a:pt x="9415584" y="6229571"/>
                  </a:lnTo>
                  <a:lnTo>
                    <a:pt x="9365501" y="6199854"/>
                  </a:lnTo>
                  <a:lnTo>
                    <a:pt x="9315418" y="6171960"/>
                  </a:lnTo>
                  <a:lnTo>
                    <a:pt x="9265335" y="6141720"/>
                  </a:lnTo>
                  <a:lnTo>
                    <a:pt x="9215252" y="6110861"/>
                  </a:lnTo>
                  <a:lnTo>
                    <a:pt x="9165169" y="6079096"/>
                  </a:lnTo>
                  <a:lnTo>
                    <a:pt x="9115087" y="6047365"/>
                  </a:lnTo>
                  <a:lnTo>
                    <a:pt x="9065004" y="6015551"/>
                  </a:lnTo>
                  <a:lnTo>
                    <a:pt x="9014921" y="5983463"/>
                  </a:lnTo>
                  <a:lnTo>
                    <a:pt x="8964838" y="5952482"/>
                  </a:lnTo>
                  <a:lnTo>
                    <a:pt x="8914755" y="5920154"/>
                  </a:lnTo>
                  <a:lnTo>
                    <a:pt x="8864672" y="5889762"/>
                  </a:lnTo>
                  <a:lnTo>
                    <a:pt x="8814589" y="5857420"/>
                  </a:lnTo>
                  <a:lnTo>
                    <a:pt x="8764506" y="5828276"/>
                  </a:lnTo>
                  <a:lnTo>
                    <a:pt x="8714423" y="5798503"/>
                  </a:lnTo>
                  <a:lnTo>
                    <a:pt x="8664340" y="5767278"/>
                  </a:lnTo>
                  <a:lnTo>
                    <a:pt x="8614258" y="5738253"/>
                  </a:lnTo>
                  <a:lnTo>
                    <a:pt x="8564175" y="5707819"/>
                  </a:lnTo>
                  <a:lnTo>
                    <a:pt x="8514092" y="5676069"/>
                  </a:lnTo>
                  <a:lnTo>
                    <a:pt x="8464009" y="5643046"/>
                  </a:lnTo>
                  <a:lnTo>
                    <a:pt x="8413926" y="5611707"/>
                  </a:lnTo>
                  <a:lnTo>
                    <a:pt x="8363843" y="5579502"/>
                  </a:lnTo>
                  <a:lnTo>
                    <a:pt x="8313760" y="5551796"/>
                  </a:lnTo>
                  <a:lnTo>
                    <a:pt x="8263677" y="5524317"/>
                  </a:lnTo>
                  <a:lnTo>
                    <a:pt x="8213594" y="5493882"/>
                  </a:lnTo>
                  <a:lnTo>
                    <a:pt x="8163512" y="5463864"/>
                  </a:lnTo>
                  <a:lnTo>
                    <a:pt x="8113429" y="5437560"/>
                  </a:lnTo>
                  <a:lnTo>
                    <a:pt x="8063346" y="5411360"/>
                  </a:lnTo>
                  <a:lnTo>
                    <a:pt x="8013263" y="5380279"/>
                  </a:lnTo>
                  <a:lnTo>
                    <a:pt x="7963180" y="5349279"/>
                  </a:lnTo>
                  <a:lnTo>
                    <a:pt x="7913097" y="5320812"/>
                  </a:lnTo>
                  <a:lnTo>
                    <a:pt x="7863014" y="5293699"/>
                  </a:lnTo>
                  <a:lnTo>
                    <a:pt x="7812931" y="5265862"/>
                  </a:lnTo>
                  <a:lnTo>
                    <a:pt x="7762848" y="5233460"/>
                  </a:lnTo>
                  <a:lnTo>
                    <a:pt x="7712766" y="5203128"/>
                  </a:lnTo>
                  <a:lnTo>
                    <a:pt x="7662683" y="5182246"/>
                  </a:lnTo>
                  <a:lnTo>
                    <a:pt x="7612600" y="5151701"/>
                  </a:lnTo>
                  <a:lnTo>
                    <a:pt x="7562517" y="5120155"/>
                  </a:lnTo>
                  <a:lnTo>
                    <a:pt x="7512434" y="5090773"/>
                  </a:lnTo>
                  <a:lnTo>
                    <a:pt x="7462351" y="5061076"/>
                  </a:lnTo>
                  <a:lnTo>
                    <a:pt x="7412268" y="5029424"/>
                  </a:lnTo>
                  <a:lnTo>
                    <a:pt x="7362185" y="5001744"/>
                  </a:lnTo>
                  <a:lnTo>
                    <a:pt x="7312102" y="4972185"/>
                  </a:lnTo>
                  <a:lnTo>
                    <a:pt x="7262019" y="4944911"/>
                  </a:lnTo>
                  <a:lnTo>
                    <a:pt x="7211937" y="4918121"/>
                  </a:lnTo>
                  <a:lnTo>
                    <a:pt x="7161854" y="4889423"/>
                  </a:lnTo>
                  <a:lnTo>
                    <a:pt x="7111771" y="4859722"/>
                  </a:lnTo>
                  <a:lnTo>
                    <a:pt x="7061688" y="4831692"/>
                  </a:lnTo>
                  <a:lnTo>
                    <a:pt x="7011605" y="4804527"/>
                  </a:lnTo>
                  <a:lnTo>
                    <a:pt x="6961522" y="4776530"/>
                  </a:lnTo>
                  <a:lnTo>
                    <a:pt x="6911439" y="4747132"/>
                  </a:lnTo>
                  <a:lnTo>
                    <a:pt x="6861356" y="4719123"/>
                  </a:lnTo>
                  <a:lnTo>
                    <a:pt x="6811273" y="4692447"/>
                  </a:lnTo>
                  <a:lnTo>
                    <a:pt x="6761191" y="4668249"/>
                  </a:lnTo>
                  <a:lnTo>
                    <a:pt x="6711108" y="4641577"/>
                  </a:lnTo>
                  <a:lnTo>
                    <a:pt x="6661025" y="4614081"/>
                  </a:lnTo>
                  <a:lnTo>
                    <a:pt x="6610942" y="4588881"/>
                  </a:lnTo>
                  <a:lnTo>
                    <a:pt x="6560859" y="4562352"/>
                  </a:lnTo>
                  <a:lnTo>
                    <a:pt x="6510776" y="4535620"/>
                  </a:lnTo>
                  <a:lnTo>
                    <a:pt x="6460693" y="4508638"/>
                  </a:lnTo>
                  <a:lnTo>
                    <a:pt x="6410610" y="4482690"/>
                  </a:lnTo>
                  <a:lnTo>
                    <a:pt x="6360527" y="4458290"/>
                  </a:lnTo>
                  <a:lnTo>
                    <a:pt x="6310445" y="4432109"/>
                  </a:lnTo>
                  <a:lnTo>
                    <a:pt x="6260362" y="4402935"/>
                  </a:lnTo>
                  <a:lnTo>
                    <a:pt x="6210279" y="4376032"/>
                  </a:lnTo>
                  <a:lnTo>
                    <a:pt x="6160196" y="4349911"/>
                  </a:lnTo>
                  <a:lnTo>
                    <a:pt x="6110113" y="4326066"/>
                  </a:lnTo>
                  <a:lnTo>
                    <a:pt x="6060030" y="4300247"/>
                  </a:lnTo>
                  <a:lnTo>
                    <a:pt x="6009947" y="4273797"/>
                  </a:lnTo>
                  <a:lnTo>
                    <a:pt x="5959864" y="4251445"/>
                  </a:lnTo>
                  <a:lnTo>
                    <a:pt x="5909781" y="4229196"/>
                  </a:lnTo>
                  <a:lnTo>
                    <a:pt x="5859698" y="4203464"/>
                  </a:lnTo>
                  <a:lnTo>
                    <a:pt x="5809616" y="4178393"/>
                  </a:lnTo>
                  <a:lnTo>
                    <a:pt x="5759533" y="4153462"/>
                  </a:lnTo>
                  <a:lnTo>
                    <a:pt x="5709450" y="4128937"/>
                  </a:lnTo>
                  <a:lnTo>
                    <a:pt x="5659367" y="4102362"/>
                  </a:lnTo>
                  <a:lnTo>
                    <a:pt x="5609284" y="4079062"/>
                  </a:lnTo>
                  <a:lnTo>
                    <a:pt x="5559201" y="4054569"/>
                  </a:lnTo>
                  <a:lnTo>
                    <a:pt x="5509118" y="4027067"/>
                  </a:lnTo>
                  <a:lnTo>
                    <a:pt x="5459035" y="4001339"/>
                  </a:lnTo>
                  <a:lnTo>
                    <a:pt x="5408952" y="3980901"/>
                  </a:lnTo>
                  <a:lnTo>
                    <a:pt x="5358870" y="3956226"/>
                  </a:lnTo>
                  <a:lnTo>
                    <a:pt x="5308787" y="3931405"/>
                  </a:lnTo>
                  <a:lnTo>
                    <a:pt x="5258704" y="3904353"/>
                  </a:lnTo>
                  <a:lnTo>
                    <a:pt x="5208621" y="3882789"/>
                  </a:lnTo>
                  <a:lnTo>
                    <a:pt x="5158538" y="3860143"/>
                  </a:lnTo>
                  <a:lnTo>
                    <a:pt x="5108455" y="3834893"/>
                  </a:lnTo>
                  <a:lnTo>
                    <a:pt x="5058372" y="3811803"/>
                  </a:lnTo>
                  <a:lnTo>
                    <a:pt x="5008289" y="3788866"/>
                  </a:lnTo>
                  <a:lnTo>
                    <a:pt x="4958206" y="3764925"/>
                  </a:lnTo>
                  <a:lnTo>
                    <a:pt x="4908124" y="3743997"/>
                  </a:lnTo>
                  <a:lnTo>
                    <a:pt x="4858041" y="3720017"/>
                  </a:lnTo>
                  <a:lnTo>
                    <a:pt x="4807958" y="3699824"/>
                  </a:lnTo>
                  <a:lnTo>
                    <a:pt x="4757875" y="3679020"/>
                  </a:lnTo>
                  <a:lnTo>
                    <a:pt x="4707792" y="3657199"/>
                  </a:lnTo>
                  <a:lnTo>
                    <a:pt x="4657709" y="3634866"/>
                  </a:lnTo>
                  <a:lnTo>
                    <a:pt x="4607626" y="3615024"/>
                  </a:lnTo>
                  <a:lnTo>
                    <a:pt x="4557543" y="3594741"/>
                  </a:lnTo>
                  <a:lnTo>
                    <a:pt x="4507460" y="3573578"/>
                  </a:lnTo>
                  <a:lnTo>
                    <a:pt x="4457377" y="3550638"/>
                  </a:lnTo>
                  <a:lnTo>
                    <a:pt x="4407295" y="3529343"/>
                  </a:lnTo>
                  <a:lnTo>
                    <a:pt x="4357212" y="3506608"/>
                  </a:lnTo>
                  <a:lnTo>
                    <a:pt x="4307129" y="3487815"/>
                  </a:lnTo>
                  <a:lnTo>
                    <a:pt x="4257046" y="3465935"/>
                  </a:lnTo>
                  <a:lnTo>
                    <a:pt x="4206963" y="3445136"/>
                  </a:lnTo>
                  <a:lnTo>
                    <a:pt x="4156880" y="3425782"/>
                  </a:lnTo>
                  <a:lnTo>
                    <a:pt x="4106797" y="3407596"/>
                  </a:lnTo>
                  <a:lnTo>
                    <a:pt x="4056714" y="3387293"/>
                  </a:lnTo>
                  <a:lnTo>
                    <a:pt x="4006631" y="3368298"/>
                  </a:lnTo>
                  <a:lnTo>
                    <a:pt x="3956549" y="3347396"/>
                  </a:lnTo>
                  <a:lnTo>
                    <a:pt x="3906466" y="3327086"/>
                  </a:lnTo>
                  <a:lnTo>
                    <a:pt x="3856383" y="3306678"/>
                  </a:lnTo>
                  <a:lnTo>
                    <a:pt x="3806300" y="3288789"/>
                  </a:lnTo>
                  <a:lnTo>
                    <a:pt x="3756217" y="3266362"/>
                  </a:lnTo>
                  <a:lnTo>
                    <a:pt x="3706134" y="3247562"/>
                  </a:lnTo>
                  <a:lnTo>
                    <a:pt x="3656051" y="3226473"/>
                  </a:lnTo>
                  <a:lnTo>
                    <a:pt x="3605968" y="3205164"/>
                  </a:lnTo>
                  <a:lnTo>
                    <a:pt x="3555885" y="3185274"/>
                  </a:lnTo>
                  <a:lnTo>
                    <a:pt x="3505803" y="3165377"/>
                  </a:lnTo>
                  <a:lnTo>
                    <a:pt x="3455720" y="3146929"/>
                  </a:lnTo>
                  <a:lnTo>
                    <a:pt x="3405637" y="3128183"/>
                  </a:lnTo>
                  <a:lnTo>
                    <a:pt x="3355554" y="3110409"/>
                  </a:lnTo>
                  <a:lnTo>
                    <a:pt x="3305471" y="3092805"/>
                  </a:lnTo>
                  <a:lnTo>
                    <a:pt x="3255388" y="3074889"/>
                  </a:lnTo>
                  <a:lnTo>
                    <a:pt x="3205305" y="3057521"/>
                  </a:lnTo>
                  <a:lnTo>
                    <a:pt x="3155222" y="3037637"/>
                  </a:lnTo>
                  <a:lnTo>
                    <a:pt x="3105139" y="3019142"/>
                  </a:lnTo>
                  <a:lnTo>
                    <a:pt x="3055056" y="2998504"/>
                  </a:lnTo>
                  <a:lnTo>
                    <a:pt x="3004974" y="2981682"/>
                  </a:lnTo>
                  <a:lnTo>
                    <a:pt x="2954891" y="2963175"/>
                  </a:lnTo>
                  <a:lnTo>
                    <a:pt x="2904808" y="2946616"/>
                  </a:lnTo>
                  <a:lnTo>
                    <a:pt x="2854725" y="2928511"/>
                  </a:lnTo>
                  <a:lnTo>
                    <a:pt x="2804642" y="2913809"/>
                  </a:lnTo>
                  <a:lnTo>
                    <a:pt x="2754559" y="2895258"/>
                  </a:lnTo>
                  <a:lnTo>
                    <a:pt x="2704476" y="2876462"/>
                  </a:lnTo>
                  <a:lnTo>
                    <a:pt x="2654393" y="2861007"/>
                  </a:lnTo>
                  <a:lnTo>
                    <a:pt x="2604310" y="2843917"/>
                  </a:lnTo>
                  <a:lnTo>
                    <a:pt x="2554228" y="2826262"/>
                  </a:lnTo>
                  <a:lnTo>
                    <a:pt x="2504145" y="2809366"/>
                  </a:lnTo>
                  <a:lnTo>
                    <a:pt x="2454062" y="2794871"/>
                  </a:lnTo>
                  <a:lnTo>
                    <a:pt x="2403979" y="2778066"/>
                  </a:lnTo>
                  <a:lnTo>
                    <a:pt x="2353896" y="2760129"/>
                  </a:lnTo>
                  <a:lnTo>
                    <a:pt x="2303813" y="2744637"/>
                  </a:lnTo>
                  <a:lnTo>
                    <a:pt x="2253730" y="2727554"/>
                  </a:lnTo>
                  <a:lnTo>
                    <a:pt x="2203647" y="2709186"/>
                  </a:lnTo>
                  <a:lnTo>
                    <a:pt x="2153564" y="2693755"/>
                  </a:lnTo>
                  <a:lnTo>
                    <a:pt x="2103482" y="2676389"/>
                  </a:lnTo>
                  <a:lnTo>
                    <a:pt x="2053399" y="2662079"/>
                  </a:lnTo>
                  <a:lnTo>
                    <a:pt x="2003316" y="2648791"/>
                  </a:lnTo>
                  <a:lnTo>
                    <a:pt x="1953233" y="2633656"/>
                  </a:lnTo>
                  <a:lnTo>
                    <a:pt x="1903150" y="2618602"/>
                  </a:lnTo>
                  <a:lnTo>
                    <a:pt x="1853067" y="2604014"/>
                  </a:lnTo>
                  <a:lnTo>
                    <a:pt x="1802984" y="2590726"/>
                  </a:lnTo>
                  <a:lnTo>
                    <a:pt x="1752901" y="2575876"/>
                  </a:lnTo>
                  <a:lnTo>
                    <a:pt x="1702818" y="2560303"/>
                  </a:lnTo>
                  <a:lnTo>
                    <a:pt x="1652735" y="2546900"/>
                  </a:lnTo>
                  <a:lnTo>
                    <a:pt x="1602653" y="2532058"/>
                  </a:lnTo>
                  <a:lnTo>
                    <a:pt x="1552570" y="2516586"/>
                  </a:lnTo>
                  <a:lnTo>
                    <a:pt x="1502487" y="2503091"/>
                  </a:lnTo>
                  <a:lnTo>
                    <a:pt x="1452404" y="2487840"/>
                  </a:lnTo>
                  <a:lnTo>
                    <a:pt x="1402321" y="2473064"/>
                  </a:lnTo>
                  <a:lnTo>
                    <a:pt x="1352238" y="2459516"/>
                  </a:lnTo>
                  <a:lnTo>
                    <a:pt x="1302155" y="2443597"/>
                  </a:lnTo>
                  <a:lnTo>
                    <a:pt x="1252072" y="2428229"/>
                  </a:lnTo>
                  <a:lnTo>
                    <a:pt x="1201989" y="2415770"/>
                  </a:lnTo>
                  <a:lnTo>
                    <a:pt x="1151907" y="2400457"/>
                  </a:lnTo>
                  <a:lnTo>
                    <a:pt x="1101824" y="2385631"/>
                  </a:lnTo>
                  <a:lnTo>
                    <a:pt x="1051741" y="2369979"/>
                  </a:lnTo>
                  <a:lnTo>
                    <a:pt x="1001658" y="2355535"/>
                  </a:lnTo>
                  <a:lnTo>
                    <a:pt x="951575" y="2340495"/>
                  </a:lnTo>
                  <a:lnTo>
                    <a:pt x="901492" y="2328337"/>
                  </a:lnTo>
                  <a:lnTo>
                    <a:pt x="851409" y="2315483"/>
                  </a:lnTo>
                  <a:lnTo>
                    <a:pt x="801326" y="2301803"/>
                  </a:lnTo>
                  <a:lnTo>
                    <a:pt x="751243" y="2289688"/>
                  </a:lnTo>
                  <a:lnTo>
                    <a:pt x="701161" y="2275307"/>
                  </a:lnTo>
                  <a:lnTo>
                    <a:pt x="651078" y="2261293"/>
                  </a:lnTo>
                  <a:lnTo>
                    <a:pt x="600995" y="2246880"/>
                  </a:lnTo>
                  <a:lnTo>
                    <a:pt x="550912" y="2233897"/>
                  </a:lnTo>
                  <a:lnTo>
                    <a:pt x="500829" y="2221657"/>
                  </a:lnTo>
                  <a:lnTo>
                    <a:pt x="450746" y="2208340"/>
                  </a:lnTo>
                  <a:lnTo>
                    <a:pt x="400663" y="2198333"/>
                  </a:lnTo>
                  <a:lnTo>
                    <a:pt x="350580" y="2185933"/>
                  </a:lnTo>
                  <a:lnTo>
                    <a:pt x="300497" y="2173547"/>
                  </a:lnTo>
                  <a:lnTo>
                    <a:pt x="250414" y="2162429"/>
                  </a:lnTo>
                  <a:lnTo>
                    <a:pt x="200332" y="2148802"/>
                  </a:lnTo>
                  <a:lnTo>
                    <a:pt x="150249" y="2135454"/>
                  </a:lnTo>
                  <a:lnTo>
                    <a:pt x="100166" y="2123733"/>
                  </a:lnTo>
                  <a:lnTo>
                    <a:pt x="50083" y="2114083"/>
                  </a:lnTo>
                  <a:lnTo>
                    <a:pt x="0" y="2101409"/>
                  </a:lnTo>
                  <a:close/>
                </a:path>
              </a:pathLst>
            </a:custGeom>
            <a:solidFill>
              <a:srgbClr val="10475B">
                <a:alpha val="50196"/>
              </a:srgbClr>
            </a:solidFill>
          </p:spPr>
          <p:txBody>
            <a:bodyPr/>
            <a:lstStyle/>
            <a:p/>
          </p:txBody>
        </p:sp>
        <p:sp>
          <p:nvSpPr>
            <p:cNvPr id="69" name="Text 69"/>
            <p:cNvSpPr/>
            <p:nvPr/>
          </p:nvSpPr>
          <p:spPr>
            <a:xfrm rot="0">
              <a:off x="25020243" y="3716178"/>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70" name="Text 70"/>
            <p:cNvSpPr/>
            <p:nvPr/>
          </p:nvSpPr>
          <p:spPr>
            <a:xfrm rot="0">
              <a:off x="21288450" y="10491848"/>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71" name="Text 71"/>
            <p:cNvSpPr/>
            <p:nvPr/>
          </p:nvSpPr>
          <p:spPr>
            <a:xfrm rot="0">
              <a:off x="23461722" y="1371029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72" name="Rectangle 72"/>
            <p:cNvSpPr/>
            <p:nvPr/>
          </p:nvSpPr>
          <p:spPr>
            <a:xfrm>
              <a:off x="19599567" y="1848019"/>
              <a:ext cx="15921352" cy="15565733"/>
            </a:xfrm>
            <a:prstGeom prst="rect">
              <a:avLst/>
            </a:prstGeom>
            <a:ln w="13500">
              <a:solidFill>
                <a:srgbClr val="7F7F7F">
                  <a:alpha val="100000"/>
                </a:srgbClr>
              </a:solidFill>
              <a:prstDash val="solid"/>
              <a:round/>
            </a:ln>
          </p:spPr>
          <p:txBody>
            <a:bodyPr/>
            <a:lstStyle/>
            <a:p/>
          </p:txBody>
        </p:sp>
        <p:sp>
          <p:nvSpPr>
            <p:cNvPr id="73" name="Text 73"/>
            <p:cNvSpPr/>
            <p:nvPr/>
          </p:nvSpPr>
          <p:spPr>
            <a:xfrm rot="0">
              <a:off x="2019889" y="1646745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a:t>
              </a:r>
            </a:p>
          </p:txBody>
        </p:sp>
        <p:sp>
          <p:nvSpPr>
            <p:cNvPr id="74" name="Text 74"/>
            <p:cNvSpPr/>
            <p:nvPr/>
          </p:nvSpPr>
          <p:spPr>
            <a:xfrm rot="0">
              <a:off x="2019889" y="1307962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a:t>
              </a:r>
            </a:p>
          </p:txBody>
        </p:sp>
        <p:sp>
          <p:nvSpPr>
            <p:cNvPr id="75" name="Text 75"/>
            <p:cNvSpPr/>
            <p:nvPr/>
          </p:nvSpPr>
          <p:spPr>
            <a:xfrm rot="0">
              <a:off x="2019889" y="969178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0.4</a:t>
              </a:r>
            </a:p>
          </p:txBody>
        </p:sp>
        <p:sp>
          <p:nvSpPr>
            <p:cNvPr id="76" name="Text 76"/>
            <p:cNvSpPr/>
            <p:nvPr/>
          </p:nvSpPr>
          <p:spPr>
            <a:xfrm rot="0">
              <a:off x="2019889" y="6303954"/>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0.6</a:t>
              </a:r>
            </a:p>
          </p:txBody>
        </p:sp>
        <p:sp>
          <p:nvSpPr>
            <p:cNvPr id="77" name="Text 77"/>
            <p:cNvSpPr/>
            <p:nvPr/>
          </p:nvSpPr>
          <p:spPr>
            <a:xfrm rot="0">
              <a:off x="2019889" y="2916119"/>
              <a:ext cx="1219200"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0.8</a:t>
              </a:r>
            </a:p>
          </p:txBody>
        </p:sp>
        <p:sp>
          <p:nvSpPr>
            <p:cNvPr id="78" name="Polyline form 78"/>
            <p:cNvSpPr/>
            <p:nvPr/>
          </p:nvSpPr>
          <p:spPr>
            <a:xfrm>
              <a:off x="3275189" y="16706219"/>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79" name="Polyline form 79"/>
            <p:cNvSpPr/>
            <p:nvPr/>
          </p:nvSpPr>
          <p:spPr>
            <a:xfrm>
              <a:off x="3275189" y="13318384"/>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80" name="Polyline form 80"/>
            <p:cNvSpPr/>
            <p:nvPr/>
          </p:nvSpPr>
          <p:spPr>
            <a:xfrm>
              <a:off x="3275189" y="9930549"/>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81" name="Polyline form 81"/>
            <p:cNvSpPr/>
            <p:nvPr/>
          </p:nvSpPr>
          <p:spPr>
            <a:xfrm>
              <a:off x="3275189" y="6542714"/>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82" name="Polyline form 82"/>
            <p:cNvSpPr/>
            <p:nvPr/>
          </p:nvSpPr>
          <p:spPr>
            <a:xfrm>
              <a:off x="3275189" y="3154879"/>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83" name="Polyline form 83"/>
            <p:cNvSpPr/>
            <p:nvPr/>
          </p:nvSpPr>
          <p:spPr>
            <a:xfrm>
              <a:off x="4359887"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4" name="Polyline form 84"/>
            <p:cNvSpPr/>
            <p:nvPr/>
          </p:nvSpPr>
          <p:spPr>
            <a:xfrm>
              <a:off x="7254678"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5" name="Polyline form 85"/>
            <p:cNvSpPr/>
            <p:nvPr/>
          </p:nvSpPr>
          <p:spPr>
            <a:xfrm>
              <a:off x="10149469"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6" name="Polyline form 86"/>
            <p:cNvSpPr/>
            <p:nvPr/>
          </p:nvSpPr>
          <p:spPr>
            <a:xfrm>
              <a:off x="13044261"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7" name="Polyline form 87"/>
            <p:cNvSpPr/>
            <p:nvPr/>
          </p:nvSpPr>
          <p:spPr>
            <a:xfrm>
              <a:off x="15939052"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8" name="Polyline form 88"/>
            <p:cNvSpPr/>
            <p:nvPr/>
          </p:nvSpPr>
          <p:spPr>
            <a:xfrm>
              <a:off x="18833843"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9" name="Text 89"/>
            <p:cNvSpPr/>
            <p:nvPr/>
          </p:nvSpPr>
          <p:spPr>
            <a:xfrm rot="0">
              <a:off x="411858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90" name="Text 90"/>
            <p:cNvSpPr/>
            <p:nvPr/>
          </p:nvSpPr>
          <p:spPr>
            <a:xfrm rot="0">
              <a:off x="701337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91" name="Text 91"/>
            <p:cNvSpPr/>
            <p:nvPr/>
          </p:nvSpPr>
          <p:spPr>
            <a:xfrm rot="0">
              <a:off x="990816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92" name="Text 92"/>
            <p:cNvSpPr/>
            <p:nvPr/>
          </p:nvSpPr>
          <p:spPr>
            <a:xfrm rot="0">
              <a:off x="1280296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93" name="Text 93"/>
            <p:cNvSpPr/>
            <p:nvPr/>
          </p:nvSpPr>
          <p:spPr>
            <a:xfrm rot="0">
              <a:off x="1569775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94" name="Text 94"/>
            <p:cNvSpPr/>
            <p:nvPr/>
          </p:nvSpPr>
          <p:spPr>
            <a:xfrm rot="0">
              <a:off x="1859254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95" name="Polyline form 95"/>
            <p:cNvSpPr/>
            <p:nvPr/>
          </p:nvSpPr>
          <p:spPr>
            <a:xfrm>
              <a:off x="20323265"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6" name="Polyline form 96"/>
            <p:cNvSpPr/>
            <p:nvPr/>
          </p:nvSpPr>
          <p:spPr>
            <a:xfrm>
              <a:off x="23218056"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7" name="Polyline form 97"/>
            <p:cNvSpPr/>
            <p:nvPr/>
          </p:nvSpPr>
          <p:spPr>
            <a:xfrm>
              <a:off x="26112847"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8" name="Polyline form 98"/>
            <p:cNvSpPr/>
            <p:nvPr/>
          </p:nvSpPr>
          <p:spPr>
            <a:xfrm>
              <a:off x="29007639"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9" name="Polyline form 99"/>
            <p:cNvSpPr/>
            <p:nvPr/>
          </p:nvSpPr>
          <p:spPr>
            <a:xfrm>
              <a:off x="31902430"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100" name="Polyline form 100"/>
            <p:cNvSpPr/>
            <p:nvPr/>
          </p:nvSpPr>
          <p:spPr>
            <a:xfrm>
              <a:off x="34797221"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101" name="Text 101"/>
            <p:cNvSpPr/>
            <p:nvPr/>
          </p:nvSpPr>
          <p:spPr>
            <a:xfrm rot="0">
              <a:off x="2008196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102" name="Text 102"/>
            <p:cNvSpPr/>
            <p:nvPr/>
          </p:nvSpPr>
          <p:spPr>
            <a:xfrm rot="0">
              <a:off x="2297675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103" name="Text 103"/>
            <p:cNvSpPr/>
            <p:nvPr/>
          </p:nvSpPr>
          <p:spPr>
            <a:xfrm rot="0">
              <a:off x="2587154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104" name="Text 104"/>
            <p:cNvSpPr/>
            <p:nvPr/>
          </p:nvSpPr>
          <p:spPr>
            <a:xfrm rot="0">
              <a:off x="2876633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105" name="Text 105"/>
            <p:cNvSpPr/>
            <p:nvPr/>
          </p:nvSpPr>
          <p:spPr>
            <a:xfrm rot="0">
              <a:off x="3166113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106" name="Text 106"/>
            <p:cNvSpPr/>
            <p:nvPr/>
          </p:nvSpPr>
          <p:spPr>
            <a:xfrm rot="0">
              <a:off x="3455592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107" name="Text 107"/>
            <p:cNvSpPr/>
            <p:nvPr/>
          </p:nvSpPr>
          <p:spPr>
            <a:xfrm rot="0">
              <a:off x="1595221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108" name="Text 108"/>
            <p:cNvSpPr/>
            <p:nvPr/>
          </p:nvSpPr>
          <p:spPr>
            <a:xfrm rot="-5400000">
              <a:off x="-2988543" y="10904020"/>
              <a:ext cx="9425641"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Employment, </a:t>
              </a:r>
            </a:p>
          </p:txBody>
        </p:sp>
        <p:sp>
          <p:nvSpPr>
            <p:cNvPr id="109" name="Text 109"/>
            <p:cNvSpPr/>
            <p:nvPr/>
          </p:nvSpPr>
          <p:spPr>
            <a:xfrm rot="-5400000">
              <a:off x="-424562" y="4806600"/>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true">
                  <a:solidFill>
                    <a:srgbClr val="000000">
                      <a:alpha val="100000"/>
                    </a:srgbClr>
                  </a:solidFill>
                  <a:latin typeface="Helvetica"/>
                  <a:cs typeface="Helvetica"/>
                </a:rPr>
                <a:t>Ceteris Paribus</a:t>
              </a:r>
            </a:p>
          </p:txBody>
        </p:sp>
        <p:sp>
          <p:nvSpPr>
            <p:cNvPr id="110" name="Text 110"/>
            <p:cNvSpPr/>
            <p:nvPr/>
          </p:nvSpPr>
          <p:spPr>
            <a:xfrm rot="-5400000">
              <a:off x="1546478" y="3124231"/>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sld>
</file>

<file path=ppt/slides/slide6.xml><?xml version="1.0" encoding="utf-8"?>
<p:sld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grpSp>
        <p:nvGrpSpPr>
          <p:cNvPr id="1"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p:txBody>
        </p:sp>
        <p:sp>
          <p:nvSpPr>
            <p:cNvPr id="3" name="Rectangle 3"/>
            <p:cNvSpPr/>
            <p:nvPr/>
          </p:nvSpPr>
          <p:spPr>
            <a:xfrm>
              <a:off x="3877489" y="1352487"/>
              <a:ext cx="15800702" cy="495533"/>
            </a:xfrm>
            <a:prstGeom prst="rect">
              <a:avLst/>
            </a:prstGeom>
          </p:spPr>
          <p:txBody>
            <a:bodyPr/>
            <a:lstStyle/>
            <a:p/>
          </p:txBody>
        </p:sp>
        <p:sp>
          <p:nvSpPr>
            <p:cNvPr id="4" name="Text 4"/>
            <p:cNvSpPr/>
            <p:nvPr/>
          </p:nvSpPr>
          <p:spPr>
            <a:xfrm rot="0">
              <a:off x="10415765" y="1361493"/>
              <a:ext cx="272415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No College</a:t>
              </a:r>
            </a:p>
          </p:txBody>
        </p:sp>
        <p:sp>
          <p:nvSpPr>
            <p:cNvPr id="5" name="Rectangle 5"/>
            <p:cNvSpPr/>
            <p:nvPr/>
          </p:nvSpPr>
          <p:spPr>
            <a:xfrm>
              <a:off x="19720217" y="1352487"/>
              <a:ext cx="15800702" cy="495533"/>
            </a:xfrm>
            <a:prstGeom prst="rect">
              <a:avLst/>
            </a:prstGeom>
          </p:spPr>
          <p:txBody>
            <a:bodyPr/>
            <a:lstStyle/>
            <a:p/>
          </p:txBody>
        </p:sp>
        <p:sp>
          <p:nvSpPr>
            <p:cNvPr id="6" name="Text 6"/>
            <p:cNvSpPr/>
            <p:nvPr/>
          </p:nvSpPr>
          <p:spPr>
            <a:xfrm rot="0">
              <a:off x="25953693" y="1361493"/>
              <a:ext cx="333375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Some College</a:t>
              </a:r>
            </a:p>
          </p:txBody>
        </p:sp>
        <p:sp>
          <p:nvSpPr>
            <p:cNvPr id="7" name="Rectangle 7"/>
            <p:cNvSpPr/>
            <p:nvPr/>
          </p:nvSpPr>
          <p:spPr>
            <a:xfrm>
              <a:off x="3877489" y="1848019"/>
              <a:ext cx="15800702" cy="15565733"/>
            </a:xfrm>
            <a:prstGeom prst="rect">
              <a:avLst/>
            </a:prstGeom>
            <a:solidFill>
              <a:srgbClr val="FFFFFF">
                <a:alpha val="100000"/>
              </a:srgbClr>
            </a:solidFill>
          </p:spPr>
          <p:txBody>
            <a:bodyPr/>
            <a:lstStyle/>
            <a:p/>
          </p:txBody>
        </p:sp>
        <p:sp>
          <p:nvSpPr>
            <p:cNvPr id="8" name="Polyline form 8"/>
            <p:cNvSpPr/>
            <p:nvPr/>
          </p:nvSpPr>
          <p:spPr>
            <a:xfrm>
              <a:off x="3877489" y="14769624"/>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9" name="Polyline form 9"/>
            <p:cNvSpPr/>
            <p:nvPr/>
          </p:nvSpPr>
          <p:spPr>
            <a:xfrm>
              <a:off x="3877489" y="10896433"/>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10" name="Polyline form 10"/>
            <p:cNvSpPr/>
            <p:nvPr/>
          </p:nvSpPr>
          <p:spPr>
            <a:xfrm>
              <a:off x="3877489" y="7023242"/>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11" name="Polyline form 11"/>
            <p:cNvSpPr/>
            <p:nvPr/>
          </p:nvSpPr>
          <p:spPr>
            <a:xfrm>
              <a:off x="3877489" y="3150052"/>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12" name="Polyline form 12"/>
            <p:cNvSpPr/>
            <p:nvPr/>
          </p:nvSpPr>
          <p:spPr>
            <a:xfrm>
              <a:off x="6032130"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3" name="Polyline form 13"/>
            <p:cNvSpPr/>
            <p:nvPr/>
          </p:nvSpPr>
          <p:spPr>
            <a:xfrm>
              <a:off x="8904985"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4" name="Polyline form 14"/>
            <p:cNvSpPr/>
            <p:nvPr/>
          </p:nvSpPr>
          <p:spPr>
            <a:xfrm>
              <a:off x="11777840"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5" name="Polyline form 15"/>
            <p:cNvSpPr/>
            <p:nvPr/>
          </p:nvSpPr>
          <p:spPr>
            <a:xfrm>
              <a:off x="14650695"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6" name="Polyline form 16"/>
            <p:cNvSpPr/>
            <p:nvPr/>
          </p:nvSpPr>
          <p:spPr>
            <a:xfrm>
              <a:off x="17523550"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17" name="Polyline form 17"/>
            <p:cNvSpPr/>
            <p:nvPr/>
          </p:nvSpPr>
          <p:spPr>
            <a:xfrm>
              <a:off x="3877489" y="16706219"/>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18" name="Polyline form 18"/>
            <p:cNvSpPr/>
            <p:nvPr/>
          </p:nvSpPr>
          <p:spPr>
            <a:xfrm>
              <a:off x="3877489" y="12833028"/>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19" name="Polyline form 19"/>
            <p:cNvSpPr/>
            <p:nvPr/>
          </p:nvSpPr>
          <p:spPr>
            <a:xfrm>
              <a:off x="3877489" y="8959838"/>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20" name="Polyline form 20"/>
            <p:cNvSpPr/>
            <p:nvPr/>
          </p:nvSpPr>
          <p:spPr>
            <a:xfrm>
              <a:off x="3877489" y="5086647"/>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21" name="Polyline form 21"/>
            <p:cNvSpPr/>
            <p:nvPr/>
          </p:nvSpPr>
          <p:spPr>
            <a:xfrm>
              <a:off x="4595703"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2" name="Polyline form 22"/>
            <p:cNvSpPr/>
            <p:nvPr/>
          </p:nvSpPr>
          <p:spPr>
            <a:xfrm>
              <a:off x="7468558"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3" name="Polyline form 23"/>
            <p:cNvSpPr/>
            <p:nvPr/>
          </p:nvSpPr>
          <p:spPr>
            <a:xfrm>
              <a:off x="10341413"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4" name="Polyline form 24"/>
            <p:cNvSpPr/>
            <p:nvPr/>
          </p:nvSpPr>
          <p:spPr>
            <a:xfrm>
              <a:off x="13214267"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5" name="Polyline form 25"/>
            <p:cNvSpPr/>
            <p:nvPr/>
          </p:nvSpPr>
          <p:spPr>
            <a:xfrm>
              <a:off x="16087122"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6" name="Polyline form 26"/>
            <p:cNvSpPr/>
            <p:nvPr/>
          </p:nvSpPr>
          <p:spPr>
            <a:xfrm>
              <a:off x="18959977"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27" name="Polyline form 27"/>
            <p:cNvSpPr/>
            <p:nvPr/>
          </p:nvSpPr>
          <p:spPr>
            <a:xfrm>
              <a:off x="4595703" y="6991323"/>
              <a:ext cx="14364274" cy="6009467"/>
            </a:xfrm>
            <a:custGeom>
              <a:avLst/>
              <a:pathLst>
                <a:path w="14364274" h="6009467">
                  <a:moveTo>
                    <a:pt x="0" y="6009467"/>
                  </a:moveTo>
                  <a:lnTo>
                    <a:pt x="49703" y="5992576"/>
                  </a:lnTo>
                  <a:lnTo>
                    <a:pt x="99407" y="5975631"/>
                  </a:lnTo>
                  <a:lnTo>
                    <a:pt x="149110" y="5958633"/>
                  </a:lnTo>
                  <a:lnTo>
                    <a:pt x="198813" y="5941581"/>
                  </a:lnTo>
                  <a:lnTo>
                    <a:pt x="248517" y="5924475"/>
                  </a:lnTo>
                  <a:lnTo>
                    <a:pt x="298220" y="5907316"/>
                  </a:lnTo>
                  <a:lnTo>
                    <a:pt x="347924" y="5890103"/>
                  </a:lnTo>
                  <a:lnTo>
                    <a:pt x="397627" y="5872837"/>
                  </a:lnTo>
                  <a:lnTo>
                    <a:pt x="447330" y="5855518"/>
                  </a:lnTo>
                  <a:lnTo>
                    <a:pt x="497034" y="5838146"/>
                  </a:lnTo>
                  <a:lnTo>
                    <a:pt x="546737" y="5820720"/>
                  </a:lnTo>
                  <a:lnTo>
                    <a:pt x="596440" y="5803242"/>
                  </a:lnTo>
                  <a:lnTo>
                    <a:pt x="646144" y="5785711"/>
                  </a:lnTo>
                  <a:lnTo>
                    <a:pt x="695847" y="5768127"/>
                  </a:lnTo>
                  <a:lnTo>
                    <a:pt x="745551" y="5750491"/>
                  </a:lnTo>
                  <a:lnTo>
                    <a:pt x="795254" y="5732802"/>
                  </a:lnTo>
                  <a:lnTo>
                    <a:pt x="844957" y="5715061"/>
                  </a:lnTo>
                  <a:lnTo>
                    <a:pt x="894661" y="5697268"/>
                  </a:lnTo>
                  <a:lnTo>
                    <a:pt x="944364" y="5679423"/>
                  </a:lnTo>
                  <a:lnTo>
                    <a:pt x="994067" y="5661525"/>
                  </a:lnTo>
                  <a:lnTo>
                    <a:pt x="1043771" y="5643577"/>
                  </a:lnTo>
                  <a:lnTo>
                    <a:pt x="1093474" y="5625576"/>
                  </a:lnTo>
                  <a:lnTo>
                    <a:pt x="1143178" y="5607524"/>
                  </a:lnTo>
                  <a:lnTo>
                    <a:pt x="1192881" y="5589421"/>
                  </a:lnTo>
                  <a:lnTo>
                    <a:pt x="1242584" y="5571266"/>
                  </a:lnTo>
                  <a:lnTo>
                    <a:pt x="1292288" y="5553061"/>
                  </a:lnTo>
                  <a:lnTo>
                    <a:pt x="1341991" y="5534804"/>
                  </a:lnTo>
                  <a:lnTo>
                    <a:pt x="1391694" y="5516497"/>
                  </a:lnTo>
                  <a:lnTo>
                    <a:pt x="1441398" y="5498139"/>
                  </a:lnTo>
                  <a:lnTo>
                    <a:pt x="1491101" y="5479731"/>
                  </a:lnTo>
                  <a:lnTo>
                    <a:pt x="1540805" y="5461273"/>
                  </a:lnTo>
                  <a:lnTo>
                    <a:pt x="1590508" y="5442765"/>
                  </a:lnTo>
                  <a:lnTo>
                    <a:pt x="1640211" y="5424207"/>
                  </a:lnTo>
                  <a:lnTo>
                    <a:pt x="1689915" y="5405599"/>
                  </a:lnTo>
                  <a:lnTo>
                    <a:pt x="1739618" y="5386942"/>
                  </a:lnTo>
                  <a:lnTo>
                    <a:pt x="1789321" y="5368235"/>
                  </a:lnTo>
                  <a:lnTo>
                    <a:pt x="1839025" y="5349480"/>
                  </a:lnTo>
                  <a:lnTo>
                    <a:pt x="1888728" y="5330675"/>
                  </a:lnTo>
                  <a:lnTo>
                    <a:pt x="1938431" y="5311822"/>
                  </a:lnTo>
                  <a:lnTo>
                    <a:pt x="1988135" y="5292921"/>
                  </a:lnTo>
                  <a:lnTo>
                    <a:pt x="2037838" y="5273971"/>
                  </a:lnTo>
                  <a:lnTo>
                    <a:pt x="2087542" y="5254973"/>
                  </a:lnTo>
                  <a:lnTo>
                    <a:pt x="2137245" y="5235927"/>
                  </a:lnTo>
                  <a:lnTo>
                    <a:pt x="2186948" y="5216833"/>
                  </a:lnTo>
                  <a:lnTo>
                    <a:pt x="2236652" y="5197692"/>
                  </a:lnTo>
                  <a:lnTo>
                    <a:pt x="2286355" y="5178504"/>
                  </a:lnTo>
                  <a:lnTo>
                    <a:pt x="2336058" y="5159269"/>
                  </a:lnTo>
                  <a:lnTo>
                    <a:pt x="2385762" y="5139987"/>
                  </a:lnTo>
                  <a:lnTo>
                    <a:pt x="2435465" y="5120658"/>
                  </a:lnTo>
                  <a:lnTo>
                    <a:pt x="2485169" y="5101283"/>
                  </a:lnTo>
                  <a:lnTo>
                    <a:pt x="2534872" y="5081863"/>
                  </a:lnTo>
                  <a:lnTo>
                    <a:pt x="2584575" y="5062396"/>
                  </a:lnTo>
                  <a:lnTo>
                    <a:pt x="2634279" y="5042884"/>
                  </a:lnTo>
                  <a:lnTo>
                    <a:pt x="2683982" y="5023326"/>
                  </a:lnTo>
                  <a:lnTo>
                    <a:pt x="2733685" y="5003723"/>
                  </a:lnTo>
                  <a:lnTo>
                    <a:pt x="2783389" y="4984076"/>
                  </a:lnTo>
                  <a:lnTo>
                    <a:pt x="2833092" y="4964384"/>
                  </a:lnTo>
                  <a:lnTo>
                    <a:pt x="2882796" y="4944647"/>
                  </a:lnTo>
                  <a:lnTo>
                    <a:pt x="2932499" y="4924867"/>
                  </a:lnTo>
                  <a:lnTo>
                    <a:pt x="2982202" y="4905043"/>
                  </a:lnTo>
                  <a:lnTo>
                    <a:pt x="3031906" y="4885175"/>
                  </a:lnTo>
                  <a:lnTo>
                    <a:pt x="3081609" y="4865264"/>
                  </a:lnTo>
                  <a:lnTo>
                    <a:pt x="3131312" y="4845311"/>
                  </a:lnTo>
                  <a:lnTo>
                    <a:pt x="3181016" y="4825314"/>
                  </a:lnTo>
                  <a:lnTo>
                    <a:pt x="3230719" y="4805275"/>
                  </a:lnTo>
                  <a:lnTo>
                    <a:pt x="3280422" y="4785194"/>
                  </a:lnTo>
                  <a:lnTo>
                    <a:pt x="3330126" y="4765072"/>
                  </a:lnTo>
                  <a:lnTo>
                    <a:pt x="3379829" y="4744907"/>
                  </a:lnTo>
                  <a:lnTo>
                    <a:pt x="3429533" y="4724702"/>
                  </a:lnTo>
                  <a:lnTo>
                    <a:pt x="3479236" y="4704456"/>
                  </a:lnTo>
                  <a:lnTo>
                    <a:pt x="3528939" y="4684169"/>
                  </a:lnTo>
                  <a:lnTo>
                    <a:pt x="3578643" y="4663841"/>
                  </a:lnTo>
                  <a:lnTo>
                    <a:pt x="3628346" y="4643474"/>
                  </a:lnTo>
                  <a:lnTo>
                    <a:pt x="3678049" y="4623067"/>
                  </a:lnTo>
                  <a:lnTo>
                    <a:pt x="3727753" y="4602621"/>
                  </a:lnTo>
                  <a:lnTo>
                    <a:pt x="3777456" y="4582136"/>
                  </a:lnTo>
                  <a:lnTo>
                    <a:pt x="3827160" y="4561611"/>
                  </a:lnTo>
                  <a:lnTo>
                    <a:pt x="3876863" y="4541049"/>
                  </a:lnTo>
                  <a:lnTo>
                    <a:pt x="3926566" y="4520448"/>
                  </a:lnTo>
                  <a:lnTo>
                    <a:pt x="3976270" y="4499810"/>
                  </a:lnTo>
                  <a:lnTo>
                    <a:pt x="4025973" y="4479134"/>
                  </a:lnTo>
                  <a:lnTo>
                    <a:pt x="4075676" y="4458422"/>
                  </a:lnTo>
                  <a:lnTo>
                    <a:pt x="4125380" y="4437672"/>
                  </a:lnTo>
                  <a:lnTo>
                    <a:pt x="4175083" y="4416886"/>
                  </a:lnTo>
                  <a:lnTo>
                    <a:pt x="4224787" y="4396064"/>
                  </a:lnTo>
                  <a:lnTo>
                    <a:pt x="4274490" y="4375207"/>
                  </a:lnTo>
                  <a:lnTo>
                    <a:pt x="4324193" y="4354314"/>
                  </a:lnTo>
                  <a:lnTo>
                    <a:pt x="4373897" y="4333386"/>
                  </a:lnTo>
                  <a:lnTo>
                    <a:pt x="4423600" y="4312423"/>
                  </a:lnTo>
                  <a:lnTo>
                    <a:pt x="4473303" y="4291426"/>
                  </a:lnTo>
                  <a:lnTo>
                    <a:pt x="4523007" y="4270395"/>
                  </a:lnTo>
                  <a:lnTo>
                    <a:pt x="4572710" y="4249331"/>
                  </a:lnTo>
                  <a:lnTo>
                    <a:pt x="4622414" y="4228233"/>
                  </a:lnTo>
                  <a:lnTo>
                    <a:pt x="4672117" y="4207103"/>
                  </a:lnTo>
                  <a:lnTo>
                    <a:pt x="4721820" y="4185940"/>
                  </a:lnTo>
                  <a:lnTo>
                    <a:pt x="4771524" y="4164745"/>
                  </a:lnTo>
                  <a:lnTo>
                    <a:pt x="4821227" y="4143519"/>
                  </a:lnTo>
                  <a:lnTo>
                    <a:pt x="4870930" y="4122261"/>
                  </a:lnTo>
                  <a:lnTo>
                    <a:pt x="4920634" y="4100972"/>
                  </a:lnTo>
                  <a:lnTo>
                    <a:pt x="4970337" y="4079653"/>
                  </a:lnTo>
                  <a:lnTo>
                    <a:pt x="5020040" y="4058304"/>
                  </a:lnTo>
                  <a:lnTo>
                    <a:pt x="5069744" y="4036924"/>
                  </a:lnTo>
                  <a:lnTo>
                    <a:pt x="5119447" y="4015516"/>
                  </a:lnTo>
                  <a:lnTo>
                    <a:pt x="5169151" y="3994078"/>
                  </a:lnTo>
                  <a:lnTo>
                    <a:pt x="5218854" y="3972612"/>
                  </a:lnTo>
                  <a:lnTo>
                    <a:pt x="5268557" y="3951118"/>
                  </a:lnTo>
                  <a:lnTo>
                    <a:pt x="5318261" y="3929596"/>
                  </a:lnTo>
                  <a:lnTo>
                    <a:pt x="5367964" y="3908047"/>
                  </a:lnTo>
                  <a:lnTo>
                    <a:pt x="5417667" y="3886470"/>
                  </a:lnTo>
                  <a:lnTo>
                    <a:pt x="5467371" y="3864867"/>
                  </a:lnTo>
                  <a:lnTo>
                    <a:pt x="5517074" y="3843238"/>
                  </a:lnTo>
                  <a:lnTo>
                    <a:pt x="5566778" y="3821584"/>
                  </a:lnTo>
                  <a:lnTo>
                    <a:pt x="5616481" y="3799904"/>
                  </a:lnTo>
                  <a:lnTo>
                    <a:pt x="5666184" y="3778199"/>
                  </a:lnTo>
                  <a:lnTo>
                    <a:pt x="5715888" y="3756469"/>
                  </a:lnTo>
                  <a:lnTo>
                    <a:pt x="5765591" y="3734716"/>
                  </a:lnTo>
                  <a:lnTo>
                    <a:pt x="5815294" y="3712939"/>
                  </a:lnTo>
                  <a:lnTo>
                    <a:pt x="5864998" y="3691138"/>
                  </a:lnTo>
                  <a:lnTo>
                    <a:pt x="5914701" y="3669315"/>
                  </a:lnTo>
                  <a:lnTo>
                    <a:pt x="5964405" y="3647470"/>
                  </a:lnTo>
                  <a:lnTo>
                    <a:pt x="6014108" y="3625603"/>
                  </a:lnTo>
                  <a:lnTo>
                    <a:pt x="6063811" y="3603714"/>
                  </a:lnTo>
                  <a:lnTo>
                    <a:pt x="6113515" y="3581804"/>
                  </a:lnTo>
                  <a:lnTo>
                    <a:pt x="6163218" y="3559874"/>
                  </a:lnTo>
                  <a:lnTo>
                    <a:pt x="6212921" y="3537923"/>
                  </a:lnTo>
                  <a:lnTo>
                    <a:pt x="6262625" y="3515953"/>
                  </a:lnTo>
                  <a:lnTo>
                    <a:pt x="6312328" y="3493963"/>
                  </a:lnTo>
                  <a:lnTo>
                    <a:pt x="6362032" y="3471955"/>
                  </a:lnTo>
                  <a:lnTo>
                    <a:pt x="6411735" y="3449928"/>
                  </a:lnTo>
                  <a:lnTo>
                    <a:pt x="6461438" y="3427883"/>
                  </a:lnTo>
                  <a:lnTo>
                    <a:pt x="6511142" y="3405821"/>
                  </a:lnTo>
                  <a:lnTo>
                    <a:pt x="6560845" y="3383741"/>
                  </a:lnTo>
                  <a:lnTo>
                    <a:pt x="6610548" y="3361645"/>
                  </a:lnTo>
                  <a:lnTo>
                    <a:pt x="6660252" y="3339533"/>
                  </a:lnTo>
                  <a:lnTo>
                    <a:pt x="6709955" y="3317405"/>
                  </a:lnTo>
                  <a:lnTo>
                    <a:pt x="6759658" y="3295262"/>
                  </a:lnTo>
                  <a:lnTo>
                    <a:pt x="6809362" y="3273104"/>
                  </a:lnTo>
                  <a:lnTo>
                    <a:pt x="6859065" y="3250932"/>
                  </a:lnTo>
                  <a:lnTo>
                    <a:pt x="6908769" y="3228746"/>
                  </a:lnTo>
                  <a:lnTo>
                    <a:pt x="6958472" y="3206546"/>
                  </a:lnTo>
                  <a:lnTo>
                    <a:pt x="7008175" y="3184334"/>
                  </a:lnTo>
                  <a:lnTo>
                    <a:pt x="7057879" y="3162109"/>
                  </a:lnTo>
                  <a:lnTo>
                    <a:pt x="7107582" y="3139872"/>
                  </a:lnTo>
                  <a:lnTo>
                    <a:pt x="7157285" y="3117623"/>
                  </a:lnTo>
                  <a:lnTo>
                    <a:pt x="7206989" y="3095363"/>
                  </a:lnTo>
                  <a:lnTo>
                    <a:pt x="7256692" y="3073093"/>
                  </a:lnTo>
                  <a:lnTo>
                    <a:pt x="7306396" y="3050812"/>
                  </a:lnTo>
                  <a:lnTo>
                    <a:pt x="7356099" y="3028522"/>
                  </a:lnTo>
                  <a:lnTo>
                    <a:pt x="7405802" y="3006222"/>
                  </a:lnTo>
                  <a:lnTo>
                    <a:pt x="7455506" y="2983913"/>
                  </a:lnTo>
                  <a:lnTo>
                    <a:pt x="7505209" y="2961596"/>
                  </a:lnTo>
                  <a:lnTo>
                    <a:pt x="7554912" y="2939272"/>
                  </a:lnTo>
                  <a:lnTo>
                    <a:pt x="7604616" y="2916940"/>
                  </a:lnTo>
                  <a:lnTo>
                    <a:pt x="7654319" y="2894600"/>
                  </a:lnTo>
                  <a:lnTo>
                    <a:pt x="7704023" y="2872255"/>
                  </a:lnTo>
                  <a:lnTo>
                    <a:pt x="7753726" y="2849903"/>
                  </a:lnTo>
                  <a:lnTo>
                    <a:pt x="7803429" y="2827546"/>
                  </a:lnTo>
                  <a:lnTo>
                    <a:pt x="7853133" y="2805184"/>
                  </a:lnTo>
                  <a:lnTo>
                    <a:pt x="7902836" y="2782817"/>
                  </a:lnTo>
                  <a:lnTo>
                    <a:pt x="7952539" y="2760446"/>
                  </a:lnTo>
                  <a:lnTo>
                    <a:pt x="8002243" y="2738072"/>
                  </a:lnTo>
                  <a:lnTo>
                    <a:pt x="8051946" y="2715694"/>
                  </a:lnTo>
                  <a:lnTo>
                    <a:pt x="8101649" y="2693313"/>
                  </a:lnTo>
                  <a:lnTo>
                    <a:pt x="8151353" y="2670931"/>
                  </a:lnTo>
                  <a:lnTo>
                    <a:pt x="8201056" y="2648546"/>
                  </a:lnTo>
                  <a:lnTo>
                    <a:pt x="8250760" y="2626160"/>
                  </a:lnTo>
                  <a:lnTo>
                    <a:pt x="8300463" y="2603774"/>
                  </a:lnTo>
                  <a:lnTo>
                    <a:pt x="8350166" y="2581386"/>
                  </a:lnTo>
                  <a:lnTo>
                    <a:pt x="8399870" y="2558999"/>
                  </a:lnTo>
                  <a:lnTo>
                    <a:pt x="8449573" y="2536613"/>
                  </a:lnTo>
                  <a:lnTo>
                    <a:pt x="8499276" y="2514228"/>
                  </a:lnTo>
                  <a:lnTo>
                    <a:pt x="8548980" y="2491844"/>
                  </a:lnTo>
                  <a:lnTo>
                    <a:pt x="8598683" y="2469462"/>
                  </a:lnTo>
                  <a:lnTo>
                    <a:pt x="8648387" y="2447082"/>
                  </a:lnTo>
                  <a:lnTo>
                    <a:pt x="8698090" y="2424705"/>
                  </a:lnTo>
                  <a:lnTo>
                    <a:pt x="8747793" y="2402332"/>
                  </a:lnTo>
                  <a:lnTo>
                    <a:pt x="8797497" y="2379963"/>
                  </a:lnTo>
                  <a:lnTo>
                    <a:pt x="8847200" y="2357597"/>
                  </a:lnTo>
                  <a:lnTo>
                    <a:pt x="8896903" y="2335237"/>
                  </a:lnTo>
                  <a:lnTo>
                    <a:pt x="8946607" y="2312881"/>
                  </a:lnTo>
                  <a:lnTo>
                    <a:pt x="8996310" y="2290532"/>
                  </a:lnTo>
                  <a:lnTo>
                    <a:pt x="9046014" y="2268188"/>
                  </a:lnTo>
                  <a:lnTo>
                    <a:pt x="9095717" y="2245851"/>
                  </a:lnTo>
                  <a:lnTo>
                    <a:pt x="9145420" y="2223522"/>
                  </a:lnTo>
                  <a:lnTo>
                    <a:pt x="9195124" y="2201199"/>
                  </a:lnTo>
                  <a:lnTo>
                    <a:pt x="9244827" y="2178885"/>
                  </a:lnTo>
                  <a:lnTo>
                    <a:pt x="9294530" y="2156579"/>
                  </a:lnTo>
                  <a:lnTo>
                    <a:pt x="9344234" y="2134282"/>
                  </a:lnTo>
                  <a:lnTo>
                    <a:pt x="9393937" y="2111994"/>
                  </a:lnTo>
                  <a:lnTo>
                    <a:pt x="9443641" y="2089716"/>
                  </a:lnTo>
                  <a:lnTo>
                    <a:pt x="9493344" y="2067448"/>
                  </a:lnTo>
                  <a:lnTo>
                    <a:pt x="9543047" y="2045191"/>
                  </a:lnTo>
                  <a:lnTo>
                    <a:pt x="9592751" y="2022945"/>
                  </a:lnTo>
                  <a:lnTo>
                    <a:pt x="9642454" y="2000710"/>
                  </a:lnTo>
                  <a:lnTo>
                    <a:pt x="9692157" y="1978488"/>
                  </a:lnTo>
                  <a:lnTo>
                    <a:pt x="9741861" y="1956278"/>
                  </a:lnTo>
                  <a:lnTo>
                    <a:pt x="9791564" y="1934081"/>
                  </a:lnTo>
                  <a:lnTo>
                    <a:pt x="9841267" y="1911897"/>
                  </a:lnTo>
                  <a:lnTo>
                    <a:pt x="9890971" y="1889727"/>
                  </a:lnTo>
                  <a:lnTo>
                    <a:pt x="9940674" y="1867571"/>
                  </a:lnTo>
                  <a:lnTo>
                    <a:pt x="9990378" y="1845430"/>
                  </a:lnTo>
                  <a:lnTo>
                    <a:pt x="10040081" y="1823304"/>
                  </a:lnTo>
                  <a:lnTo>
                    <a:pt x="10089784" y="1801193"/>
                  </a:lnTo>
                  <a:lnTo>
                    <a:pt x="10139488" y="1779099"/>
                  </a:lnTo>
                  <a:lnTo>
                    <a:pt x="10189191" y="1757021"/>
                  </a:lnTo>
                  <a:lnTo>
                    <a:pt x="10238894" y="1734960"/>
                  </a:lnTo>
                  <a:lnTo>
                    <a:pt x="10288598" y="1712915"/>
                  </a:lnTo>
                  <a:lnTo>
                    <a:pt x="10338301" y="1690889"/>
                  </a:lnTo>
                  <a:lnTo>
                    <a:pt x="10388005" y="1668881"/>
                  </a:lnTo>
                  <a:lnTo>
                    <a:pt x="10437708" y="1646891"/>
                  </a:lnTo>
                  <a:lnTo>
                    <a:pt x="10487411" y="1624920"/>
                  </a:lnTo>
                  <a:lnTo>
                    <a:pt x="10537115" y="1602969"/>
                  </a:lnTo>
                  <a:lnTo>
                    <a:pt x="10586818" y="1581037"/>
                  </a:lnTo>
                  <a:lnTo>
                    <a:pt x="10636521" y="1559125"/>
                  </a:lnTo>
                  <a:lnTo>
                    <a:pt x="10686225" y="1537234"/>
                  </a:lnTo>
                  <a:lnTo>
                    <a:pt x="10735928" y="1515364"/>
                  </a:lnTo>
                  <a:lnTo>
                    <a:pt x="10785632" y="1493516"/>
                  </a:lnTo>
                  <a:lnTo>
                    <a:pt x="10835335" y="1471689"/>
                  </a:lnTo>
                  <a:lnTo>
                    <a:pt x="10885038" y="1449884"/>
                  </a:lnTo>
                  <a:lnTo>
                    <a:pt x="10934742" y="1428102"/>
                  </a:lnTo>
                  <a:lnTo>
                    <a:pt x="10984445" y="1406344"/>
                  </a:lnTo>
                  <a:lnTo>
                    <a:pt x="11034148" y="1384608"/>
                  </a:lnTo>
                  <a:lnTo>
                    <a:pt x="11083852" y="1362896"/>
                  </a:lnTo>
                  <a:lnTo>
                    <a:pt x="11133555" y="1341209"/>
                  </a:lnTo>
                  <a:lnTo>
                    <a:pt x="11183258" y="1319546"/>
                  </a:lnTo>
                  <a:lnTo>
                    <a:pt x="11232962" y="1297908"/>
                  </a:lnTo>
                  <a:lnTo>
                    <a:pt x="11282665" y="1276295"/>
                  </a:lnTo>
                  <a:lnTo>
                    <a:pt x="11332369" y="1254708"/>
                  </a:lnTo>
                  <a:lnTo>
                    <a:pt x="11382072" y="1233147"/>
                  </a:lnTo>
                  <a:lnTo>
                    <a:pt x="11431775" y="1211613"/>
                  </a:lnTo>
                  <a:lnTo>
                    <a:pt x="11481479" y="1190105"/>
                  </a:lnTo>
                  <a:lnTo>
                    <a:pt x="11531182" y="1168625"/>
                  </a:lnTo>
                  <a:lnTo>
                    <a:pt x="11580885" y="1147172"/>
                  </a:lnTo>
                  <a:lnTo>
                    <a:pt x="11630589" y="1125748"/>
                  </a:lnTo>
                  <a:lnTo>
                    <a:pt x="11680292" y="1104351"/>
                  </a:lnTo>
                  <a:lnTo>
                    <a:pt x="11729996" y="1082984"/>
                  </a:lnTo>
                  <a:lnTo>
                    <a:pt x="11779699" y="1061645"/>
                  </a:lnTo>
                  <a:lnTo>
                    <a:pt x="11829402" y="1040336"/>
                  </a:lnTo>
                  <a:lnTo>
                    <a:pt x="11879106" y="1019056"/>
                  </a:lnTo>
                  <a:lnTo>
                    <a:pt x="11928809" y="997807"/>
                  </a:lnTo>
                  <a:lnTo>
                    <a:pt x="11978512" y="976588"/>
                  </a:lnTo>
                  <a:lnTo>
                    <a:pt x="12028216" y="955400"/>
                  </a:lnTo>
                  <a:lnTo>
                    <a:pt x="12077919" y="934243"/>
                  </a:lnTo>
                  <a:lnTo>
                    <a:pt x="12127623" y="913117"/>
                  </a:lnTo>
                  <a:lnTo>
                    <a:pt x="12177326" y="892024"/>
                  </a:lnTo>
                  <a:lnTo>
                    <a:pt x="12227029" y="870962"/>
                  </a:lnTo>
                  <a:lnTo>
                    <a:pt x="12276733" y="849933"/>
                  </a:lnTo>
                  <a:lnTo>
                    <a:pt x="12326436" y="828937"/>
                  </a:lnTo>
                  <a:lnTo>
                    <a:pt x="12376139" y="807974"/>
                  </a:lnTo>
                  <a:lnTo>
                    <a:pt x="12425843" y="787044"/>
                  </a:lnTo>
                  <a:lnTo>
                    <a:pt x="12475546" y="766148"/>
                  </a:lnTo>
                  <a:lnTo>
                    <a:pt x="12525250" y="745287"/>
                  </a:lnTo>
                  <a:lnTo>
                    <a:pt x="12574953" y="724459"/>
                  </a:lnTo>
                  <a:lnTo>
                    <a:pt x="12624656" y="703667"/>
                  </a:lnTo>
                  <a:lnTo>
                    <a:pt x="12674360" y="682909"/>
                  </a:lnTo>
                  <a:lnTo>
                    <a:pt x="12724063" y="662187"/>
                  </a:lnTo>
                  <a:lnTo>
                    <a:pt x="12773766" y="641500"/>
                  </a:lnTo>
                  <a:lnTo>
                    <a:pt x="12823470" y="620850"/>
                  </a:lnTo>
                  <a:lnTo>
                    <a:pt x="12873173" y="600235"/>
                  </a:lnTo>
                  <a:lnTo>
                    <a:pt x="12922876" y="579657"/>
                  </a:lnTo>
                  <a:lnTo>
                    <a:pt x="12972580" y="559116"/>
                  </a:lnTo>
                  <a:lnTo>
                    <a:pt x="13022283" y="538612"/>
                  </a:lnTo>
                  <a:lnTo>
                    <a:pt x="13071987" y="518146"/>
                  </a:lnTo>
                  <a:lnTo>
                    <a:pt x="13121690" y="497717"/>
                  </a:lnTo>
                  <a:lnTo>
                    <a:pt x="13171393" y="477326"/>
                  </a:lnTo>
                  <a:lnTo>
                    <a:pt x="13221097" y="456973"/>
                  </a:lnTo>
                  <a:lnTo>
                    <a:pt x="13270800" y="436659"/>
                  </a:lnTo>
                  <a:lnTo>
                    <a:pt x="13320503" y="416384"/>
                  </a:lnTo>
                  <a:lnTo>
                    <a:pt x="13370207" y="396147"/>
                  </a:lnTo>
                  <a:lnTo>
                    <a:pt x="13419910" y="375950"/>
                  </a:lnTo>
                  <a:lnTo>
                    <a:pt x="13469614" y="355792"/>
                  </a:lnTo>
                  <a:lnTo>
                    <a:pt x="13519317" y="335675"/>
                  </a:lnTo>
                  <a:lnTo>
                    <a:pt x="13569020" y="315597"/>
                  </a:lnTo>
                  <a:lnTo>
                    <a:pt x="13618724" y="295560"/>
                  </a:lnTo>
                  <a:lnTo>
                    <a:pt x="13668427" y="275563"/>
                  </a:lnTo>
                  <a:lnTo>
                    <a:pt x="13718130" y="255607"/>
                  </a:lnTo>
                  <a:lnTo>
                    <a:pt x="13767834" y="235692"/>
                  </a:lnTo>
                  <a:lnTo>
                    <a:pt x="13817537" y="215819"/>
                  </a:lnTo>
                  <a:lnTo>
                    <a:pt x="13867241" y="195986"/>
                  </a:lnTo>
                  <a:lnTo>
                    <a:pt x="13916944" y="176196"/>
                  </a:lnTo>
                  <a:lnTo>
                    <a:pt x="13966647" y="156448"/>
                  </a:lnTo>
                  <a:lnTo>
                    <a:pt x="14016351" y="136742"/>
                  </a:lnTo>
                  <a:lnTo>
                    <a:pt x="14066054" y="117078"/>
                  </a:lnTo>
                  <a:lnTo>
                    <a:pt x="14115757" y="97457"/>
                  </a:lnTo>
                  <a:lnTo>
                    <a:pt x="14165461" y="77879"/>
                  </a:lnTo>
                  <a:lnTo>
                    <a:pt x="14215164" y="58344"/>
                  </a:lnTo>
                  <a:lnTo>
                    <a:pt x="14264868" y="38853"/>
                  </a:lnTo>
                  <a:lnTo>
                    <a:pt x="14314571" y="19404"/>
                  </a:lnTo>
                  <a:lnTo>
                    <a:pt x="14364274" y="0"/>
                  </a:lnTo>
                </a:path>
              </a:pathLst>
            </a:custGeom>
            <a:ln w="27000">
              <a:solidFill>
                <a:srgbClr val="000000">
                  <a:alpha val="50196"/>
                </a:srgbClr>
              </a:solidFill>
              <a:prstDash val="solid"/>
              <a:round/>
            </a:ln>
          </p:spPr>
          <p:txBody>
            <a:bodyPr/>
            <a:lstStyle/>
            <a:p/>
          </p:txBody>
        </p:sp>
        <p:sp>
          <p:nvSpPr>
            <p:cNvPr id="28" name="Polyline form 28"/>
            <p:cNvSpPr/>
            <p:nvPr/>
          </p:nvSpPr>
          <p:spPr>
            <a:xfrm>
              <a:off x="4595703" y="16706211"/>
              <a:ext cx="14364274" cy="6"/>
            </a:xfrm>
            <a:custGeom>
              <a:avLst/>
              <a:pathLst>
                <a:path w="14364274" h="6">
                  <a:moveTo>
                    <a:pt x="0" y="6"/>
                  </a:moveTo>
                  <a:lnTo>
                    <a:pt x="49703" y="6"/>
                  </a:lnTo>
                  <a:lnTo>
                    <a:pt x="99407" y="6"/>
                  </a:lnTo>
                  <a:lnTo>
                    <a:pt x="149110" y="6"/>
                  </a:lnTo>
                  <a:lnTo>
                    <a:pt x="198813" y="6"/>
                  </a:lnTo>
                  <a:lnTo>
                    <a:pt x="248517" y="6"/>
                  </a:lnTo>
                  <a:lnTo>
                    <a:pt x="298220" y="6"/>
                  </a:lnTo>
                  <a:lnTo>
                    <a:pt x="347924" y="6"/>
                  </a:lnTo>
                  <a:lnTo>
                    <a:pt x="397627" y="6"/>
                  </a:lnTo>
                  <a:lnTo>
                    <a:pt x="447330" y="6"/>
                  </a:lnTo>
                  <a:lnTo>
                    <a:pt x="497034" y="6"/>
                  </a:lnTo>
                  <a:lnTo>
                    <a:pt x="546737" y="6"/>
                  </a:lnTo>
                  <a:lnTo>
                    <a:pt x="596440" y="6"/>
                  </a:lnTo>
                  <a:lnTo>
                    <a:pt x="646144" y="6"/>
                  </a:lnTo>
                  <a:lnTo>
                    <a:pt x="695847" y="6"/>
                  </a:lnTo>
                  <a:lnTo>
                    <a:pt x="745551" y="6"/>
                  </a:lnTo>
                  <a:lnTo>
                    <a:pt x="795254" y="6"/>
                  </a:lnTo>
                  <a:lnTo>
                    <a:pt x="844957" y="6"/>
                  </a:lnTo>
                  <a:lnTo>
                    <a:pt x="894661" y="6"/>
                  </a:lnTo>
                  <a:lnTo>
                    <a:pt x="944364" y="6"/>
                  </a:lnTo>
                  <a:lnTo>
                    <a:pt x="994067" y="6"/>
                  </a:lnTo>
                  <a:lnTo>
                    <a:pt x="1043771" y="6"/>
                  </a:lnTo>
                  <a:lnTo>
                    <a:pt x="1093474" y="6"/>
                  </a:lnTo>
                  <a:lnTo>
                    <a:pt x="1143178" y="6"/>
                  </a:lnTo>
                  <a:lnTo>
                    <a:pt x="1192881" y="6"/>
                  </a:lnTo>
                  <a:lnTo>
                    <a:pt x="1242584" y="6"/>
                  </a:lnTo>
                  <a:lnTo>
                    <a:pt x="1292288" y="6"/>
                  </a:lnTo>
                  <a:lnTo>
                    <a:pt x="1341991" y="6"/>
                  </a:lnTo>
                  <a:lnTo>
                    <a:pt x="1391694" y="6"/>
                  </a:lnTo>
                  <a:lnTo>
                    <a:pt x="1441398" y="6"/>
                  </a:lnTo>
                  <a:lnTo>
                    <a:pt x="1491101" y="6"/>
                  </a:lnTo>
                  <a:lnTo>
                    <a:pt x="1540805" y="6"/>
                  </a:lnTo>
                  <a:lnTo>
                    <a:pt x="1590508" y="6"/>
                  </a:lnTo>
                  <a:lnTo>
                    <a:pt x="1640211" y="6"/>
                  </a:lnTo>
                  <a:lnTo>
                    <a:pt x="1689915" y="6"/>
                  </a:lnTo>
                  <a:lnTo>
                    <a:pt x="1739618" y="6"/>
                  </a:lnTo>
                  <a:lnTo>
                    <a:pt x="1789321" y="6"/>
                  </a:lnTo>
                  <a:lnTo>
                    <a:pt x="1839025" y="6"/>
                  </a:lnTo>
                  <a:lnTo>
                    <a:pt x="1888728" y="6"/>
                  </a:lnTo>
                  <a:lnTo>
                    <a:pt x="1938431" y="6"/>
                  </a:lnTo>
                  <a:lnTo>
                    <a:pt x="1988135" y="6"/>
                  </a:lnTo>
                  <a:lnTo>
                    <a:pt x="2037838" y="6"/>
                  </a:lnTo>
                  <a:lnTo>
                    <a:pt x="2087542" y="6"/>
                  </a:lnTo>
                  <a:lnTo>
                    <a:pt x="2137245" y="6"/>
                  </a:lnTo>
                  <a:lnTo>
                    <a:pt x="2186948" y="6"/>
                  </a:lnTo>
                  <a:lnTo>
                    <a:pt x="2236652" y="6"/>
                  </a:lnTo>
                  <a:lnTo>
                    <a:pt x="2286355" y="6"/>
                  </a:lnTo>
                  <a:lnTo>
                    <a:pt x="2336058" y="6"/>
                  </a:lnTo>
                  <a:lnTo>
                    <a:pt x="2385762" y="6"/>
                  </a:lnTo>
                  <a:lnTo>
                    <a:pt x="2435465" y="6"/>
                  </a:lnTo>
                  <a:lnTo>
                    <a:pt x="2485169" y="6"/>
                  </a:lnTo>
                  <a:lnTo>
                    <a:pt x="2534872" y="6"/>
                  </a:lnTo>
                  <a:lnTo>
                    <a:pt x="2584575" y="6"/>
                  </a:lnTo>
                  <a:lnTo>
                    <a:pt x="2634279" y="6"/>
                  </a:lnTo>
                  <a:lnTo>
                    <a:pt x="2683982" y="6"/>
                  </a:lnTo>
                  <a:lnTo>
                    <a:pt x="2733685" y="6"/>
                  </a:lnTo>
                  <a:lnTo>
                    <a:pt x="2783389" y="6"/>
                  </a:lnTo>
                  <a:lnTo>
                    <a:pt x="2833092" y="6"/>
                  </a:lnTo>
                  <a:lnTo>
                    <a:pt x="2882796" y="6"/>
                  </a:lnTo>
                  <a:lnTo>
                    <a:pt x="2932499" y="6"/>
                  </a:lnTo>
                  <a:lnTo>
                    <a:pt x="2982202" y="6"/>
                  </a:lnTo>
                  <a:lnTo>
                    <a:pt x="3031906" y="6"/>
                  </a:lnTo>
                  <a:lnTo>
                    <a:pt x="3081609" y="6"/>
                  </a:lnTo>
                  <a:lnTo>
                    <a:pt x="3131312" y="6"/>
                  </a:lnTo>
                  <a:lnTo>
                    <a:pt x="3181016" y="6"/>
                  </a:lnTo>
                  <a:lnTo>
                    <a:pt x="3230719" y="6"/>
                  </a:lnTo>
                  <a:lnTo>
                    <a:pt x="3280422" y="6"/>
                  </a:lnTo>
                  <a:lnTo>
                    <a:pt x="3330126" y="6"/>
                  </a:lnTo>
                  <a:lnTo>
                    <a:pt x="3379829" y="6"/>
                  </a:lnTo>
                  <a:lnTo>
                    <a:pt x="3429533" y="6"/>
                  </a:lnTo>
                  <a:lnTo>
                    <a:pt x="3479236" y="6"/>
                  </a:lnTo>
                  <a:lnTo>
                    <a:pt x="3528939" y="6"/>
                  </a:lnTo>
                  <a:lnTo>
                    <a:pt x="3578643" y="6"/>
                  </a:lnTo>
                  <a:lnTo>
                    <a:pt x="3628346" y="6"/>
                  </a:lnTo>
                  <a:lnTo>
                    <a:pt x="3678049" y="6"/>
                  </a:lnTo>
                  <a:lnTo>
                    <a:pt x="3727753" y="6"/>
                  </a:lnTo>
                  <a:lnTo>
                    <a:pt x="3777456" y="6"/>
                  </a:lnTo>
                  <a:lnTo>
                    <a:pt x="3827160" y="6"/>
                  </a:lnTo>
                  <a:lnTo>
                    <a:pt x="3876863" y="6"/>
                  </a:lnTo>
                  <a:lnTo>
                    <a:pt x="3926566" y="6"/>
                  </a:lnTo>
                  <a:lnTo>
                    <a:pt x="3976270" y="6"/>
                  </a:lnTo>
                  <a:lnTo>
                    <a:pt x="4025973" y="6"/>
                  </a:lnTo>
                  <a:lnTo>
                    <a:pt x="4075676" y="6"/>
                  </a:lnTo>
                  <a:lnTo>
                    <a:pt x="4125380" y="6"/>
                  </a:lnTo>
                  <a:lnTo>
                    <a:pt x="4175083" y="6"/>
                  </a:lnTo>
                  <a:lnTo>
                    <a:pt x="4224787" y="6"/>
                  </a:lnTo>
                  <a:lnTo>
                    <a:pt x="4274490" y="6"/>
                  </a:lnTo>
                  <a:lnTo>
                    <a:pt x="4324193" y="6"/>
                  </a:lnTo>
                  <a:lnTo>
                    <a:pt x="4373897" y="6"/>
                  </a:lnTo>
                  <a:lnTo>
                    <a:pt x="4423600" y="5"/>
                  </a:lnTo>
                  <a:lnTo>
                    <a:pt x="4473303" y="5"/>
                  </a:lnTo>
                  <a:lnTo>
                    <a:pt x="4523007" y="5"/>
                  </a:lnTo>
                  <a:lnTo>
                    <a:pt x="4572710" y="5"/>
                  </a:lnTo>
                  <a:lnTo>
                    <a:pt x="4622414" y="5"/>
                  </a:lnTo>
                  <a:lnTo>
                    <a:pt x="4672117" y="5"/>
                  </a:lnTo>
                  <a:lnTo>
                    <a:pt x="4721820" y="5"/>
                  </a:lnTo>
                  <a:lnTo>
                    <a:pt x="4771524" y="5"/>
                  </a:lnTo>
                  <a:lnTo>
                    <a:pt x="4821227" y="5"/>
                  </a:lnTo>
                  <a:lnTo>
                    <a:pt x="4870930" y="5"/>
                  </a:lnTo>
                  <a:lnTo>
                    <a:pt x="4920634" y="5"/>
                  </a:lnTo>
                  <a:lnTo>
                    <a:pt x="4970337" y="5"/>
                  </a:lnTo>
                  <a:lnTo>
                    <a:pt x="5020040" y="5"/>
                  </a:lnTo>
                  <a:lnTo>
                    <a:pt x="5069744" y="5"/>
                  </a:lnTo>
                  <a:lnTo>
                    <a:pt x="5119447" y="5"/>
                  </a:lnTo>
                  <a:lnTo>
                    <a:pt x="5169151" y="5"/>
                  </a:lnTo>
                  <a:lnTo>
                    <a:pt x="5218854" y="5"/>
                  </a:lnTo>
                  <a:lnTo>
                    <a:pt x="5268557" y="5"/>
                  </a:lnTo>
                  <a:lnTo>
                    <a:pt x="5318261" y="5"/>
                  </a:lnTo>
                  <a:lnTo>
                    <a:pt x="5367964" y="5"/>
                  </a:lnTo>
                  <a:lnTo>
                    <a:pt x="5417667" y="5"/>
                  </a:lnTo>
                  <a:lnTo>
                    <a:pt x="5467371" y="5"/>
                  </a:lnTo>
                  <a:lnTo>
                    <a:pt x="5517074" y="5"/>
                  </a:lnTo>
                  <a:lnTo>
                    <a:pt x="5566778" y="5"/>
                  </a:lnTo>
                  <a:lnTo>
                    <a:pt x="5616481" y="5"/>
                  </a:lnTo>
                  <a:lnTo>
                    <a:pt x="5666184" y="5"/>
                  </a:lnTo>
                  <a:lnTo>
                    <a:pt x="5715888" y="5"/>
                  </a:lnTo>
                  <a:lnTo>
                    <a:pt x="5765591" y="5"/>
                  </a:lnTo>
                  <a:lnTo>
                    <a:pt x="5815294" y="5"/>
                  </a:lnTo>
                  <a:lnTo>
                    <a:pt x="5864998" y="5"/>
                  </a:lnTo>
                  <a:lnTo>
                    <a:pt x="5914701" y="5"/>
                  </a:lnTo>
                  <a:lnTo>
                    <a:pt x="5964405" y="5"/>
                  </a:lnTo>
                  <a:lnTo>
                    <a:pt x="6014108" y="5"/>
                  </a:lnTo>
                  <a:lnTo>
                    <a:pt x="6063811" y="5"/>
                  </a:lnTo>
                  <a:lnTo>
                    <a:pt x="6113515" y="5"/>
                  </a:lnTo>
                  <a:lnTo>
                    <a:pt x="6163218" y="5"/>
                  </a:lnTo>
                  <a:lnTo>
                    <a:pt x="6212921" y="5"/>
                  </a:lnTo>
                  <a:lnTo>
                    <a:pt x="6262625" y="5"/>
                  </a:lnTo>
                  <a:lnTo>
                    <a:pt x="6312328" y="5"/>
                  </a:lnTo>
                  <a:lnTo>
                    <a:pt x="6362032" y="5"/>
                  </a:lnTo>
                  <a:lnTo>
                    <a:pt x="6411735" y="5"/>
                  </a:lnTo>
                  <a:lnTo>
                    <a:pt x="6461438" y="5"/>
                  </a:lnTo>
                  <a:lnTo>
                    <a:pt x="6511142" y="5"/>
                  </a:lnTo>
                  <a:lnTo>
                    <a:pt x="6560845" y="5"/>
                  </a:lnTo>
                  <a:lnTo>
                    <a:pt x="6610548" y="5"/>
                  </a:lnTo>
                  <a:lnTo>
                    <a:pt x="6660252" y="5"/>
                  </a:lnTo>
                  <a:lnTo>
                    <a:pt x="6709955" y="5"/>
                  </a:lnTo>
                  <a:lnTo>
                    <a:pt x="6759658" y="5"/>
                  </a:lnTo>
                  <a:lnTo>
                    <a:pt x="6809362" y="5"/>
                  </a:lnTo>
                  <a:lnTo>
                    <a:pt x="6859065" y="5"/>
                  </a:lnTo>
                  <a:lnTo>
                    <a:pt x="6908769" y="5"/>
                  </a:lnTo>
                  <a:lnTo>
                    <a:pt x="6958472" y="5"/>
                  </a:lnTo>
                  <a:lnTo>
                    <a:pt x="7008175" y="5"/>
                  </a:lnTo>
                  <a:lnTo>
                    <a:pt x="7057879" y="5"/>
                  </a:lnTo>
                  <a:lnTo>
                    <a:pt x="7107582" y="5"/>
                  </a:lnTo>
                  <a:lnTo>
                    <a:pt x="7157285" y="5"/>
                  </a:lnTo>
                  <a:lnTo>
                    <a:pt x="7206989" y="5"/>
                  </a:lnTo>
                  <a:lnTo>
                    <a:pt x="7256692" y="5"/>
                  </a:lnTo>
                  <a:lnTo>
                    <a:pt x="7306396" y="5"/>
                  </a:lnTo>
                  <a:lnTo>
                    <a:pt x="7356099" y="5"/>
                  </a:lnTo>
                  <a:lnTo>
                    <a:pt x="7405802" y="5"/>
                  </a:lnTo>
                  <a:lnTo>
                    <a:pt x="7455506" y="5"/>
                  </a:lnTo>
                  <a:lnTo>
                    <a:pt x="7505209" y="5"/>
                  </a:lnTo>
                  <a:lnTo>
                    <a:pt x="7554912" y="5"/>
                  </a:lnTo>
                  <a:lnTo>
                    <a:pt x="7604616" y="4"/>
                  </a:lnTo>
                  <a:lnTo>
                    <a:pt x="7654319" y="4"/>
                  </a:lnTo>
                  <a:lnTo>
                    <a:pt x="7704023" y="4"/>
                  </a:lnTo>
                  <a:lnTo>
                    <a:pt x="7753726" y="4"/>
                  </a:lnTo>
                  <a:lnTo>
                    <a:pt x="7803429" y="4"/>
                  </a:lnTo>
                  <a:lnTo>
                    <a:pt x="7853133" y="4"/>
                  </a:lnTo>
                  <a:lnTo>
                    <a:pt x="7902836" y="4"/>
                  </a:lnTo>
                  <a:lnTo>
                    <a:pt x="7952539" y="4"/>
                  </a:lnTo>
                  <a:lnTo>
                    <a:pt x="8002243" y="4"/>
                  </a:lnTo>
                  <a:lnTo>
                    <a:pt x="8051946" y="4"/>
                  </a:lnTo>
                  <a:lnTo>
                    <a:pt x="8101649" y="4"/>
                  </a:lnTo>
                  <a:lnTo>
                    <a:pt x="8151353" y="4"/>
                  </a:lnTo>
                  <a:lnTo>
                    <a:pt x="8201056" y="4"/>
                  </a:lnTo>
                  <a:lnTo>
                    <a:pt x="8250760" y="4"/>
                  </a:lnTo>
                  <a:lnTo>
                    <a:pt x="8300463" y="4"/>
                  </a:lnTo>
                  <a:lnTo>
                    <a:pt x="8350166" y="4"/>
                  </a:lnTo>
                  <a:lnTo>
                    <a:pt x="8399870" y="4"/>
                  </a:lnTo>
                  <a:lnTo>
                    <a:pt x="8449573" y="4"/>
                  </a:lnTo>
                  <a:lnTo>
                    <a:pt x="8499276" y="4"/>
                  </a:lnTo>
                  <a:lnTo>
                    <a:pt x="8548980" y="4"/>
                  </a:lnTo>
                  <a:lnTo>
                    <a:pt x="8598683" y="4"/>
                  </a:lnTo>
                  <a:lnTo>
                    <a:pt x="8648387" y="4"/>
                  </a:lnTo>
                  <a:lnTo>
                    <a:pt x="8698090" y="4"/>
                  </a:lnTo>
                  <a:lnTo>
                    <a:pt x="8747793" y="4"/>
                  </a:lnTo>
                  <a:lnTo>
                    <a:pt x="8797497" y="4"/>
                  </a:lnTo>
                  <a:lnTo>
                    <a:pt x="8847200" y="4"/>
                  </a:lnTo>
                  <a:lnTo>
                    <a:pt x="8896903" y="4"/>
                  </a:lnTo>
                  <a:lnTo>
                    <a:pt x="8946607" y="4"/>
                  </a:lnTo>
                  <a:lnTo>
                    <a:pt x="8996310" y="4"/>
                  </a:lnTo>
                  <a:lnTo>
                    <a:pt x="9046014" y="4"/>
                  </a:lnTo>
                  <a:lnTo>
                    <a:pt x="9095717" y="4"/>
                  </a:lnTo>
                  <a:lnTo>
                    <a:pt x="9145420" y="4"/>
                  </a:lnTo>
                  <a:lnTo>
                    <a:pt x="9195124" y="4"/>
                  </a:lnTo>
                  <a:lnTo>
                    <a:pt x="9244827" y="4"/>
                  </a:lnTo>
                  <a:lnTo>
                    <a:pt x="9294530" y="4"/>
                  </a:lnTo>
                  <a:lnTo>
                    <a:pt x="9344234" y="4"/>
                  </a:lnTo>
                  <a:lnTo>
                    <a:pt x="9393937" y="4"/>
                  </a:lnTo>
                  <a:lnTo>
                    <a:pt x="9443641" y="4"/>
                  </a:lnTo>
                  <a:lnTo>
                    <a:pt x="9493344" y="4"/>
                  </a:lnTo>
                  <a:lnTo>
                    <a:pt x="9543047" y="4"/>
                  </a:lnTo>
                  <a:lnTo>
                    <a:pt x="9592751" y="4"/>
                  </a:lnTo>
                  <a:lnTo>
                    <a:pt x="9642454" y="4"/>
                  </a:lnTo>
                  <a:lnTo>
                    <a:pt x="9692157" y="4"/>
                  </a:lnTo>
                  <a:lnTo>
                    <a:pt x="9741861" y="4"/>
                  </a:lnTo>
                  <a:lnTo>
                    <a:pt x="9791564" y="3"/>
                  </a:lnTo>
                  <a:lnTo>
                    <a:pt x="9841267" y="3"/>
                  </a:lnTo>
                  <a:lnTo>
                    <a:pt x="9890971" y="3"/>
                  </a:lnTo>
                  <a:lnTo>
                    <a:pt x="9940674" y="3"/>
                  </a:lnTo>
                  <a:lnTo>
                    <a:pt x="9990378" y="3"/>
                  </a:lnTo>
                  <a:lnTo>
                    <a:pt x="10040081" y="3"/>
                  </a:lnTo>
                  <a:lnTo>
                    <a:pt x="10089784" y="3"/>
                  </a:lnTo>
                  <a:lnTo>
                    <a:pt x="10139488" y="3"/>
                  </a:lnTo>
                  <a:lnTo>
                    <a:pt x="10189191" y="3"/>
                  </a:lnTo>
                  <a:lnTo>
                    <a:pt x="10238894" y="3"/>
                  </a:lnTo>
                  <a:lnTo>
                    <a:pt x="10288598" y="3"/>
                  </a:lnTo>
                  <a:lnTo>
                    <a:pt x="10338301" y="3"/>
                  </a:lnTo>
                  <a:lnTo>
                    <a:pt x="10388005" y="3"/>
                  </a:lnTo>
                  <a:lnTo>
                    <a:pt x="10437708" y="3"/>
                  </a:lnTo>
                  <a:lnTo>
                    <a:pt x="10487411" y="3"/>
                  </a:lnTo>
                  <a:lnTo>
                    <a:pt x="10537115" y="3"/>
                  </a:lnTo>
                  <a:lnTo>
                    <a:pt x="10586818" y="3"/>
                  </a:lnTo>
                  <a:lnTo>
                    <a:pt x="10636521" y="3"/>
                  </a:lnTo>
                  <a:lnTo>
                    <a:pt x="10686225" y="3"/>
                  </a:lnTo>
                  <a:lnTo>
                    <a:pt x="10735928" y="3"/>
                  </a:lnTo>
                  <a:lnTo>
                    <a:pt x="10785632" y="3"/>
                  </a:lnTo>
                  <a:lnTo>
                    <a:pt x="10835335" y="3"/>
                  </a:lnTo>
                  <a:lnTo>
                    <a:pt x="10885038" y="3"/>
                  </a:lnTo>
                  <a:lnTo>
                    <a:pt x="10934742" y="3"/>
                  </a:lnTo>
                  <a:lnTo>
                    <a:pt x="10984445" y="3"/>
                  </a:lnTo>
                  <a:lnTo>
                    <a:pt x="11034148" y="3"/>
                  </a:lnTo>
                  <a:lnTo>
                    <a:pt x="11083852" y="3"/>
                  </a:lnTo>
                  <a:lnTo>
                    <a:pt x="11133555" y="3"/>
                  </a:lnTo>
                  <a:lnTo>
                    <a:pt x="11183258" y="3"/>
                  </a:lnTo>
                  <a:lnTo>
                    <a:pt x="11232962" y="3"/>
                  </a:lnTo>
                  <a:lnTo>
                    <a:pt x="11282665" y="3"/>
                  </a:lnTo>
                  <a:lnTo>
                    <a:pt x="11332369" y="3"/>
                  </a:lnTo>
                  <a:lnTo>
                    <a:pt x="11382072" y="3"/>
                  </a:lnTo>
                  <a:lnTo>
                    <a:pt x="11431775" y="2"/>
                  </a:lnTo>
                  <a:lnTo>
                    <a:pt x="11481479" y="2"/>
                  </a:lnTo>
                  <a:lnTo>
                    <a:pt x="11531182" y="2"/>
                  </a:lnTo>
                  <a:lnTo>
                    <a:pt x="11580885" y="2"/>
                  </a:lnTo>
                  <a:lnTo>
                    <a:pt x="11630589" y="2"/>
                  </a:lnTo>
                  <a:lnTo>
                    <a:pt x="11680292" y="2"/>
                  </a:lnTo>
                  <a:lnTo>
                    <a:pt x="11729996" y="2"/>
                  </a:lnTo>
                  <a:lnTo>
                    <a:pt x="11779699" y="2"/>
                  </a:lnTo>
                  <a:lnTo>
                    <a:pt x="11829402" y="2"/>
                  </a:lnTo>
                  <a:lnTo>
                    <a:pt x="11879106" y="2"/>
                  </a:lnTo>
                  <a:lnTo>
                    <a:pt x="11928809" y="2"/>
                  </a:lnTo>
                  <a:lnTo>
                    <a:pt x="11978512" y="2"/>
                  </a:lnTo>
                  <a:lnTo>
                    <a:pt x="12028216" y="2"/>
                  </a:lnTo>
                  <a:lnTo>
                    <a:pt x="12077919" y="2"/>
                  </a:lnTo>
                  <a:lnTo>
                    <a:pt x="12127623" y="2"/>
                  </a:lnTo>
                  <a:lnTo>
                    <a:pt x="12177326" y="2"/>
                  </a:lnTo>
                  <a:lnTo>
                    <a:pt x="12227029" y="2"/>
                  </a:lnTo>
                  <a:lnTo>
                    <a:pt x="12276733" y="2"/>
                  </a:lnTo>
                  <a:lnTo>
                    <a:pt x="12326436" y="2"/>
                  </a:lnTo>
                  <a:lnTo>
                    <a:pt x="12376139" y="2"/>
                  </a:lnTo>
                  <a:lnTo>
                    <a:pt x="12425843" y="2"/>
                  </a:lnTo>
                  <a:lnTo>
                    <a:pt x="12475546" y="2"/>
                  </a:lnTo>
                  <a:lnTo>
                    <a:pt x="12525250" y="2"/>
                  </a:lnTo>
                  <a:lnTo>
                    <a:pt x="12574953" y="2"/>
                  </a:lnTo>
                  <a:lnTo>
                    <a:pt x="12624656" y="2"/>
                  </a:lnTo>
                  <a:lnTo>
                    <a:pt x="12674360" y="2"/>
                  </a:lnTo>
                  <a:lnTo>
                    <a:pt x="12724063" y="2"/>
                  </a:lnTo>
                  <a:lnTo>
                    <a:pt x="12773766" y="1"/>
                  </a:lnTo>
                  <a:lnTo>
                    <a:pt x="12823470" y="1"/>
                  </a:lnTo>
                  <a:lnTo>
                    <a:pt x="12873173" y="1"/>
                  </a:lnTo>
                  <a:lnTo>
                    <a:pt x="12922876" y="1"/>
                  </a:lnTo>
                  <a:lnTo>
                    <a:pt x="12972580" y="1"/>
                  </a:lnTo>
                  <a:lnTo>
                    <a:pt x="13022283" y="1"/>
                  </a:lnTo>
                  <a:lnTo>
                    <a:pt x="13071987" y="1"/>
                  </a:lnTo>
                  <a:lnTo>
                    <a:pt x="13121690" y="1"/>
                  </a:lnTo>
                  <a:lnTo>
                    <a:pt x="13171393" y="1"/>
                  </a:lnTo>
                  <a:lnTo>
                    <a:pt x="13221097" y="1"/>
                  </a:lnTo>
                  <a:lnTo>
                    <a:pt x="13270800" y="1"/>
                  </a:lnTo>
                  <a:lnTo>
                    <a:pt x="13320503" y="1"/>
                  </a:lnTo>
                  <a:lnTo>
                    <a:pt x="13370207" y="1"/>
                  </a:lnTo>
                  <a:lnTo>
                    <a:pt x="13419910" y="1"/>
                  </a:lnTo>
                  <a:lnTo>
                    <a:pt x="13469614" y="1"/>
                  </a:lnTo>
                  <a:lnTo>
                    <a:pt x="13519317" y="1"/>
                  </a:lnTo>
                  <a:lnTo>
                    <a:pt x="13569020" y="1"/>
                  </a:lnTo>
                  <a:lnTo>
                    <a:pt x="13618724" y="1"/>
                  </a:lnTo>
                  <a:lnTo>
                    <a:pt x="13668427" y="1"/>
                  </a:lnTo>
                  <a:lnTo>
                    <a:pt x="13718130" y="1"/>
                  </a:lnTo>
                  <a:lnTo>
                    <a:pt x="13767834" y="1"/>
                  </a:lnTo>
                  <a:lnTo>
                    <a:pt x="13817537" y="1"/>
                  </a:lnTo>
                  <a:lnTo>
                    <a:pt x="13867241" y="1"/>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path>
              </a:pathLst>
            </a:custGeom>
            <a:ln w="27000">
              <a:solidFill>
                <a:srgbClr val="000000">
                  <a:alpha val="50196"/>
                </a:srgbClr>
              </a:solidFill>
              <a:prstDash val="solid"/>
              <a:round/>
            </a:ln>
          </p:spPr>
          <p:txBody>
            <a:bodyPr/>
            <a:lstStyle/>
            <a:p/>
          </p:txBody>
        </p:sp>
        <p:sp>
          <p:nvSpPr>
            <p:cNvPr id="29" name="Polyline form 29"/>
            <p:cNvSpPr/>
            <p:nvPr/>
          </p:nvSpPr>
          <p:spPr>
            <a:xfrm>
              <a:off x="4595703" y="15425454"/>
              <a:ext cx="14364274" cy="176316"/>
            </a:xfrm>
            <a:custGeom>
              <a:avLst/>
              <a:pathLst>
                <a:path w="14364274" h="176316">
                  <a:moveTo>
                    <a:pt x="0" y="176316"/>
                  </a:moveTo>
                  <a:lnTo>
                    <a:pt x="49703" y="174835"/>
                  </a:lnTo>
                  <a:lnTo>
                    <a:pt x="99407" y="173357"/>
                  </a:lnTo>
                  <a:lnTo>
                    <a:pt x="149110" y="171882"/>
                  </a:lnTo>
                  <a:lnTo>
                    <a:pt x="198813" y="170411"/>
                  </a:lnTo>
                  <a:lnTo>
                    <a:pt x="248517" y="168943"/>
                  </a:lnTo>
                  <a:lnTo>
                    <a:pt x="298220" y="167478"/>
                  </a:lnTo>
                  <a:lnTo>
                    <a:pt x="347924" y="166017"/>
                  </a:lnTo>
                  <a:lnTo>
                    <a:pt x="397627" y="164559"/>
                  </a:lnTo>
                  <a:lnTo>
                    <a:pt x="447330" y="163105"/>
                  </a:lnTo>
                  <a:lnTo>
                    <a:pt x="497034" y="161655"/>
                  </a:lnTo>
                  <a:lnTo>
                    <a:pt x="546737" y="160208"/>
                  </a:lnTo>
                  <a:lnTo>
                    <a:pt x="596440" y="158764"/>
                  </a:lnTo>
                  <a:lnTo>
                    <a:pt x="646144" y="157325"/>
                  </a:lnTo>
                  <a:lnTo>
                    <a:pt x="695847" y="155889"/>
                  </a:lnTo>
                  <a:lnTo>
                    <a:pt x="745551" y="154457"/>
                  </a:lnTo>
                  <a:lnTo>
                    <a:pt x="795254" y="153029"/>
                  </a:lnTo>
                  <a:lnTo>
                    <a:pt x="844957" y="151604"/>
                  </a:lnTo>
                  <a:lnTo>
                    <a:pt x="894661" y="150184"/>
                  </a:lnTo>
                  <a:lnTo>
                    <a:pt x="944364" y="148768"/>
                  </a:lnTo>
                  <a:lnTo>
                    <a:pt x="994067" y="147356"/>
                  </a:lnTo>
                  <a:lnTo>
                    <a:pt x="1043771" y="145948"/>
                  </a:lnTo>
                  <a:lnTo>
                    <a:pt x="1093474" y="144544"/>
                  </a:lnTo>
                  <a:lnTo>
                    <a:pt x="1143178" y="143144"/>
                  </a:lnTo>
                  <a:lnTo>
                    <a:pt x="1192881" y="141749"/>
                  </a:lnTo>
                  <a:lnTo>
                    <a:pt x="1242584" y="140358"/>
                  </a:lnTo>
                  <a:lnTo>
                    <a:pt x="1292288" y="138971"/>
                  </a:lnTo>
                  <a:lnTo>
                    <a:pt x="1341991" y="137588"/>
                  </a:lnTo>
                  <a:lnTo>
                    <a:pt x="1391694" y="136211"/>
                  </a:lnTo>
                  <a:lnTo>
                    <a:pt x="1441398" y="134837"/>
                  </a:lnTo>
                  <a:lnTo>
                    <a:pt x="1491101" y="133468"/>
                  </a:lnTo>
                  <a:lnTo>
                    <a:pt x="1540805" y="132104"/>
                  </a:lnTo>
                  <a:lnTo>
                    <a:pt x="1590508" y="130745"/>
                  </a:lnTo>
                  <a:lnTo>
                    <a:pt x="1640211" y="129390"/>
                  </a:lnTo>
                  <a:lnTo>
                    <a:pt x="1689915" y="128040"/>
                  </a:lnTo>
                  <a:lnTo>
                    <a:pt x="1739618" y="126694"/>
                  </a:lnTo>
                  <a:lnTo>
                    <a:pt x="1789321" y="125354"/>
                  </a:lnTo>
                  <a:lnTo>
                    <a:pt x="1839025" y="124018"/>
                  </a:lnTo>
                  <a:lnTo>
                    <a:pt x="1888728" y="122688"/>
                  </a:lnTo>
                  <a:lnTo>
                    <a:pt x="1938431" y="121362"/>
                  </a:lnTo>
                  <a:lnTo>
                    <a:pt x="1988135" y="120042"/>
                  </a:lnTo>
                  <a:lnTo>
                    <a:pt x="2037838" y="118726"/>
                  </a:lnTo>
                  <a:lnTo>
                    <a:pt x="2087542" y="117416"/>
                  </a:lnTo>
                  <a:lnTo>
                    <a:pt x="2137245" y="116111"/>
                  </a:lnTo>
                  <a:lnTo>
                    <a:pt x="2186948" y="114811"/>
                  </a:lnTo>
                  <a:lnTo>
                    <a:pt x="2236652" y="113516"/>
                  </a:lnTo>
                  <a:lnTo>
                    <a:pt x="2286355" y="112227"/>
                  </a:lnTo>
                  <a:lnTo>
                    <a:pt x="2336058" y="110943"/>
                  </a:lnTo>
                  <a:lnTo>
                    <a:pt x="2385762" y="109665"/>
                  </a:lnTo>
                  <a:lnTo>
                    <a:pt x="2435465" y="108392"/>
                  </a:lnTo>
                  <a:lnTo>
                    <a:pt x="2485169" y="107124"/>
                  </a:lnTo>
                  <a:lnTo>
                    <a:pt x="2534872" y="105863"/>
                  </a:lnTo>
                  <a:lnTo>
                    <a:pt x="2584575" y="104606"/>
                  </a:lnTo>
                  <a:lnTo>
                    <a:pt x="2634279" y="103356"/>
                  </a:lnTo>
                  <a:lnTo>
                    <a:pt x="2683982" y="102111"/>
                  </a:lnTo>
                  <a:lnTo>
                    <a:pt x="2733685" y="100872"/>
                  </a:lnTo>
                  <a:lnTo>
                    <a:pt x="2783389" y="99639"/>
                  </a:lnTo>
                  <a:lnTo>
                    <a:pt x="2833092" y="98411"/>
                  </a:lnTo>
                  <a:lnTo>
                    <a:pt x="2882796" y="97190"/>
                  </a:lnTo>
                  <a:lnTo>
                    <a:pt x="2932499" y="95974"/>
                  </a:lnTo>
                  <a:lnTo>
                    <a:pt x="2982202" y="94765"/>
                  </a:lnTo>
                  <a:lnTo>
                    <a:pt x="3031906" y="93561"/>
                  </a:lnTo>
                  <a:lnTo>
                    <a:pt x="3081609" y="92364"/>
                  </a:lnTo>
                  <a:lnTo>
                    <a:pt x="3131312" y="91172"/>
                  </a:lnTo>
                  <a:lnTo>
                    <a:pt x="3181016" y="89987"/>
                  </a:lnTo>
                  <a:lnTo>
                    <a:pt x="3230719" y="88808"/>
                  </a:lnTo>
                  <a:lnTo>
                    <a:pt x="3280422" y="87636"/>
                  </a:lnTo>
                  <a:lnTo>
                    <a:pt x="3330126" y="86469"/>
                  </a:lnTo>
                  <a:lnTo>
                    <a:pt x="3379829" y="85309"/>
                  </a:lnTo>
                  <a:lnTo>
                    <a:pt x="3429533" y="84156"/>
                  </a:lnTo>
                  <a:lnTo>
                    <a:pt x="3479236" y="83008"/>
                  </a:lnTo>
                  <a:lnTo>
                    <a:pt x="3528939" y="81868"/>
                  </a:lnTo>
                  <a:lnTo>
                    <a:pt x="3578643" y="80734"/>
                  </a:lnTo>
                  <a:lnTo>
                    <a:pt x="3628346" y="79606"/>
                  </a:lnTo>
                  <a:lnTo>
                    <a:pt x="3678049" y="78485"/>
                  </a:lnTo>
                  <a:lnTo>
                    <a:pt x="3727753" y="77371"/>
                  </a:lnTo>
                  <a:lnTo>
                    <a:pt x="3777456" y="76263"/>
                  </a:lnTo>
                  <a:lnTo>
                    <a:pt x="3827160" y="75162"/>
                  </a:lnTo>
                  <a:lnTo>
                    <a:pt x="3876863" y="74068"/>
                  </a:lnTo>
                  <a:lnTo>
                    <a:pt x="3926566" y="72981"/>
                  </a:lnTo>
                  <a:lnTo>
                    <a:pt x="3976270" y="71900"/>
                  </a:lnTo>
                  <a:lnTo>
                    <a:pt x="4025973" y="70827"/>
                  </a:lnTo>
                  <a:lnTo>
                    <a:pt x="4075676" y="69760"/>
                  </a:lnTo>
                  <a:lnTo>
                    <a:pt x="4125380" y="68701"/>
                  </a:lnTo>
                  <a:lnTo>
                    <a:pt x="4175083" y="67648"/>
                  </a:lnTo>
                  <a:lnTo>
                    <a:pt x="4224787" y="66603"/>
                  </a:lnTo>
                  <a:lnTo>
                    <a:pt x="4274490" y="65564"/>
                  </a:lnTo>
                  <a:lnTo>
                    <a:pt x="4324193" y="64533"/>
                  </a:lnTo>
                  <a:lnTo>
                    <a:pt x="4373897" y="63509"/>
                  </a:lnTo>
                  <a:lnTo>
                    <a:pt x="4423600" y="62492"/>
                  </a:lnTo>
                  <a:lnTo>
                    <a:pt x="4473303" y="61482"/>
                  </a:lnTo>
                  <a:lnTo>
                    <a:pt x="4523007" y="60480"/>
                  </a:lnTo>
                  <a:lnTo>
                    <a:pt x="4572710" y="59485"/>
                  </a:lnTo>
                  <a:lnTo>
                    <a:pt x="4622414" y="58497"/>
                  </a:lnTo>
                  <a:lnTo>
                    <a:pt x="4672117" y="57517"/>
                  </a:lnTo>
                  <a:lnTo>
                    <a:pt x="4721820" y="56544"/>
                  </a:lnTo>
                  <a:lnTo>
                    <a:pt x="4771524" y="55579"/>
                  </a:lnTo>
                  <a:lnTo>
                    <a:pt x="4821227" y="54621"/>
                  </a:lnTo>
                  <a:lnTo>
                    <a:pt x="4870930" y="53671"/>
                  </a:lnTo>
                  <a:lnTo>
                    <a:pt x="4920634" y="52728"/>
                  </a:lnTo>
                  <a:lnTo>
                    <a:pt x="4970337" y="51793"/>
                  </a:lnTo>
                  <a:lnTo>
                    <a:pt x="5020040" y="50865"/>
                  </a:lnTo>
                  <a:lnTo>
                    <a:pt x="5069744" y="49945"/>
                  </a:lnTo>
                  <a:lnTo>
                    <a:pt x="5119447" y="49033"/>
                  </a:lnTo>
                  <a:lnTo>
                    <a:pt x="5169151" y="48129"/>
                  </a:lnTo>
                  <a:lnTo>
                    <a:pt x="5218854" y="47232"/>
                  </a:lnTo>
                  <a:lnTo>
                    <a:pt x="5268557" y="46343"/>
                  </a:lnTo>
                  <a:lnTo>
                    <a:pt x="5318261" y="45462"/>
                  </a:lnTo>
                  <a:lnTo>
                    <a:pt x="5367964" y="44589"/>
                  </a:lnTo>
                  <a:lnTo>
                    <a:pt x="5417667" y="43724"/>
                  </a:lnTo>
                  <a:lnTo>
                    <a:pt x="5467371" y="42867"/>
                  </a:lnTo>
                  <a:lnTo>
                    <a:pt x="5517074" y="42017"/>
                  </a:lnTo>
                  <a:lnTo>
                    <a:pt x="5566778" y="41176"/>
                  </a:lnTo>
                  <a:lnTo>
                    <a:pt x="5616481" y="40342"/>
                  </a:lnTo>
                  <a:lnTo>
                    <a:pt x="5666184" y="39517"/>
                  </a:lnTo>
                  <a:lnTo>
                    <a:pt x="5715888" y="38700"/>
                  </a:lnTo>
                  <a:lnTo>
                    <a:pt x="5765591" y="37891"/>
                  </a:lnTo>
                  <a:lnTo>
                    <a:pt x="5815294" y="37089"/>
                  </a:lnTo>
                  <a:lnTo>
                    <a:pt x="5864998" y="36296"/>
                  </a:lnTo>
                  <a:lnTo>
                    <a:pt x="5914701" y="35512"/>
                  </a:lnTo>
                  <a:lnTo>
                    <a:pt x="5964405" y="34735"/>
                  </a:lnTo>
                  <a:lnTo>
                    <a:pt x="6014108" y="33967"/>
                  </a:lnTo>
                  <a:lnTo>
                    <a:pt x="6063811" y="33207"/>
                  </a:lnTo>
                  <a:lnTo>
                    <a:pt x="6113515" y="32455"/>
                  </a:lnTo>
                  <a:lnTo>
                    <a:pt x="6163218" y="31711"/>
                  </a:lnTo>
                  <a:lnTo>
                    <a:pt x="6212921" y="30976"/>
                  </a:lnTo>
                  <a:lnTo>
                    <a:pt x="6262625" y="30249"/>
                  </a:lnTo>
                  <a:lnTo>
                    <a:pt x="6312328" y="29530"/>
                  </a:lnTo>
                  <a:lnTo>
                    <a:pt x="6362032" y="28820"/>
                  </a:lnTo>
                  <a:lnTo>
                    <a:pt x="6411735" y="28118"/>
                  </a:lnTo>
                  <a:lnTo>
                    <a:pt x="6461438" y="27425"/>
                  </a:lnTo>
                  <a:lnTo>
                    <a:pt x="6511142" y="26740"/>
                  </a:lnTo>
                  <a:lnTo>
                    <a:pt x="6560845" y="26063"/>
                  </a:lnTo>
                  <a:lnTo>
                    <a:pt x="6610548" y="25395"/>
                  </a:lnTo>
                  <a:lnTo>
                    <a:pt x="6660252" y="24735"/>
                  </a:lnTo>
                  <a:lnTo>
                    <a:pt x="6709955" y="24084"/>
                  </a:lnTo>
                  <a:lnTo>
                    <a:pt x="6759658" y="23442"/>
                  </a:lnTo>
                  <a:lnTo>
                    <a:pt x="6809362" y="22807"/>
                  </a:lnTo>
                  <a:lnTo>
                    <a:pt x="6859065" y="22182"/>
                  </a:lnTo>
                  <a:lnTo>
                    <a:pt x="6908769" y="21565"/>
                  </a:lnTo>
                  <a:lnTo>
                    <a:pt x="6958472" y="20957"/>
                  </a:lnTo>
                  <a:lnTo>
                    <a:pt x="7008175" y="20357"/>
                  </a:lnTo>
                  <a:lnTo>
                    <a:pt x="7057879" y="19766"/>
                  </a:lnTo>
                  <a:lnTo>
                    <a:pt x="7107582" y="19183"/>
                  </a:lnTo>
                  <a:lnTo>
                    <a:pt x="7157285" y="18609"/>
                  </a:lnTo>
                  <a:lnTo>
                    <a:pt x="7206989" y="18044"/>
                  </a:lnTo>
                  <a:lnTo>
                    <a:pt x="7256692" y="17488"/>
                  </a:lnTo>
                  <a:lnTo>
                    <a:pt x="7306396" y="16940"/>
                  </a:lnTo>
                  <a:lnTo>
                    <a:pt x="7356099" y="16400"/>
                  </a:lnTo>
                  <a:lnTo>
                    <a:pt x="7405802" y="15870"/>
                  </a:lnTo>
                  <a:lnTo>
                    <a:pt x="7455506" y="15348"/>
                  </a:lnTo>
                  <a:lnTo>
                    <a:pt x="7505209" y="14835"/>
                  </a:lnTo>
                  <a:lnTo>
                    <a:pt x="7554912" y="14331"/>
                  </a:lnTo>
                  <a:lnTo>
                    <a:pt x="7604616" y="13835"/>
                  </a:lnTo>
                  <a:lnTo>
                    <a:pt x="7654319" y="13348"/>
                  </a:lnTo>
                  <a:lnTo>
                    <a:pt x="7704023" y="12870"/>
                  </a:lnTo>
                  <a:lnTo>
                    <a:pt x="7753726" y="12400"/>
                  </a:lnTo>
                  <a:lnTo>
                    <a:pt x="7803429" y="11940"/>
                  </a:lnTo>
                  <a:lnTo>
                    <a:pt x="7853133" y="11488"/>
                  </a:lnTo>
                  <a:lnTo>
                    <a:pt x="7902836" y="11044"/>
                  </a:lnTo>
                  <a:lnTo>
                    <a:pt x="7952539" y="10610"/>
                  </a:lnTo>
                  <a:lnTo>
                    <a:pt x="8002243" y="10184"/>
                  </a:lnTo>
                  <a:lnTo>
                    <a:pt x="8051946" y="9767"/>
                  </a:lnTo>
                  <a:lnTo>
                    <a:pt x="8101649" y="9359"/>
                  </a:lnTo>
                  <a:lnTo>
                    <a:pt x="8151353" y="8960"/>
                  </a:lnTo>
                  <a:lnTo>
                    <a:pt x="8201056" y="8570"/>
                  </a:lnTo>
                  <a:lnTo>
                    <a:pt x="8250760" y="8188"/>
                  </a:lnTo>
                  <a:lnTo>
                    <a:pt x="8300463" y="7815"/>
                  </a:lnTo>
                  <a:lnTo>
                    <a:pt x="8350166" y="7451"/>
                  </a:lnTo>
                  <a:lnTo>
                    <a:pt x="8399870" y="7095"/>
                  </a:lnTo>
                  <a:lnTo>
                    <a:pt x="8449573" y="6748"/>
                  </a:lnTo>
                  <a:lnTo>
                    <a:pt x="8499276" y="6411"/>
                  </a:lnTo>
                  <a:lnTo>
                    <a:pt x="8548980" y="6081"/>
                  </a:lnTo>
                  <a:lnTo>
                    <a:pt x="8598683" y="5761"/>
                  </a:lnTo>
                  <a:lnTo>
                    <a:pt x="8648387" y="5450"/>
                  </a:lnTo>
                  <a:lnTo>
                    <a:pt x="8698090" y="5147"/>
                  </a:lnTo>
                  <a:lnTo>
                    <a:pt x="8747793" y="4853"/>
                  </a:lnTo>
                  <a:lnTo>
                    <a:pt x="8797497" y="4567"/>
                  </a:lnTo>
                  <a:lnTo>
                    <a:pt x="8847200" y="4291"/>
                  </a:lnTo>
                  <a:lnTo>
                    <a:pt x="8896903" y="4023"/>
                  </a:lnTo>
                  <a:lnTo>
                    <a:pt x="8946607" y="3764"/>
                  </a:lnTo>
                  <a:lnTo>
                    <a:pt x="8996310" y="3514"/>
                  </a:lnTo>
                  <a:lnTo>
                    <a:pt x="9046014" y="3272"/>
                  </a:lnTo>
                  <a:lnTo>
                    <a:pt x="9095717" y="3039"/>
                  </a:lnTo>
                  <a:lnTo>
                    <a:pt x="9145420" y="2815"/>
                  </a:lnTo>
                  <a:lnTo>
                    <a:pt x="9195124" y="2599"/>
                  </a:lnTo>
                  <a:lnTo>
                    <a:pt x="9244827" y="2392"/>
                  </a:lnTo>
                  <a:lnTo>
                    <a:pt x="9294530" y="2194"/>
                  </a:lnTo>
                  <a:lnTo>
                    <a:pt x="9344234" y="2005"/>
                  </a:lnTo>
                  <a:lnTo>
                    <a:pt x="9393937" y="1824"/>
                  </a:lnTo>
                  <a:lnTo>
                    <a:pt x="9443641" y="1652"/>
                  </a:lnTo>
                  <a:lnTo>
                    <a:pt x="9493344" y="1488"/>
                  </a:lnTo>
                  <a:lnTo>
                    <a:pt x="9543047" y="1333"/>
                  </a:lnTo>
                  <a:lnTo>
                    <a:pt x="9592751" y="1187"/>
                  </a:lnTo>
                  <a:lnTo>
                    <a:pt x="9642454" y="1049"/>
                  </a:lnTo>
                  <a:lnTo>
                    <a:pt x="9692157" y="920"/>
                  </a:lnTo>
                  <a:lnTo>
                    <a:pt x="9741861" y="799"/>
                  </a:lnTo>
                  <a:lnTo>
                    <a:pt x="9791564" y="687"/>
                  </a:lnTo>
                  <a:lnTo>
                    <a:pt x="9841267" y="584"/>
                  </a:lnTo>
                  <a:lnTo>
                    <a:pt x="9890971" y="489"/>
                  </a:lnTo>
                  <a:lnTo>
                    <a:pt x="9940674" y="402"/>
                  </a:lnTo>
                  <a:lnTo>
                    <a:pt x="9990378" y="324"/>
                  </a:lnTo>
                  <a:lnTo>
                    <a:pt x="10040081" y="254"/>
                  </a:lnTo>
                  <a:lnTo>
                    <a:pt x="10089784" y="193"/>
                  </a:lnTo>
                  <a:lnTo>
                    <a:pt x="10139488" y="140"/>
                  </a:lnTo>
                  <a:lnTo>
                    <a:pt x="10189191" y="96"/>
                  </a:lnTo>
                  <a:lnTo>
                    <a:pt x="10238894" y="60"/>
                  </a:lnTo>
                  <a:lnTo>
                    <a:pt x="10288598" y="33"/>
                  </a:lnTo>
                  <a:lnTo>
                    <a:pt x="10338301" y="13"/>
                  </a:lnTo>
                  <a:lnTo>
                    <a:pt x="10388005" y="3"/>
                  </a:lnTo>
                  <a:lnTo>
                    <a:pt x="10437708" y="0"/>
                  </a:lnTo>
                  <a:lnTo>
                    <a:pt x="10487411" y="6"/>
                  </a:lnTo>
                  <a:lnTo>
                    <a:pt x="10537115" y="20"/>
                  </a:lnTo>
                  <a:lnTo>
                    <a:pt x="10586818" y="42"/>
                  </a:lnTo>
                  <a:lnTo>
                    <a:pt x="10636521" y="72"/>
                  </a:lnTo>
                  <a:lnTo>
                    <a:pt x="10686225" y="111"/>
                  </a:lnTo>
                  <a:lnTo>
                    <a:pt x="10735928" y="158"/>
                  </a:lnTo>
                  <a:lnTo>
                    <a:pt x="10785632" y="213"/>
                  </a:lnTo>
                  <a:lnTo>
                    <a:pt x="10835335" y="276"/>
                  </a:lnTo>
                  <a:lnTo>
                    <a:pt x="10885038" y="347"/>
                  </a:lnTo>
                  <a:lnTo>
                    <a:pt x="10934742" y="426"/>
                  </a:lnTo>
                  <a:lnTo>
                    <a:pt x="10984445" y="514"/>
                  </a:lnTo>
                  <a:lnTo>
                    <a:pt x="11034148" y="609"/>
                  </a:lnTo>
                  <a:lnTo>
                    <a:pt x="11083852" y="712"/>
                  </a:lnTo>
                  <a:lnTo>
                    <a:pt x="11133555" y="824"/>
                  </a:lnTo>
                  <a:lnTo>
                    <a:pt x="11183258" y="943"/>
                  </a:lnTo>
                  <a:lnTo>
                    <a:pt x="11232962" y="1070"/>
                  </a:lnTo>
                  <a:lnTo>
                    <a:pt x="11282665" y="1205"/>
                  </a:lnTo>
                  <a:lnTo>
                    <a:pt x="11332369" y="1348"/>
                  </a:lnTo>
                  <a:lnTo>
                    <a:pt x="11382072" y="1499"/>
                  </a:lnTo>
                  <a:lnTo>
                    <a:pt x="11431775" y="1658"/>
                  </a:lnTo>
                  <a:lnTo>
                    <a:pt x="11481479" y="1824"/>
                  </a:lnTo>
                  <a:lnTo>
                    <a:pt x="11531182" y="1998"/>
                  </a:lnTo>
                  <a:lnTo>
                    <a:pt x="11580885" y="2180"/>
                  </a:lnTo>
                  <a:lnTo>
                    <a:pt x="11630589" y="2370"/>
                  </a:lnTo>
                  <a:lnTo>
                    <a:pt x="11680292" y="2567"/>
                  </a:lnTo>
                  <a:lnTo>
                    <a:pt x="11729996" y="2772"/>
                  </a:lnTo>
                  <a:lnTo>
                    <a:pt x="11779699" y="2984"/>
                  </a:lnTo>
                  <a:lnTo>
                    <a:pt x="11829402" y="3204"/>
                  </a:lnTo>
                  <a:lnTo>
                    <a:pt x="11879106" y="3432"/>
                  </a:lnTo>
                  <a:lnTo>
                    <a:pt x="11928809" y="3667"/>
                  </a:lnTo>
                  <a:lnTo>
                    <a:pt x="11978512" y="3909"/>
                  </a:lnTo>
                  <a:lnTo>
                    <a:pt x="12028216" y="4159"/>
                  </a:lnTo>
                  <a:lnTo>
                    <a:pt x="12077919" y="4417"/>
                  </a:lnTo>
                  <a:lnTo>
                    <a:pt x="12127623" y="4681"/>
                  </a:lnTo>
                  <a:lnTo>
                    <a:pt x="12177326" y="4953"/>
                  </a:lnTo>
                  <a:lnTo>
                    <a:pt x="12227029" y="5233"/>
                  </a:lnTo>
                  <a:lnTo>
                    <a:pt x="12276733" y="5519"/>
                  </a:lnTo>
                  <a:lnTo>
                    <a:pt x="12326436" y="5813"/>
                  </a:lnTo>
                  <a:lnTo>
                    <a:pt x="12376139" y="6114"/>
                  </a:lnTo>
                  <a:lnTo>
                    <a:pt x="12425843" y="6423"/>
                  </a:lnTo>
                  <a:lnTo>
                    <a:pt x="12475546" y="6738"/>
                  </a:lnTo>
                  <a:lnTo>
                    <a:pt x="12525250" y="7060"/>
                  </a:lnTo>
                  <a:lnTo>
                    <a:pt x="12574953" y="7390"/>
                  </a:lnTo>
                  <a:lnTo>
                    <a:pt x="12624656" y="7727"/>
                  </a:lnTo>
                  <a:lnTo>
                    <a:pt x="12674360" y="8070"/>
                  </a:lnTo>
                  <a:lnTo>
                    <a:pt x="12724063" y="8421"/>
                  </a:lnTo>
                  <a:lnTo>
                    <a:pt x="12773766" y="8778"/>
                  </a:lnTo>
                  <a:lnTo>
                    <a:pt x="12823470" y="9143"/>
                  </a:lnTo>
                  <a:lnTo>
                    <a:pt x="12873173" y="9514"/>
                  </a:lnTo>
                  <a:lnTo>
                    <a:pt x="12922876" y="9892"/>
                  </a:lnTo>
                  <a:lnTo>
                    <a:pt x="12972580" y="10277"/>
                  </a:lnTo>
                  <a:lnTo>
                    <a:pt x="13022283" y="10668"/>
                  </a:lnTo>
                  <a:lnTo>
                    <a:pt x="13071987" y="11066"/>
                  </a:lnTo>
                  <a:lnTo>
                    <a:pt x="13121690" y="11471"/>
                  </a:lnTo>
                  <a:lnTo>
                    <a:pt x="13171393" y="11883"/>
                  </a:lnTo>
                  <a:lnTo>
                    <a:pt x="13221097" y="12301"/>
                  </a:lnTo>
                  <a:lnTo>
                    <a:pt x="13270800" y="12726"/>
                  </a:lnTo>
                  <a:lnTo>
                    <a:pt x="13320503" y="13157"/>
                  </a:lnTo>
                  <a:lnTo>
                    <a:pt x="13370207" y="13594"/>
                  </a:lnTo>
                  <a:lnTo>
                    <a:pt x="13419910" y="14038"/>
                  </a:lnTo>
                  <a:lnTo>
                    <a:pt x="13469614" y="14489"/>
                  </a:lnTo>
                  <a:lnTo>
                    <a:pt x="13519317" y="14946"/>
                  </a:lnTo>
                  <a:lnTo>
                    <a:pt x="13569020" y="15409"/>
                  </a:lnTo>
                  <a:lnTo>
                    <a:pt x="13618724" y="15878"/>
                  </a:lnTo>
                  <a:lnTo>
                    <a:pt x="13668427" y="16354"/>
                  </a:lnTo>
                  <a:lnTo>
                    <a:pt x="13718130" y="16836"/>
                  </a:lnTo>
                  <a:lnTo>
                    <a:pt x="13767834" y="17324"/>
                  </a:lnTo>
                  <a:lnTo>
                    <a:pt x="13817537" y="17818"/>
                  </a:lnTo>
                  <a:lnTo>
                    <a:pt x="13867241" y="18318"/>
                  </a:lnTo>
                  <a:lnTo>
                    <a:pt x="13916944" y="18825"/>
                  </a:lnTo>
                  <a:lnTo>
                    <a:pt x="13966647" y="19337"/>
                  </a:lnTo>
                  <a:lnTo>
                    <a:pt x="14016351" y="19855"/>
                  </a:lnTo>
                  <a:lnTo>
                    <a:pt x="14066054" y="20379"/>
                  </a:lnTo>
                  <a:lnTo>
                    <a:pt x="14115757" y="20910"/>
                  </a:lnTo>
                  <a:lnTo>
                    <a:pt x="14165461" y="21445"/>
                  </a:lnTo>
                  <a:lnTo>
                    <a:pt x="14215164" y="21987"/>
                  </a:lnTo>
                  <a:lnTo>
                    <a:pt x="14264868" y="22535"/>
                  </a:lnTo>
                  <a:lnTo>
                    <a:pt x="14314571" y="23088"/>
                  </a:lnTo>
                  <a:lnTo>
                    <a:pt x="14364274" y="23647"/>
                  </a:lnTo>
                </a:path>
              </a:pathLst>
            </a:custGeom>
            <a:ln w="27000">
              <a:solidFill>
                <a:srgbClr val="000000">
                  <a:alpha val="50196"/>
                </a:srgbClr>
              </a:solidFill>
              <a:prstDash val="solid"/>
              <a:round/>
            </a:ln>
          </p:spPr>
          <p:txBody>
            <a:bodyPr/>
            <a:lstStyle/>
            <a:p/>
          </p:txBody>
        </p:sp>
        <p:sp>
          <p:nvSpPr>
            <p:cNvPr id="30" name="Polyline form 30"/>
            <p:cNvSpPr/>
            <p:nvPr/>
          </p:nvSpPr>
          <p:spPr>
            <a:xfrm>
              <a:off x="4595703" y="6023337"/>
              <a:ext cx="14364274" cy="6162142"/>
            </a:xfrm>
            <a:custGeom>
              <a:avLst/>
              <a:pathLst>
                <a:path w="14364274" h="6162142">
                  <a:moveTo>
                    <a:pt x="0" y="0"/>
                  </a:moveTo>
                  <a:lnTo>
                    <a:pt x="49703" y="18372"/>
                  </a:lnTo>
                  <a:lnTo>
                    <a:pt x="99407" y="36794"/>
                  </a:lnTo>
                  <a:lnTo>
                    <a:pt x="149110" y="55267"/>
                  </a:lnTo>
                  <a:lnTo>
                    <a:pt x="198813" y="73791"/>
                  </a:lnTo>
                  <a:lnTo>
                    <a:pt x="248517" y="92364"/>
                  </a:lnTo>
                  <a:lnTo>
                    <a:pt x="298220" y="110988"/>
                  </a:lnTo>
                  <a:lnTo>
                    <a:pt x="347924" y="129662"/>
                  </a:lnTo>
                  <a:lnTo>
                    <a:pt x="397627" y="148386"/>
                  </a:lnTo>
                  <a:lnTo>
                    <a:pt x="447330" y="167159"/>
                  </a:lnTo>
                  <a:lnTo>
                    <a:pt x="497034" y="185982"/>
                  </a:lnTo>
                  <a:lnTo>
                    <a:pt x="546737" y="204855"/>
                  </a:lnTo>
                  <a:lnTo>
                    <a:pt x="596440" y="223776"/>
                  </a:lnTo>
                  <a:lnTo>
                    <a:pt x="646144" y="242747"/>
                  </a:lnTo>
                  <a:lnTo>
                    <a:pt x="695847" y="261766"/>
                  </a:lnTo>
                  <a:lnTo>
                    <a:pt x="745551" y="280835"/>
                  </a:lnTo>
                  <a:lnTo>
                    <a:pt x="795254" y="299952"/>
                  </a:lnTo>
                  <a:lnTo>
                    <a:pt x="844957" y="319117"/>
                  </a:lnTo>
                  <a:lnTo>
                    <a:pt x="894661" y="338330"/>
                  </a:lnTo>
                  <a:lnTo>
                    <a:pt x="944364" y="357592"/>
                  </a:lnTo>
                  <a:lnTo>
                    <a:pt x="994067" y="376901"/>
                  </a:lnTo>
                  <a:lnTo>
                    <a:pt x="1043771" y="396258"/>
                  </a:lnTo>
                  <a:lnTo>
                    <a:pt x="1093474" y="415663"/>
                  </a:lnTo>
                  <a:lnTo>
                    <a:pt x="1143178" y="435114"/>
                  </a:lnTo>
                  <a:lnTo>
                    <a:pt x="1192881" y="454613"/>
                  </a:lnTo>
                  <a:lnTo>
                    <a:pt x="1242584" y="474159"/>
                  </a:lnTo>
                  <a:lnTo>
                    <a:pt x="1292288" y="493751"/>
                  </a:lnTo>
                  <a:lnTo>
                    <a:pt x="1341991" y="513390"/>
                  </a:lnTo>
                  <a:lnTo>
                    <a:pt x="1391694" y="533075"/>
                  </a:lnTo>
                  <a:lnTo>
                    <a:pt x="1441398" y="552806"/>
                  </a:lnTo>
                  <a:lnTo>
                    <a:pt x="1491101" y="572583"/>
                  </a:lnTo>
                  <a:lnTo>
                    <a:pt x="1540805" y="592405"/>
                  </a:lnTo>
                  <a:lnTo>
                    <a:pt x="1590508" y="612273"/>
                  </a:lnTo>
                  <a:lnTo>
                    <a:pt x="1640211" y="632186"/>
                  </a:lnTo>
                  <a:lnTo>
                    <a:pt x="1689915" y="652144"/>
                  </a:lnTo>
                  <a:lnTo>
                    <a:pt x="1739618" y="672146"/>
                  </a:lnTo>
                  <a:lnTo>
                    <a:pt x="1789321" y="692193"/>
                  </a:lnTo>
                  <a:lnTo>
                    <a:pt x="1839025" y="712284"/>
                  </a:lnTo>
                  <a:lnTo>
                    <a:pt x="1888728" y="732419"/>
                  </a:lnTo>
                  <a:lnTo>
                    <a:pt x="1938431" y="752598"/>
                  </a:lnTo>
                  <a:lnTo>
                    <a:pt x="1988135" y="772820"/>
                  </a:lnTo>
                  <a:lnTo>
                    <a:pt x="2037838" y="793086"/>
                  </a:lnTo>
                  <a:lnTo>
                    <a:pt x="2087542" y="813394"/>
                  </a:lnTo>
                  <a:lnTo>
                    <a:pt x="2137245" y="833745"/>
                  </a:lnTo>
                  <a:lnTo>
                    <a:pt x="2186948" y="854139"/>
                  </a:lnTo>
                  <a:lnTo>
                    <a:pt x="2236652" y="874574"/>
                  </a:lnTo>
                  <a:lnTo>
                    <a:pt x="2286355" y="895052"/>
                  </a:lnTo>
                  <a:lnTo>
                    <a:pt x="2336058" y="915571"/>
                  </a:lnTo>
                  <a:lnTo>
                    <a:pt x="2385762" y="936131"/>
                  </a:lnTo>
                  <a:lnTo>
                    <a:pt x="2435465" y="956733"/>
                  </a:lnTo>
                  <a:lnTo>
                    <a:pt x="2485169" y="977375"/>
                  </a:lnTo>
                  <a:lnTo>
                    <a:pt x="2534872" y="998058"/>
                  </a:lnTo>
                  <a:lnTo>
                    <a:pt x="2584575" y="1018781"/>
                  </a:lnTo>
                  <a:lnTo>
                    <a:pt x="2634279" y="1039543"/>
                  </a:lnTo>
                  <a:lnTo>
                    <a:pt x="2683982" y="1060346"/>
                  </a:lnTo>
                  <a:lnTo>
                    <a:pt x="2733685" y="1081188"/>
                  </a:lnTo>
                  <a:lnTo>
                    <a:pt x="2783389" y="1102068"/>
                  </a:lnTo>
                  <a:lnTo>
                    <a:pt x="2833092" y="1122988"/>
                  </a:lnTo>
                  <a:lnTo>
                    <a:pt x="2882796" y="1143946"/>
                  </a:lnTo>
                  <a:lnTo>
                    <a:pt x="2932499" y="1164942"/>
                  </a:lnTo>
                  <a:lnTo>
                    <a:pt x="2982202" y="1185975"/>
                  </a:lnTo>
                  <a:lnTo>
                    <a:pt x="3031906" y="1207046"/>
                  </a:lnTo>
                  <a:lnTo>
                    <a:pt x="3081609" y="1228155"/>
                  </a:lnTo>
                  <a:lnTo>
                    <a:pt x="3131312" y="1249300"/>
                  </a:lnTo>
                  <a:lnTo>
                    <a:pt x="3181016" y="1270482"/>
                  </a:lnTo>
                  <a:lnTo>
                    <a:pt x="3230719" y="1291699"/>
                  </a:lnTo>
                  <a:lnTo>
                    <a:pt x="3280422" y="1312953"/>
                  </a:lnTo>
                  <a:lnTo>
                    <a:pt x="3330126" y="1334242"/>
                  </a:lnTo>
                  <a:lnTo>
                    <a:pt x="3379829" y="1355566"/>
                  </a:lnTo>
                  <a:lnTo>
                    <a:pt x="3429533" y="1376925"/>
                  </a:lnTo>
                  <a:lnTo>
                    <a:pt x="3479236" y="1398319"/>
                  </a:lnTo>
                  <a:lnTo>
                    <a:pt x="3528939" y="1419746"/>
                  </a:lnTo>
                  <a:lnTo>
                    <a:pt x="3578643" y="1441208"/>
                  </a:lnTo>
                  <a:lnTo>
                    <a:pt x="3628346" y="1462703"/>
                  </a:lnTo>
                  <a:lnTo>
                    <a:pt x="3678049" y="1484231"/>
                  </a:lnTo>
                  <a:lnTo>
                    <a:pt x="3727753" y="1505791"/>
                  </a:lnTo>
                  <a:lnTo>
                    <a:pt x="3777456" y="1527384"/>
                  </a:lnTo>
                  <a:lnTo>
                    <a:pt x="3827160" y="1549009"/>
                  </a:lnTo>
                  <a:lnTo>
                    <a:pt x="3876863" y="1570666"/>
                  </a:lnTo>
                  <a:lnTo>
                    <a:pt x="3926566" y="1592354"/>
                  </a:lnTo>
                  <a:lnTo>
                    <a:pt x="3976270" y="1614072"/>
                  </a:lnTo>
                  <a:lnTo>
                    <a:pt x="4025973" y="1635822"/>
                  </a:lnTo>
                  <a:lnTo>
                    <a:pt x="4075676" y="1657601"/>
                  </a:lnTo>
                  <a:lnTo>
                    <a:pt x="4125380" y="1679410"/>
                  </a:lnTo>
                  <a:lnTo>
                    <a:pt x="4175083" y="1701249"/>
                  </a:lnTo>
                  <a:lnTo>
                    <a:pt x="4224787" y="1723116"/>
                  </a:lnTo>
                  <a:lnTo>
                    <a:pt x="4274490" y="1745012"/>
                  </a:lnTo>
                  <a:lnTo>
                    <a:pt x="4324193" y="1766937"/>
                  </a:lnTo>
                  <a:lnTo>
                    <a:pt x="4373897" y="1788889"/>
                  </a:lnTo>
                  <a:lnTo>
                    <a:pt x="4423600" y="1810868"/>
                  </a:lnTo>
                  <a:lnTo>
                    <a:pt x="4473303" y="1832875"/>
                  </a:lnTo>
                  <a:lnTo>
                    <a:pt x="4523007" y="1854908"/>
                  </a:lnTo>
                  <a:lnTo>
                    <a:pt x="4572710" y="1876967"/>
                  </a:lnTo>
                  <a:lnTo>
                    <a:pt x="4622414" y="1899052"/>
                  </a:lnTo>
                  <a:lnTo>
                    <a:pt x="4672117" y="1921163"/>
                  </a:lnTo>
                  <a:lnTo>
                    <a:pt x="4721820" y="1943299"/>
                  </a:lnTo>
                  <a:lnTo>
                    <a:pt x="4771524" y="1965459"/>
                  </a:lnTo>
                  <a:lnTo>
                    <a:pt x="4821227" y="1987643"/>
                  </a:lnTo>
                  <a:lnTo>
                    <a:pt x="4870930" y="2009852"/>
                  </a:lnTo>
                  <a:lnTo>
                    <a:pt x="4920634" y="2032083"/>
                  </a:lnTo>
                  <a:lnTo>
                    <a:pt x="4970337" y="2054338"/>
                  </a:lnTo>
                  <a:lnTo>
                    <a:pt x="5020040" y="2076615"/>
                  </a:lnTo>
                  <a:lnTo>
                    <a:pt x="5069744" y="2098914"/>
                  </a:lnTo>
                  <a:lnTo>
                    <a:pt x="5119447" y="2121234"/>
                  </a:lnTo>
                  <a:lnTo>
                    <a:pt x="5169151" y="2143576"/>
                  </a:lnTo>
                  <a:lnTo>
                    <a:pt x="5218854" y="2165939"/>
                  </a:lnTo>
                  <a:lnTo>
                    <a:pt x="5268557" y="2188322"/>
                  </a:lnTo>
                  <a:lnTo>
                    <a:pt x="5318261" y="2210725"/>
                  </a:lnTo>
                  <a:lnTo>
                    <a:pt x="5367964" y="2233148"/>
                  </a:lnTo>
                  <a:lnTo>
                    <a:pt x="5417667" y="2255589"/>
                  </a:lnTo>
                  <a:lnTo>
                    <a:pt x="5467371" y="2278049"/>
                  </a:lnTo>
                  <a:lnTo>
                    <a:pt x="5517074" y="2300528"/>
                  </a:lnTo>
                  <a:lnTo>
                    <a:pt x="5566778" y="2323024"/>
                  </a:lnTo>
                  <a:lnTo>
                    <a:pt x="5616481" y="2345537"/>
                  </a:lnTo>
                  <a:lnTo>
                    <a:pt x="5666184" y="2368068"/>
                  </a:lnTo>
                  <a:lnTo>
                    <a:pt x="5715888" y="2390615"/>
                  </a:lnTo>
                  <a:lnTo>
                    <a:pt x="5765591" y="2413177"/>
                  </a:lnTo>
                  <a:lnTo>
                    <a:pt x="5815294" y="2435755"/>
                  </a:lnTo>
                  <a:lnTo>
                    <a:pt x="5864998" y="2458349"/>
                  </a:lnTo>
                  <a:lnTo>
                    <a:pt x="5914701" y="2480957"/>
                  </a:lnTo>
                  <a:lnTo>
                    <a:pt x="5964405" y="2503579"/>
                  </a:lnTo>
                  <a:lnTo>
                    <a:pt x="6014108" y="2526214"/>
                  </a:lnTo>
                  <a:lnTo>
                    <a:pt x="6063811" y="2548863"/>
                  </a:lnTo>
                  <a:lnTo>
                    <a:pt x="6113515" y="2571525"/>
                  </a:lnTo>
                  <a:lnTo>
                    <a:pt x="6163218" y="2594199"/>
                  </a:lnTo>
                  <a:lnTo>
                    <a:pt x="6212921" y="2616885"/>
                  </a:lnTo>
                  <a:lnTo>
                    <a:pt x="6262625" y="2639582"/>
                  </a:lnTo>
                  <a:lnTo>
                    <a:pt x="6312328" y="2662290"/>
                  </a:lnTo>
                  <a:lnTo>
                    <a:pt x="6362032" y="2685009"/>
                  </a:lnTo>
                  <a:lnTo>
                    <a:pt x="6411735" y="2707738"/>
                  </a:lnTo>
                  <a:lnTo>
                    <a:pt x="6461438" y="2730476"/>
                  </a:lnTo>
                  <a:lnTo>
                    <a:pt x="6511142" y="2753223"/>
                  </a:lnTo>
                  <a:lnTo>
                    <a:pt x="6560845" y="2775979"/>
                  </a:lnTo>
                  <a:lnTo>
                    <a:pt x="6610548" y="2798744"/>
                  </a:lnTo>
                  <a:lnTo>
                    <a:pt x="6660252" y="2821515"/>
                  </a:lnTo>
                  <a:lnTo>
                    <a:pt x="6709955" y="2844294"/>
                  </a:lnTo>
                  <a:lnTo>
                    <a:pt x="6759658" y="2867080"/>
                  </a:lnTo>
                  <a:lnTo>
                    <a:pt x="6809362" y="2889872"/>
                  </a:lnTo>
                  <a:lnTo>
                    <a:pt x="6859065" y="2912670"/>
                  </a:lnTo>
                  <a:lnTo>
                    <a:pt x="6908769" y="2935473"/>
                  </a:lnTo>
                  <a:lnTo>
                    <a:pt x="6958472" y="2958281"/>
                  </a:lnTo>
                  <a:lnTo>
                    <a:pt x="7008175" y="2981093"/>
                  </a:lnTo>
                  <a:lnTo>
                    <a:pt x="7057879" y="3003909"/>
                  </a:lnTo>
                  <a:lnTo>
                    <a:pt x="7107582" y="3026729"/>
                  </a:lnTo>
                  <a:lnTo>
                    <a:pt x="7157285" y="3049552"/>
                  </a:lnTo>
                  <a:lnTo>
                    <a:pt x="7206989" y="3072377"/>
                  </a:lnTo>
                  <a:lnTo>
                    <a:pt x="7256692" y="3095204"/>
                  </a:lnTo>
                  <a:lnTo>
                    <a:pt x="7306396" y="3118032"/>
                  </a:lnTo>
                  <a:lnTo>
                    <a:pt x="7356099" y="3140862"/>
                  </a:lnTo>
                  <a:lnTo>
                    <a:pt x="7405802" y="3163692"/>
                  </a:lnTo>
                  <a:lnTo>
                    <a:pt x="7455506" y="3186523"/>
                  </a:lnTo>
                  <a:lnTo>
                    <a:pt x="7505209" y="3209353"/>
                  </a:lnTo>
                  <a:lnTo>
                    <a:pt x="7554912" y="3232182"/>
                  </a:lnTo>
                  <a:lnTo>
                    <a:pt x="7604616" y="3255010"/>
                  </a:lnTo>
                  <a:lnTo>
                    <a:pt x="7654319" y="3277836"/>
                  </a:lnTo>
                  <a:lnTo>
                    <a:pt x="7704023" y="3300660"/>
                  </a:lnTo>
                  <a:lnTo>
                    <a:pt x="7753726" y="3323481"/>
                  </a:lnTo>
                  <a:lnTo>
                    <a:pt x="7803429" y="3346298"/>
                  </a:lnTo>
                  <a:lnTo>
                    <a:pt x="7853133" y="3369113"/>
                  </a:lnTo>
                  <a:lnTo>
                    <a:pt x="7902836" y="3391923"/>
                  </a:lnTo>
                  <a:lnTo>
                    <a:pt x="7952539" y="3414728"/>
                  </a:lnTo>
                  <a:lnTo>
                    <a:pt x="8002243" y="3437528"/>
                  </a:lnTo>
                  <a:lnTo>
                    <a:pt x="8051946" y="3460323"/>
                  </a:lnTo>
                  <a:lnTo>
                    <a:pt x="8101649" y="3483112"/>
                  </a:lnTo>
                  <a:lnTo>
                    <a:pt x="8151353" y="3505894"/>
                  </a:lnTo>
                  <a:lnTo>
                    <a:pt x="8201056" y="3528669"/>
                  </a:lnTo>
                  <a:lnTo>
                    <a:pt x="8250760" y="3551436"/>
                  </a:lnTo>
                  <a:lnTo>
                    <a:pt x="8300463" y="3574196"/>
                  </a:lnTo>
                  <a:lnTo>
                    <a:pt x="8350166" y="3596947"/>
                  </a:lnTo>
                  <a:lnTo>
                    <a:pt x="8399870" y="3619690"/>
                  </a:lnTo>
                  <a:lnTo>
                    <a:pt x="8449573" y="3642423"/>
                  </a:lnTo>
                  <a:lnTo>
                    <a:pt x="8499276" y="3665146"/>
                  </a:lnTo>
                  <a:lnTo>
                    <a:pt x="8548980" y="3687859"/>
                  </a:lnTo>
                  <a:lnTo>
                    <a:pt x="8598683" y="3710562"/>
                  </a:lnTo>
                  <a:lnTo>
                    <a:pt x="8648387" y="3733253"/>
                  </a:lnTo>
                  <a:lnTo>
                    <a:pt x="8698090" y="3755932"/>
                  </a:lnTo>
                  <a:lnTo>
                    <a:pt x="8747793" y="3778600"/>
                  </a:lnTo>
                  <a:lnTo>
                    <a:pt x="8797497" y="3801255"/>
                  </a:lnTo>
                  <a:lnTo>
                    <a:pt x="8847200" y="3823897"/>
                  </a:lnTo>
                  <a:lnTo>
                    <a:pt x="8896903" y="3846525"/>
                  </a:lnTo>
                  <a:lnTo>
                    <a:pt x="8946607" y="3869139"/>
                  </a:lnTo>
                  <a:lnTo>
                    <a:pt x="8996310" y="3891739"/>
                  </a:lnTo>
                  <a:lnTo>
                    <a:pt x="9046014" y="3914325"/>
                  </a:lnTo>
                  <a:lnTo>
                    <a:pt x="9095717" y="3936894"/>
                  </a:lnTo>
                  <a:lnTo>
                    <a:pt x="9145420" y="3959449"/>
                  </a:lnTo>
                  <a:lnTo>
                    <a:pt x="9195124" y="3981986"/>
                  </a:lnTo>
                  <a:lnTo>
                    <a:pt x="9244827" y="4004508"/>
                  </a:lnTo>
                  <a:lnTo>
                    <a:pt x="9294530" y="4027012"/>
                  </a:lnTo>
                  <a:lnTo>
                    <a:pt x="9344234" y="4049499"/>
                  </a:lnTo>
                  <a:lnTo>
                    <a:pt x="9393937" y="4071967"/>
                  </a:lnTo>
                  <a:lnTo>
                    <a:pt x="9443641" y="4094418"/>
                  </a:lnTo>
                  <a:lnTo>
                    <a:pt x="9493344" y="4116849"/>
                  </a:lnTo>
                  <a:lnTo>
                    <a:pt x="9543047" y="4139261"/>
                  </a:lnTo>
                  <a:lnTo>
                    <a:pt x="9592751" y="4161654"/>
                  </a:lnTo>
                  <a:lnTo>
                    <a:pt x="9642454" y="4184026"/>
                  </a:lnTo>
                  <a:lnTo>
                    <a:pt x="9692157" y="4206378"/>
                  </a:lnTo>
                  <a:lnTo>
                    <a:pt x="9741861" y="4228708"/>
                  </a:lnTo>
                  <a:lnTo>
                    <a:pt x="9791564" y="4251018"/>
                  </a:lnTo>
                  <a:lnTo>
                    <a:pt x="9841267" y="4273305"/>
                  </a:lnTo>
                  <a:lnTo>
                    <a:pt x="9890971" y="4295570"/>
                  </a:lnTo>
                  <a:lnTo>
                    <a:pt x="9940674" y="4317812"/>
                  </a:lnTo>
                  <a:lnTo>
                    <a:pt x="9990378" y="4340031"/>
                  </a:lnTo>
                  <a:lnTo>
                    <a:pt x="10040081" y="4362227"/>
                  </a:lnTo>
                  <a:lnTo>
                    <a:pt x="10089784" y="4384399"/>
                  </a:lnTo>
                  <a:lnTo>
                    <a:pt x="10139488" y="4406546"/>
                  </a:lnTo>
                  <a:lnTo>
                    <a:pt x="10189191" y="4428668"/>
                  </a:lnTo>
                  <a:lnTo>
                    <a:pt x="10238894" y="4450766"/>
                  </a:lnTo>
                  <a:lnTo>
                    <a:pt x="10288598" y="4472837"/>
                  </a:lnTo>
                  <a:lnTo>
                    <a:pt x="10338301" y="4494883"/>
                  </a:lnTo>
                  <a:lnTo>
                    <a:pt x="10388005" y="4516902"/>
                  </a:lnTo>
                  <a:lnTo>
                    <a:pt x="10437708" y="4538895"/>
                  </a:lnTo>
                  <a:lnTo>
                    <a:pt x="10487411" y="4560860"/>
                  </a:lnTo>
                  <a:lnTo>
                    <a:pt x="10537115" y="4582797"/>
                  </a:lnTo>
                  <a:lnTo>
                    <a:pt x="10586818" y="4604707"/>
                  </a:lnTo>
                  <a:lnTo>
                    <a:pt x="10636521" y="4626588"/>
                  </a:lnTo>
                  <a:lnTo>
                    <a:pt x="10686225" y="4648440"/>
                  </a:lnTo>
                  <a:lnTo>
                    <a:pt x="10735928" y="4670263"/>
                  </a:lnTo>
                  <a:lnTo>
                    <a:pt x="10785632" y="4692057"/>
                  </a:lnTo>
                  <a:lnTo>
                    <a:pt x="10835335" y="4713821"/>
                  </a:lnTo>
                  <a:lnTo>
                    <a:pt x="10885038" y="4735554"/>
                  </a:lnTo>
                  <a:lnTo>
                    <a:pt x="10934742" y="4757257"/>
                  </a:lnTo>
                  <a:lnTo>
                    <a:pt x="10984445" y="4778929"/>
                  </a:lnTo>
                  <a:lnTo>
                    <a:pt x="11034148" y="4800569"/>
                  </a:lnTo>
                  <a:lnTo>
                    <a:pt x="11083852" y="4822177"/>
                  </a:lnTo>
                  <a:lnTo>
                    <a:pt x="11133555" y="4843753"/>
                  </a:lnTo>
                  <a:lnTo>
                    <a:pt x="11183258" y="4865297"/>
                  </a:lnTo>
                  <a:lnTo>
                    <a:pt x="11232962" y="4886808"/>
                  </a:lnTo>
                  <a:lnTo>
                    <a:pt x="11282665" y="4908286"/>
                  </a:lnTo>
                  <a:lnTo>
                    <a:pt x="11332369" y="4929730"/>
                  </a:lnTo>
                  <a:lnTo>
                    <a:pt x="11382072" y="4951140"/>
                  </a:lnTo>
                  <a:lnTo>
                    <a:pt x="11431775" y="4972516"/>
                  </a:lnTo>
                  <a:lnTo>
                    <a:pt x="11481479" y="4993857"/>
                  </a:lnTo>
                  <a:lnTo>
                    <a:pt x="11531182" y="5015163"/>
                  </a:lnTo>
                  <a:lnTo>
                    <a:pt x="11580885" y="5036434"/>
                  </a:lnTo>
                  <a:lnTo>
                    <a:pt x="11630589" y="5057669"/>
                  </a:lnTo>
                  <a:lnTo>
                    <a:pt x="11680292" y="5078868"/>
                  </a:lnTo>
                  <a:lnTo>
                    <a:pt x="11729996" y="5100031"/>
                  </a:lnTo>
                  <a:lnTo>
                    <a:pt x="11779699" y="5121157"/>
                  </a:lnTo>
                  <a:lnTo>
                    <a:pt x="11829402" y="5142247"/>
                  </a:lnTo>
                  <a:lnTo>
                    <a:pt x="11879106" y="5163299"/>
                  </a:lnTo>
                  <a:lnTo>
                    <a:pt x="11928809" y="5184313"/>
                  </a:lnTo>
                  <a:lnTo>
                    <a:pt x="11978512" y="5205289"/>
                  </a:lnTo>
                  <a:lnTo>
                    <a:pt x="12028216" y="5226228"/>
                  </a:lnTo>
                  <a:lnTo>
                    <a:pt x="12077919" y="5247127"/>
                  </a:lnTo>
                  <a:lnTo>
                    <a:pt x="12127623" y="5267988"/>
                  </a:lnTo>
                  <a:lnTo>
                    <a:pt x="12177326" y="5288810"/>
                  </a:lnTo>
                  <a:lnTo>
                    <a:pt x="12227029" y="5309592"/>
                  </a:lnTo>
                  <a:lnTo>
                    <a:pt x="12276733" y="5330334"/>
                  </a:lnTo>
                  <a:lnTo>
                    <a:pt x="12326436" y="5351037"/>
                  </a:lnTo>
                  <a:lnTo>
                    <a:pt x="12376139" y="5371699"/>
                  </a:lnTo>
                  <a:lnTo>
                    <a:pt x="12425843" y="5392320"/>
                  </a:lnTo>
                  <a:lnTo>
                    <a:pt x="12475546" y="5412901"/>
                  </a:lnTo>
                  <a:lnTo>
                    <a:pt x="12525250" y="5433440"/>
                  </a:lnTo>
                  <a:lnTo>
                    <a:pt x="12574953" y="5453938"/>
                  </a:lnTo>
                  <a:lnTo>
                    <a:pt x="12624656" y="5474394"/>
                  </a:lnTo>
                  <a:lnTo>
                    <a:pt x="12674360" y="5494808"/>
                  </a:lnTo>
                  <a:lnTo>
                    <a:pt x="12724063" y="5515179"/>
                  </a:lnTo>
                  <a:lnTo>
                    <a:pt x="12773766" y="5535509"/>
                  </a:lnTo>
                  <a:lnTo>
                    <a:pt x="12823470" y="5555795"/>
                  </a:lnTo>
                  <a:lnTo>
                    <a:pt x="12873173" y="5576038"/>
                  </a:lnTo>
                  <a:lnTo>
                    <a:pt x="12922876" y="5596238"/>
                  </a:lnTo>
                  <a:lnTo>
                    <a:pt x="12972580" y="5616394"/>
                  </a:lnTo>
                  <a:lnTo>
                    <a:pt x="13022283" y="5636507"/>
                  </a:lnTo>
                  <a:lnTo>
                    <a:pt x="13071987" y="5656575"/>
                  </a:lnTo>
                  <a:lnTo>
                    <a:pt x="13121690" y="5676599"/>
                  </a:lnTo>
                  <a:lnTo>
                    <a:pt x="13171393" y="5696579"/>
                  </a:lnTo>
                  <a:lnTo>
                    <a:pt x="13221097" y="5716513"/>
                  </a:lnTo>
                  <a:lnTo>
                    <a:pt x="13270800" y="5736403"/>
                  </a:lnTo>
                  <a:lnTo>
                    <a:pt x="13320503" y="5756247"/>
                  </a:lnTo>
                  <a:lnTo>
                    <a:pt x="13370207" y="5776046"/>
                  </a:lnTo>
                  <a:lnTo>
                    <a:pt x="13419910" y="5795799"/>
                  </a:lnTo>
                  <a:lnTo>
                    <a:pt x="13469614" y="5815506"/>
                  </a:lnTo>
                  <a:lnTo>
                    <a:pt x="13519317" y="5835167"/>
                  </a:lnTo>
                  <a:lnTo>
                    <a:pt x="13569020" y="5854782"/>
                  </a:lnTo>
                  <a:lnTo>
                    <a:pt x="13618724" y="5874350"/>
                  </a:lnTo>
                  <a:lnTo>
                    <a:pt x="13668427" y="5893871"/>
                  </a:lnTo>
                  <a:lnTo>
                    <a:pt x="13718130" y="5913345"/>
                  </a:lnTo>
                  <a:lnTo>
                    <a:pt x="13767834" y="5932772"/>
                  </a:lnTo>
                  <a:lnTo>
                    <a:pt x="13817537" y="5952151"/>
                  </a:lnTo>
                  <a:lnTo>
                    <a:pt x="13867241" y="5971483"/>
                  </a:lnTo>
                  <a:lnTo>
                    <a:pt x="13916944" y="5990767"/>
                  </a:lnTo>
                  <a:lnTo>
                    <a:pt x="13966647" y="6010003"/>
                  </a:lnTo>
                  <a:lnTo>
                    <a:pt x="14016351" y="6029191"/>
                  </a:lnTo>
                  <a:lnTo>
                    <a:pt x="14066054" y="6048331"/>
                  </a:lnTo>
                  <a:lnTo>
                    <a:pt x="14115757" y="6067422"/>
                  </a:lnTo>
                  <a:lnTo>
                    <a:pt x="14165461" y="6086464"/>
                  </a:lnTo>
                  <a:lnTo>
                    <a:pt x="14215164" y="6105457"/>
                  </a:lnTo>
                  <a:lnTo>
                    <a:pt x="14264868" y="6124401"/>
                  </a:lnTo>
                  <a:lnTo>
                    <a:pt x="14314571" y="6143296"/>
                  </a:lnTo>
                  <a:lnTo>
                    <a:pt x="14364274" y="6162142"/>
                  </a:lnTo>
                </a:path>
              </a:pathLst>
            </a:custGeom>
            <a:ln w="27000">
              <a:solidFill>
                <a:srgbClr val="000000">
                  <a:alpha val="50196"/>
                </a:srgbClr>
              </a:solidFill>
              <a:prstDash val="solid"/>
              <a:round/>
            </a:ln>
          </p:spPr>
          <p:txBody>
            <a:bodyPr/>
            <a:lstStyle/>
            <a:p/>
          </p:txBody>
        </p:sp>
        <p:sp>
          <p:nvSpPr>
            <p:cNvPr id="31" name="Polygon form 31"/>
            <p:cNvSpPr/>
            <p:nvPr/>
          </p:nvSpPr>
          <p:spPr>
            <a:xfrm>
              <a:off x="4595703" y="5038553"/>
              <a:ext cx="14364274" cy="8907246"/>
            </a:xfrm>
            <a:custGeom>
              <a:avLst/>
              <a:pathLst>
                <a:path w="14364274" h="8907246">
                  <a:moveTo>
                    <a:pt x="0" y="6880633"/>
                  </a:moveTo>
                  <a:lnTo>
                    <a:pt x="49703" y="6865311"/>
                  </a:lnTo>
                  <a:lnTo>
                    <a:pt x="99407" y="6848436"/>
                  </a:lnTo>
                  <a:lnTo>
                    <a:pt x="149110" y="6834128"/>
                  </a:lnTo>
                  <a:lnTo>
                    <a:pt x="198813" y="6818723"/>
                  </a:lnTo>
                  <a:lnTo>
                    <a:pt x="248517" y="6807038"/>
                  </a:lnTo>
                  <a:lnTo>
                    <a:pt x="298220" y="6792261"/>
                  </a:lnTo>
                  <a:lnTo>
                    <a:pt x="347924" y="6773541"/>
                  </a:lnTo>
                  <a:lnTo>
                    <a:pt x="397627" y="6759519"/>
                  </a:lnTo>
                  <a:lnTo>
                    <a:pt x="447330" y="6744638"/>
                  </a:lnTo>
                  <a:lnTo>
                    <a:pt x="497034" y="6731193"/>
                  </a:lnTo>
                  <a:lnTo>
                    <a:pt x="546737" y="6715009"/>
                  </a:lnTo>
                  <a:lnTo>
                    <a:pt x="596440" y="6699558"/>
                  </a:lnTo>
                  <a:lnTo>
                    <a:pt x="646144" y="6687562"/>
                  </a:lnTo>
                  <a:lnTo>
                    <a:pt x="695847" y="6672906"/>
                  </a:lnTo>
                  <a:lnTo>
                    <a:pt x="745551" y="6658621"/>
                  </a:lnTo>
                  <a:lnTo>
                    <a:pt x="795254" y="6644325"/>
                  </a:lnTo>
                  <a:lnTo>
                    <a:pt x="844957" y="6631496"/>
                  </a:lnTo>
                  <a:lnTo>
                    <a:pt x="894661" y="6614917"/>
                  </a:lnTo>
                  <a:lnTo>
                    <a:pt x="944364" y="6595690"/>
                  </a:lnTo>
                  <a:lnTo>
                    <a:pt x="994067" y="6580475"/>
                  </a:lnTo>
                  <a:lnTo>
                    <a:pt x="1043771" y="6563892"/>
                  </a:lnTo>
                  <a:lnTo>
                    <a:pt x="1093474" y="6548812"/>
                  </a:lnTo>
                  <a:lnTo>
                    <a:pt x="1143178" y="6535392"/>
                  </a:lnTo>
                  <a:lnTo>
                    <a:pt x="1192881" y="6517537"/>
                  </a:lnTo>
                  <a:lnTo>
                    <a:pt x="1242584" y="6499815"/>
                  </a:lnTo>
                  <a:lnTo>
                    <a:pt x="1292288" y="6484068"/>
                  </a:lnTo>
                  <a:lnTo>
                    <a:pt x="1341991" y="6465743"/>
                  </a:lnTo>
                  <a:lnTo>
                    <a:pt x="1391694" y="6449396"/>
                  </a:lnTo>
                  <a:lnTo>
                    <a:pt x="1441398" y="6433181"/>
                  </a:lnTo>
                  <a:lnTo>
                    <a:pt x="1491101" y="6417659"/>
                  </a:lnTo>
                  <a:lnTo>
                    <a:pt x="1540805" y="6400544"/>
                  </a:lnTo>
                  <a:lnTo>
                    <a:pt x="1590508" y="6385742"/>
                  </a:lnTo>
                  <a:lnTo>
                    <a:pt x="1640211" y="6368669"/>
                  </a:lnTo>
                  <a:lnTo>
                    <a:pt x="1689915" y="6352318"/>
                  </a:lnTo>
                  <a:lnTo>
                    <a:pt x="1739618" y="6335111"/>
                  </a:lnTo>
                  <a:lnTo>
                    <a:pt x="1789321" y="6318155"/>
                  </a:lnTo>
                  <a:lnTo>
                    <a:pt x="1839025" y="6300050"/>
                  </a:lnTo>
                  <a:lnTo>
                    <a:pt x="1888728" y="6284682"/>
                  </a:lnTo>
                  <a:lnTo>
                    <a:pt x="1938431" y="6267644"/>
                  </a:lnTo>
                  <a:lnTo>
                    <a:pt x="1988135" y="6250872"/>
                  </a:lnTo>
                  <a:lnTo>
                    <a:pt x="2037838" y="6234776"/>
                  </a:lnTo>
                  <a:lnTo>
                    <a:pt x="2087542" y="6213944"/>
                  </a:lnTo>
                  <a:lnTo>
                    <a:pt x="2137245" y="6198456"/>
                  </a:lnTo>
                  <a:lnTo>
                    <a:pt x="2186948" y="6178418"/>
                  </a:lnTo>
                  <a:lnTo>
                    <a:pt x="2236652" y="6160842"/>
                  </a:lnTo>
                  <a:lnTo>
                    <a:pt x="2286355" y="6146917"/>
                  </a:lnTo>
                  <a:lnTo>
                    <a:pt x="2336058" y="6130513"/>
                  </a:lnTo>
                  <a:lnTo>
                    <a:pt x="2385762" y="6111371"/>
                  </a:lnTo>
                  <a:lnTo>
                    <a:pt x="2435465" y="6093543"/>
                  </a:lnTo>
                  <a:lnTo>
                    <a:pt x="2485169" y="6074635"/>
                  </a:lnTo>
                  <a:lnTo>
                    <a:pt x="2534872" y="6055897"/>
                  </a:lnTo>
                  <a:lnTo>
                    <a:pt x="2584575" y="6038852"/>
                  </a:lnTo>
                  <a:lnTo>
                    <a:pt x="2634279" y="6018543"/>
                  </a:lnTo>
                  <a:lnTo>
                    <a:pt x="2683982" y="6000937"/>
                  </a:lnTo>
                  <a:lnTo>
                    <a:pt x="2733685" y="5982323"/>
                  </a:lnTo>
                  <a:lnTo>
                    <a:pt x="2783389" y="5965653"/>
                  </a:lnTo>
                  <a:lnTo>
                    <a:pt x="2833092" y="5947068"/>
                  </a:lnTo>
                  <a:lnTo>
                    <a:pt x="2882796" y="5928140"/>
                  </a:lnTo>
                  <a:lnTo>
                    <a:pt x="2932499" y="5913208"/>
                  </a:lnTo>
                  <a:lnTo>
                    <a:pt x="2982202" y="5897576"/>
                  </a:lnTo>
                  <a:lnTo>
                    <a:pt x="3031906" y="5879119"/>
                  </a:lnTo>
                  <a:lnTo>
                    <a:pt x="3081609" y="5859845"/>
                  </a:lnTo>
                  <a:lnTo>
                    <a:pt x="3131312" y="5843908"/>
                  </a:lnTo>
                  <a:lnTo>
                    <a:pt x="3181016" y="5822356"/>
                  </a:lnTo>
                  <a:lnTo>
                    <a:pt x="3230719" y="5804228"/>
                  </a:lnTo>
                  <a:lnTo>
                    <a:pt x="3280422" y="5784899"/>
                  </a:lnTo>
                  <a:lnTo>
                    <a:pt x="3330126" y="5762463"/>
                  </a:lnTo>
                  <a:lnTo>
                    <a:pt x="3379829" y="5745276"/>
                  </a:lnTo>
                  <a:lnTo>
                    <a:pt x="3429533" y="5723758"/>
                  </a:lnTo>
                  <a:lnTo>
                    <a:pt x="3479236" y="5705368"/>
                  </a:lnTo>
                  <a:lnTo>
                    <a:pt x="3528939" y="5685400"/>
                  </a:lnTo>
                  <a:lnTo>
                    <a:pt x="3578643" y="5663091"/>
                  </a:lnTo>
                  <a:lnTo>
                    <a:pt x="3628346" y="5644602"/>
                  </a:lnTo>
                  <a:lnTo>
                    <a:pt x="3678049" y="5626206"/>
                  </a:lnTo>
                  <a:lnTo>
                    <a:pt x="3727753" y="5607947"/>
                  </a:lnTo>
                  <a:lnTo>
                    <a:pt x="3777456" y="5589816"/>
                  </a:lnTo>
                  <a:lnTo>
                    <a:pt x="3827160" y="5571120"/>
                  </a:lnTo>
                  <a:lnTo>
                    <a:pt x="3876863" y="5549525"/>
                  </a:lnTo>
                  <a:lnTo>
                    <a:pt x="3926566" y="5528942"/>
                  </a:lnTo>
                  <a:lnTo>
                    <a:pt x="3976270" y="5505752"/>
                  </a:lnTo>
                  <a:lnTo>
                    <a:pt x="4025973" y="5482048"/>
                  </a:lnTo>
                  <a:lnTo>
                    <a:pt x="4075676" y="5457238"/>
                  </a:lnTo>
                  <a:lnTo>
                    <a:pt x="4125380" y="5439790"/>
                  </a:lnTo>
                  <a:lnTo>
                    <a:pt x="4175083" y="5418869"/>
                  </a:lnTo>
                  <a:lnTo>
                    <a:pt x="4224787" y="5394286"/>
                  </a:lnTo>
                  <a:lnTo>
                    <a:pt x="4274490" y="5374978"/>
                  </a:lnTo>
                  <a:lnTo>
                    <a:pt x="4324193" y="5351043"/>
                  </a:lnTo>
                  <a:lnTo>
                    <a:pt x="4373897" y="5329517"/>
                  </a:lnTo>
                  <a:lnTo>
                    <a:pt x="4423600" y="5308629"/>
                  </a:lnTo>
                  <a:lnTo>
                    <a:pt x="4473303" y="5285997"/>
                  </a:lnTo>
                  <a:lnTo>
                    <a:pt x="4523007" y="5266016"/>
                  </a:lnTo>
                  <a:lnTo>
                    <a:pt x="4572710" y="5245634"/>
                  </a:lnTo>
                  <a:lnTo>
                    <a:pt x="4622414" y="5222946"/>
                  </a:lnTo>
                  <a:lnTo>
                    <a:pt x="4672117" y="5199121"/>
                  </a:lnTo>
                  <a:lnTo>
                    <a:pt x="4721820" y="5175864"/>
                  </a:lnTo>
                  <a:lnTo>
                    <a:pt x="4771524" y="5152896"/>
                  </a:lnTo>
                  <a:lnTo>
                    <a:pt x="4821227" y="5129704"/>
                  </a:lnTo>
                  <a:lnTo>
                    <a:pt x="4870930" y="5105928"/>
                  </a:lnTo>
                  <a:lnTo>
                    <a:pt x="4920634" y="5083370"/>
                  </a:lnTo>
                  <a:lnTo>
                    <a:pt x="4970337" y="5057443"/>
                  </a:lnTo>
                  <a:lnTo>
                    <a:pt x="5020040" y="5035832"/>
                  </a:lnTo>
                  <a:lnTo>
                    <a:pt x="5069744" y="5015921"/>
                  </a:lnTo>
                  <a:lnTo>
                    <a:pt x="5119447" y="4989250"/>
                  </a:lnTo>
                  <a:lnTo>
                    <a:pt x="5169151" y="4965370"/>
                  </a:lnTo>
                  <a:lnTo>
                    <a:pt x="5218854" y="4945169"/>
                  </a:lnTo>
                  <a:lnTo>
                    <a:pt x="5268557" y="4921226"/>
                  </a:lnTo>
                  <a:lnTo>
                    <a:pt x="5318261" y="4896065"/>
                  </a:lnTo>
                  <a:lnTo>
                    <a:pt x="5367964" y="4873194"/>
                  </a:lnTo>
                  <a:lnTo>
                    <a:pt x="5417667" y="4850834"/>
                  </a:lnTo>
                  <a:lnTo>
                    <a:pt x="5467371" y="4826362"/>
                  </a:lnTo>
                  <a:lnTo>
                    <a:pt x="5517074" y="4803437"/>
                  </a:lnTo>
                  <a:lnTo>
                    <a:pt x="5566778" y="4777933"/>
                  </a:lnTo>
                  <a:lnTo>
                    <a:pt x="5616481" y="4750222"/>
                  </a:lnTo>
                  <a:lnTo>
                    <a:pt x="5666184" y="4727193"/>
                  </a:lnTo>
                  <a:lnTo>
                    <a:pt x="5715888" y="4700318"/>
                  </a:lnTo>
                  <a:lnTo>
                    <a:pt x="5765591" y="4672732"/>
                  </a:lnTo>
                  <a:lnTo>
                    <a:pt x="5815294" y="4645587"/>
                  </a:lnTo>
                  <a:lnTo>
                    <a:pt x="5864998" y="4619732"/>
                  </a:lnTo>
                  <a:lnTo>
                    <a:pt x="5914701" y="4592868"/>
                  </a:lnTo>
                  <a:lnTo>
                    <a:pt x="5964405" y="4567924"/>
                  </a:lnTo>
                  <a:lnTo>
                    <a:pt x="6014108" y="4543746"/>
                  </a:lnTo>
                  <a:lnTo>
                    <a:pt x="6063811" y="4521853"/>
                  </a:lnTo>
                  <a:lnTo>
                    <a:pt x="6113515" y="4496995"/>
                  </a:lnTo>
                  <a:lnTo>
                    <a:pt x="6163218" y="4472884"/>
                  </a:lnTo>
                  <a:lnTo>
                    <a:pt x="6212921" y="4447460"/>
                  </a:lnTo>
                  <a:lnTo>
                    <a:pt x="6262625" y="4417137"/>
                  </a:lnTo>
                  <a:lnTo>
                    <a:pt x="6312328" y="4391810"/>
                  </a:lnTo>
                  <a:lnTo>
                    <a:pt x="6362032" y="4364191"/>
                  </a:lnTo>
                  <a:lnTo>
                    <a:pt x="6411735" y="4336565"/>
                  </a:lnTo>
                  <a:lnTo>
                    <a:pt x="6461438" y="4310153"/>
                  </a:lnTo>
                  <a:lnTo>
                    <a:pt x="6511142" y="4282815"/>
                  </a:lnTo>
                  <a:lnTo>
                    <a:pt x="6560845" y="4254185"/>
                  </a:lnTo>
                  <a:lnTo>
                    <a:pt x="6610548" y="4225637"/>
                  </a:lnTo>
                  <a:lnTo>
                    <a:pt x="6660252" y="4198552"/>
                  </a:lnTo>
                  <a:lnTo>
                    <a:pt x="6709955" y="4172335"/>
                  </a:lnTo>
                  <a:lnTo>
                    <a:pt x="6759658" y="4143164"/>
                  </a:lnTo>
                  <a:lnTo>
                    <a:pt x="6809362" y="4115560"/>
                  </a:lnTo>
                  <a:lnTo>
                    <a:pt x="6859065" y="4089911"/>
                  </a:lnTo>
                  <a:lnTo>
                    <a:pt x="6908769" y="4062587"/>
                  </a:lnTo>
                  <a:lnTo>
                    <a:pt x="6958472" y="4034979"/>
                  </a:lnTo>
                  <a:lnTo>
                    <a:pt x="7008175" y="4007830"/>
                  </a:lnTo>
                  <a:lnTo>
                    <a:pt x="7057879" y="3982151"/>
                  </a:lnTo>
                  <a:lnTo>
                    <a:pt x="7107582" y="3954269"/>
                  </a:lnTo>
                  <a:lnTo>
                    <a:pt x="7157285" y="3926235"/>
                  </a:lnTo>
                  <a:lnTo>
                    <a:pt x="7206989" y="3901039"/>
                  </a:lnTo>
                  <a:lnTo>
                    <a:pt x="7256692" y="3874524"/>
                  </a:lnTo>
                  <a:lnTo>
                    <a:pt x="7306396" y="3844527"/>
                  </a:lnTo>
                  <a:lnTo>
                    <a:pt x="7356099" y="3815182"/>
                  </a:lnTo>
                  <a:lnTo>
                    <a:pt x="7405802" y="3786789"/>
                  </a:lnTo>
                  <a:lnTo>
                    <a:pt x="7455506" y="3760741"/>
                  </a:lnTo>
                  <a:lnTo>
                    <a:pt x="7505209" y="3735038"/>
                  </a:lnTo>
                  <a:lnTo>
                    <a:pt x="7554912" y="3710894"/>
                  </a:lnTo>
                  <a:lnTo>
                    <a:pt x="7604616" y="3683650"/>
                  </a:lnTo>
                  <a:lnTo>
                    <a:pt x="7654319" y="3655754"/>
                  </a:lnTo>
                  <a:lnTo>
                    <a:pt x="7704023" y="3626543"/>
                  </a:lnTo>
                  <a:lnTo>
                    <a:pt x="7753726" y="3597207"/>
                  </a:lnTo>
                  <a:lnTo>
                    <a:pt x="7803429" y="3571336"/>
                  </a:lnTo>
                  <a:lnTo>
                    <a:pt x="7853133" y="3544533"/>
                  </a:lnTo>
                  <a:lnTo>
                    <a:pt x="7902836" y="3513253"/>
                  </a:lnTo>
                  <a:lnTo>
                    <a:pt x="7952539" y="3482217"/>
                  </a:lnTo>
                  <a:lnTo>
                    <a:pt x="8002243" y="3454580"/>
                  </a:lnTo>
                  <a:lnTo>
                    <a:pt x="8051946" y="3424077"/>
                  </a:lnTo>
                  <a:lnTo>
                    <a:pt x="8101649" y="3395960"/>
                  </a:lnTo>
                  <a:lnTo>
                    <a:pt x="8151353" y="3368463"/>
                  </a:lnTo>
                  <a:lnTo>
                    <a:pt x="8201056" y="3340385"/>
                  </a:lnTo>
                  <a:lnTo>
                    <a:pt x="8250760" y="3314768"/>
                  </a:lnTo>
                  <a:lnTo>
                    <a:pt x="8300463" y="3284645"/>
                  </a:lnTo>
                  <a:lnTo>
                    <a:pt x="8350166" y="3254577"/>
                  </a:lnTo>
                  <a:lnTo>
                    <a:pt x="8399870" y="3224328"/>
                  </a:lnTo>
                  <a:lnTo>
                    <a:pt x="8449573" y="3196315"/>
                  </a:lnTo>
                  <a:lnTo>
                    <a:pt x="8499276" y="3166330"/>
                  </a:lnTo>
                  <a:lnTo>
                    <a:pt x="8548980" y="3138140"/>
                  </a:lnTo>
                  <a:lnTo>
                    <a:pt x="8598683" y="3110738"/>
                  </a:lnTo>
                  <a:lnTo>
                    <a:pt x="8648387" y="3082352"/>
                  </a:lnTo>
                  <a:lnTo>
                    <a:pt x="8698090" y="3053200"/>
                  </a:lnTo>
                  <a:lnTo>
                    <a:pt x="8747793" y="3027325"/>
                  </a:lnTo>
                  <a:lnTo>
                    <a:pt x="8797497" y="2996282"/>
                  </a:lnTo>
                  <a:lnTo>
                    <a:pt x="8847200" y="2966223"/>
                  </a:lnTo>
                  <a:lnTo>
                    <a:pt x="8896903" y="2936651"/>
                  </a:lnTo>
                  <a:lnTo>
                    <a:pt x="8946607" y="2907093"/>
                  </a:lnTo>
                  <a:lnTo>
                    <a:pt x="8996310" y="2878635"/>
                  </a:lnTo>
                  <a:lnTo>
                    <a:pt x="9046014" y="2847711"/>
                  </a:lnTo>
                  <a:lnTo>
                    <a:pt x="9095717" y="2817334"/>
                  </a:lnTo>
                  <a:lnTo>
                    <a:pt x="9145420" y="2787254"/>
                  </a:lnTo>
                  <a:lnTo>
                    <a:pt x="9195124" y="2756151"/>
                  </a:lnTo>
                  <a:lnTo>
                    <a:pt x="9244827" y="2725720"/>
                  </a:lnTo>
                  <a:lnTo>
                    <a:pt x="9294530" y="2697536"/>
                  </a:lnTo>
                  <a:lnTo>
                    <a:pt x="9344234" y="2667421"/>
                  </a:lnTo>
                  <a:lnTo>
                    <a:pt x="9393937" y="2642319"/>
                  </a:lnTo>
                  <a:lnTo>
                    <a:pt x="9443641" y="2611166"/>
                  </a:lnTo>
                  <a:lnTo>
                    <a:pt x="9493344" y="2579251"/>
                  </a:lnTo>
                  <a:lnTo>
                    <a:pt x="9543047" y="2551671"/>
                  </a:lnTo>
                  <a:lnTo>
                    <a:pt x="9592751" y="2523101"/>
                  </a:lnTo>
                  <a:lnTo>
                    <a:pt x="9642454" y="2492652"/>
                  </a:lnTo>
                  <a:lnTo>
                    <a:pt x="9692157" y="2463221"/>
                  </a:lnTo>
                  <a:lnTo>
                    <a:pt x="9741861" y="2431921"/>
                  </a:lnTo>
                  <a:lnTo>
                    <a:pt x="9791564" y="2400422"/>
                  </a:lnTo>
                  <a:lnTo>
                    <a:pt x="9841267" y="2370470"/>
                  </a:lnTo>
                  <a:lnTo>
                    <a:pt x="9890971" y="2344402"/>
                  </a:lnTo>
                  <a:lnTo>
                    <a:pt x="9940674" y="2313882"/>
                  </a:lnTo>
                  <a:lnTo>
                    <a:pt x="9990378" y="2284149"/>
                  </a:lnTo>
                  <a:lnTo>
                    <a:pt x="10040081" y="2253729"/>
                  </a:lnTo>
                  <a:lnTo>
                    <a:pt x="10089784" y="2224041"/>
                  </a:lnTo>
                  <a:lnTo>
                    <a:pt x="10139488" y="2198181"/>
                  </a:lnTo>
                  <a:lnTo>
                    <a:pt x="10189191" y="2173909"/>
                  </a:lnTo>
                  <a:lnTo>
                    <a:pt x="10238894" y="2147007"/>
                  </a:lnTo>
                  <a:lnTo>
                    <a:pt x="10288598" y="2118049"/>
                  </a:lnTo>
                  <a:lnTo>
                    <a:pt x="10338301" y="2089176"/>
                  </a:lnTo>
                  <a:lnTo>
                    <a:pt x="10388005" y="2060289"/>
                  </a:lnTo>
                  <a:lnTo>
                    <a:pt x="10437708" y="2031618"/>
                  </a:lnTo>
                  <a:lnTo>
                    <a:pt x="10487411" y="2002848"/>
                  </a:lnTo>
                  <a:lnTo>
                    <a:pt x="10537115" y="1971838"/>
                  </a:lnTo>
                  <a:lnTo>
                    <a:pt x="10586818" y="1941621"/>
                  </a:lnTo>
                  <a:lnTo>
                    <a:pt x="10636521" y="1915739"/>
                  </a:lnTo>
                  <a:lnTo>
                    <a:pt x="10686225" y="1886475"/>
                  </a:lnTo>
                  <a:lnTo>
                    <a:pt x="10735928" y="1860473"/>
                  </a:lnTo>
                  <a:lnTo>
                    <a:pt x="10785632" y="1832757"/>
                  </a:lnTo>
                  <a:lnTo>
                    <a:pt x="10835335" y="1803553"/>
                  </a:lnTo>
                  <a:lnTo>
                    <a:pt x="10885038" y="1775661"/>
                  </a:lnTo>
                  <a:lnTo>
                    <a:pt x="10934742" y="1747306"/>
                  </a:lnTo>
                  <a:lnTo>
                    <a:pt x="10984445" y="1719018"/>
                  </a:lnTo>
                  <a:lnTo>
                    <a:pt x="11034148" y="1690950"/>
                  </a:lnTo>
                  <a:lnTo>
                    <a:pt x="11083852" y="1662975"/>
                  </a:lnTo>
                  <a:lnTo>
                    <a:pt x="11133555" y="1636259"/>
                  </a:lnTo>
                  <a:lnTo>
                    <a:pt x="11183258" y="1607268"/>
                  </a:lnTo>
                  <a:lnTo>
                    <a:pt x="11232962" y="1578517"/>
                  </a:lnTo>
                  <a:lnTo>
                    <a:pt x="11282665" y="1551479"/>
                  </a:lnTo>
                  <a:lnTo>
                    <a:pt x="11332369" y="1524071"/>
                  </a:lnTo>
                  <a:lnTo>
                    <a:pt x="11382072" y="1496858"/>
                  </a:lnTo>
                  <a:lnTo>
                    <a:pt x="11431775" y="1469001"/>
                  </a:lnTo>
                  <a:lnTo>
                    <a:pt x="11481479" y="1443338"/>
                  </a:lnTo>
                  <a:lnTo>
                    <a:pt x="11531182" y="1416836"/>
                  </a:lnTo>
                  <a:lnTo>
                    <a:pt x="11580885" y="1389558"/>
                  </a:lnTo>
                  <a:lnTo>
                    <a:pt x="11630589" y="1362382"/>
                  </a:lnTo>
                  <a:lnTo>
                    <a:pt x="11680292" y="1336557"/>
                  </a:lnTo>
                  <a:lnTo>
                    <a:pt x="11729996" y="1308634"/>
                  </a:lnTo>
                  <a:lnTo>
                    <a:pt x="11779699" y="1278949"/>
                  </a:lnTo>
                  <a:lnTo>
                    <a:pt x="11829402" y="1253360"/>
                  </a:lnTo>
                  <a:lnTo>
                    <a:pt x="11879106" y="1225905"/>
                  </a:lnTo>
                  <a:lnTo>
                    <a:pt x="11928809" y="1199782"/>
                  </a:lnTo>
                  <a:lnTo>
                    <a:pt x="11978512" y="1171088"/>
                  </a:lnTo>
                  <a:lnTo>
                    <a:pt x="12028216" y="1146916"/>
                  </a:lnTo>
                  <a:lnTo>
                    <a:pt x="12077919" y="1118600"/>
                  </a:lnTo>
                  <a:lnTo>
                    <a:pt x="12127623" y="1091457"/>
                  </a:lnTo>
                  <a:lnTo>
                    <a:pt x="12177326" y="1063261"/>
                  </a:lnTo>
                  <a:lnTo>
                    <a:pt x="12227029" y="1034893"/>
                  </a:lnTo>
                  <a:lnTo>
                    <a:pt x="12276733" y="1006616"/>
                  </a:lnTo>
                  <a:lnTo>
                    <a:pt x="12326436" y="979402"/>
                  </a:lnTo>
                  <a:lnTo>
                    <a:pt x="12376139" y="952745"/>
                  </a:lnTo>
                  <a:lnTo>
                    <a:pt x="12425843" y="928758"/>
                  </a:lnTo>
                  <a:lnTo>
                    <a:pt x="12475546" y="902930"/>
                  </a:lnTo>
                  <a:lnTo>
                    <a:pt x="12525250" y="878193"/>
                  </a:lnTo>
                  <a:lnTo>
                    <a:pt x="12574953" y="855349"/>
                  </a:lnTo>
                  <a:lnTo>
                    <a:pt x="12624656" y="828203"/>
                  </a:lnTo>
                  <a:lnTo>
                    <a:pt x="12674360" y="801075"/>
                  </a:lnTo>
                  <a:lnTo>
                    <a:pt x="12724063" y="778315"/>
                  </a:lnTo>
                  <a:lnTo>
                    <a:pt x="12773766" y="753981"/>
                  </a:lnTo>
                  <a:lnTo>
                    <a:pt x="12823470" y="728463"/>
                  </a:lnTo>
                  <a:lnTo>
                    <a:pt x="12873173" y="701612"/>
                  </a:lnTo>
                  <a:lnTo>
                    <a:pt x="12922876" y="675733"/>
                  </a:lnTo>
                  <a:lnTo>
                    <a:pt x="12972580" y="651441"/>
                  </a:lnTo>
                  <a:lnTo>
                    <a:pt x="13022283" y="625899"/>
                  </a:lnTo>
                  <a:lnTo>
                    <a:pt x="13071987" y="603163"/>
                  </a:lnTo>
                  <a:lnTo>
                    <a:pt x="13121690" y="578713"/>
                  </a:lnTo>
                  <a:lnTo>
                    <a:pt x="13171393" y="555167"/>
                  </a:lnTo>
                  <a:lnTo>
                    <a:pt x="13221097" y="531275"/>
                  </a:lnTo>
                  <a:lnTo>
                    <a:pt x="13270800" y="506402"/>
                  </a:lnTo>
                  <a:lnTo>
                    <a:pt x="13320503" y="480006"/>
                  </a:lnTo>
                  <a:lnTo>
                    <a:pt x="13370207" y="458272"/>
                  </a:lnTo>
                  <a:lnTo>
                    <a:pt x="13419910" y="433716"/>
                  </a:lnTo>
                  <a:lnTo>
                    <a:pt x="13469614" y="409777"/>
                  </a:lnTo>
                  <a:lnTo>
                    <a:pt x="13519317" y="386564"/>
                  </a:lnTo>
                  <a:lnTo>
                    <a:pt x="13569020" y="363446"/>
                  </a:lnTo>
                  <a:lnTo>
                    <a:pt x="13618724" y="341612"/>
                  </a:lnTo>
                  <a:lnTo>
                    <a:pt x="13668427" y="320034"/>
                  </a:lnTo>
                  <a:lnTo>
                    <a:pt x="13718130" y="294510"/>
                  </a:lnTo>
                  <a:lnTo>
                    <a:pt x="13767834" y="271643"/>
                  </a:lnTo>
                  <a:lnTo>
                    <a:pt x="13817537" y="247633"/>
                  </a:lnTo>
                  <a:lnTo>
                    <a:pt x="13867241" y="223959"/>
                  </a:lnTo>
                  <a:lnTo>
                    <a:pt x="13916944" y="200204"/>
                  </a:lnTo>
                  <a:lnTo>
                    <a:pt x="13966647" y="178603"/>
                  </a:lnTo>
                  <a:lnTo>
                    <a:pt x="14016351" y="157163"/>
                  </a:lnTo>
                  <a:lnTo>
                    <a:pt x="14066054" y="135813"/>
                  </a:lnTo>
                  <a:lnTo>
                    <a:pt x="14115757" y="114328"/>
                  </a:lnTo>
                  <a:lnTo>
                    <a:pt x="14165461" y="91789"/>
                  </a:lnTo>
                  <a:lnTo>
                    <a:pt x="14215164" y="67982"/>
                  </a:lnTo>
                  <a:lnTo>
                    <a:pt x="14264868" y="46392"/>
                  </a:lnTo>
                  <a:lnTo>
                    <a:pt x="14314571" y="22540"/>
                  </a:lnTo>
                  <a:lnTo>
                    <a:pt x="14364274" y="0"/>
                  </a:lnTo>
                  <a:lnTo>
                    <a:pt x="14364274" y="4126661"/>
                  </a:lnTo>
                  <a:lnTo>
                    <a:pt x="14314571" y="4136545"/>
                  </a:lnTo>
                  <a:lnTo>
                    <a:pt x="14264868" y="4148696"/>
                  </a:lnTo>
                  <a:lnTo>
                    <a:pt x="14215164" y="4161912"/>
                  </a:lnTo>
                  <a:lnTo>
                    <a:pt x="14165461" y="4175311"/>
                  </a:lnTo>
                  <a:lnTo>
                    <a:pt x="14115757" y="4186108"/>
                  </a:lnTo>
                  <a:lnTo>
                    <a:pt x="14066054" y="4202168"/>
                  </a:lnTo>
                  <a:lnTo>
                    <a:pt x="14016351" y="4215677"/>
                  </a:lnTo>
                  <a:lnTo>
                    <a:pt x="13966647" y="4223891"/>
                  </a:lnTo>
                  <a:lnTo>
                    <a:pt x="13916944" y="4234529"/>
                  </a:lnTo>
                  <a:lnTo>
                    <a:pt x="13867241" y="4243212"/>
                  </a:lnTo>
                  <a:lnTo>
                    <a:pt x="13817537" y="4256020"/>
                  </a:lnTo>
                  <a:lnTo>
                    <a:pt x="13767834" y="4270814"/>
                  </a:lnTo>
                  <a:lnTo>
                    <a:pt x="13718130" y="4281245"/>
                  </a:lnTo>
                  <a:lnTo>
                    <a:pt x="13668427" y="4291182"/>
                  </a:lnTo>
                  <a:lnTo>
                    <a:pt x="13618724" y="4303785"/>
                  </a:lnTo>
                  <a:lnTo>
                    <a:pt x="13569020" y="4315576"/>
                  </a:lnTo>
                  <a:lnTo>
                    <a:pt x="13519317" y="4329091"/>
                  </a:lnTo>
                  <a:lnTo>
                    <a:pt x="13469614" y="4343058"/>
                  </a:lnTo>
                  <a:lnTo>
                    <a:pt x="13419910" y="4357061"/>
                  </a:lnTo>
                  <a:lnTo>
                    <a:pt x="13370207" y="4370358"/>
                  </a:lnTo>
                  <a:lnTo>
                    <a:pt x="13320503" y="4384204"/>
                  </a:lnTo>
                  <a:lnTo>
                    <a:pt x="13270800" y="4398869"/>
                  </a:lnTo>
                  <a:lnTo>
                    <a:pt x="13221097" y="4412759"/>
                  </a:lnTo>
                  <a:lnTo>
                    <a:pt x="13171393" y="4424811"/>
                  </a:lnTo>
                  <a:lnTo>
                    <a:pt x="13121690" y="4440375"/>
                  </a:lnTo>
                  <a:lnTo>
                    <a:pt x="13071987" y="4455052"/>
                  </a:lnTo>
                  <a:lnTo>
                    <a:pt x="13022283" y="4464490"/>
                  </a:lnTo>
                  <a:lnTo>
                    <a:pt x="12972580" y="4475821"/>
                  </a:lnTo>
                  <a:lnTo>
                    <a:pt x="12922876" y="4488809"/>
                  </a:lnTo>
                  <a:lnTo>
                    <a:pt x="12873173" y="4501997"/>
                  </a:lnTo>
                  <a:lnTo>
                    <a:pt x="12823470" y="4515180"/>
                  </a:lnTo>
                  <a:lnTo>
                    <a:pt x="12773766" y="4530479"/>
                  </a:lnTo>
                  <a:lnTo>
                    <a:pt x="12724063" y="4541518"/>
                  </a:lnTo>
                  <a:lnTo>
                    <a:pt x="12674360" y="4554685"/>
                  </a:lnTo>
                  <a:lnTo>
                    <a:pt x="12624656" y="4568984"/>
                  </a:lnTo>
                  <a:lnTo>
                    <a:pt x="12574953" y="4583308"/>
                  </a:lnTo>
                  <a:lnTo>
                    <a:pt x="12525250" y="4597856"/>
                  </a:lnTo>
                  <a:lnTo>
                    <a:pt x="12475546" y="4611974"/>
                  </a:lnTo>
                  <a:lnTo>
                    <a:pt x="12425843" y="4626363"/>
                  </a:lnTo>
                  <a:lnTo>
                    <a:pt x="12376139" y="4639824"/>
                  </a:lnTo>
                  <a:lnTo>
                    <a:pt x="12326436" y="4653650"/>
                  </a:lnTo>
                  <a:lnTo>
                    <a:pt x="12276733" y="4669466"/>
                  </a:lnTo>
                  <a:lnTo>
                    <a:pt x="12227029" y="4681833"/>
                  </a:lnTo>
                  <a:lnTo>
                    <a:pt x="12177326" y="4695842"/>
                  </a:lnTo>
                  <a:lnTo>
                    <a:pt x="12127623" y="4708538"/>
                  </a:lnTo>
                  <a:lnTo>
                    <a:pt x="12077919" y="4722179"/>
                  </a:lnTo>
                  <a:lnTo>
                    <a:pt x="12028216" y="4733919"/>
                  </a:lnTo>
                  <a:lnTo>
                    <a:pt x="11978512" y="4750163"/>
                  </a:lnTo>
                  <a:lnTo>
                    <a:pt x="11928809" y="4761589"/>
                  </a:lnTo>
                  <a:lnTo>
                    <a:pt x="11879106" y="4774272"/>
                  </a:lnTo>
                  <a:lnTo>
                    <a:pt x="11829402" y="4786079"/>
                  </a:lnTo>
                  <a:lnTo>
                    <a:pt x="11779699" y="4800190"/>
                  </a:lnTo>
                  <a:lnTo>
                    <a:pt x="11729996" y="4814621"/>
                  </a:lnTo>
                  <a:lnTo>
                    <a:pt x="11680292" y="4828053"/>
                  </a:lnTo>
                  <a:lnTo>
                    <a:pt x="11630589" y="4840159"/>
                  </a:lnTo>
                  <a:lnTo>
                    <a:pt x="11580885" y="4850172"/>
                  </a:lnTo>
                  <a:lnTo>
                    <a:pt x="11531182" y="4860754"/>
                  </a:lnTo>
                  <a:lnTo>
                    <a:pt x="11481479" y="4875043"/>
                  </a:lnTo>
                  <a:lnTo>
                    <a:pt x="11431775" y="4889902"/>
                  </a:lnTo>
                  <a:lnTo>
                    <a:pt x="11382072" y="4903900"/>
                  </a:lnTo>
                  <a:lnTo>
                    <a:pt x="11332369" y="4918302"/>
                  </a:lnTo>
                  <a:lnTo>
                    <a:pt x="11282665" y="4930881"/>
                  </a:lnTo>
                  <a:lnTo>
                    <a:pt x="11232962" y="4943032"/>
                  </a:lnTo>
                  <a:lnTo>
                    <a:pt x="11183258" y="4953164"/>
                  </a:lnTo>
                  <a:lnTo>
                    <a:pt x="11133555" y="4966975"/>
                  </a:lnTo>
                  <a:lnTo>
                    <a:pt x="11083852" y="4983878"/>
                  </a:lnTo>
                  <a:lnTo>
                    <a:pt x="11034148" y="4998689"/>
                  </a:lnTo>
                  <a:lnTo>
                    <a:pt x="10984445" y="5009464"/>
                  </a:lnTo>
                  <a:lnTo>
                    <a:pt x="10934742" y="5024226"/>
                  </a:lnTo>
                  <a:lnTo>
                    <a:pt x="10885038" y="5040614"/>
                  </a:lnTo>
                  <a:lnTo>
                    <a:pt x="10835335" y="5054546"/>
                  </a:lnTo>
                  <a:lnTo>
                    <a:pt x="10785632" y="5067260"/>
                  </a:lnTo>
                  <a:lnTo>
                    <a:pt x="10735928" y="5081770"/>
                  </a:lnTo>
                  <a:lnTo>
                    <a:pt x="10686225" y="5095355"/>
                  </a:lnTo>
                  <a:lnTo>
                    <a:pt x="10636521" y="5107904"/>
                  </a:lnTo>
                  <a:lnTo>
                    <a:pt x="10586818" y="5119437"/>
                  </a:lnTo>
                  <a:lnTo>
                    <a:pt x="10537115" y="5133009"/>
                  </a:lnTo>
                  <a:lnTo>
                    <a:pt x="10487411" y="5145499"/>
                  </a:lnTo>
                  <a:lnTo>
                    <a:pt x="10437708" y="5159111"/>
                  </a:lnTo>
                  <a:lnTo>
                    <a:pt x="10388005" y="5172772"/>
                  </a:lnTo>
                  <a:lnTo>
                    <a:pt x="10338301" y="5188386"/>
                  </a:lnTo>
                  <a:lnTo>
                    <a:pt x="10288598" y="5203291"/>
                  </a:lnTo>
                  <a:lnTo>
                    <a:pt x="10238894" y="5216869"/>
                  </a:lnTo>
                  <a:lnTo>
                    <a:pt x="10189191" y="5233199"/>
                  </a:lnTo>
                  <a:lnTo>
                    <a:pt x="10139488" y="5251634"/>
                  </a:lnTo>
                  <a:lnTo>
                    <a:pt x="10089784" y="5264239"/>
                  </a:lnTo>
                  <a:lnTo>
                    <a:pt x="10040081" y="5282027"/>
                  </a:lnTo>
                  <a:lnTo>
                    <a:pt x="9990378" y="5295517"/>
                  </a:lnTo>
                  <a:lnTo>
                    <a:pt x="9940674" y="5308471"/>
                  </a:lnTo>
                  <a:lnTo>
                    <a:pt x="9890971" y="5324317"/>
                  </a:lnTo>
                  <a:lnTo>
                    <a:pt x="9841267" y="5337075"/>
                  </a:lnTo>
                  <a:lnTo>
                    <a:pt x="9791564" y="5352210"/>
                  </a:lnTo>
                  <a:lnTo>
                    <a:pt x="9741861" y="5367311"/>
                  </a:lnTo>
                  <a:lnTo>
                    <a:pt x="9692157" y="5380958"/>
                  </a:lnTo>
                  <a:lnTo>
                    <a:pt x="9642454" y="5394246"/>
                  </a:lnTo>
                  <a:lnTo>
                    <a:pt x="9592751" y="5410775"/>
                  </a:lnTo>
                  <a:lnTo>
                    <a:pt x="9543047" y="5423028"/>
                  </a:lnTo>
                  <a:lnTo>
                    <a:pt x="9493344" y="5437856"/>
                  </a:lnTo>
                  <a:lnTo>
                    <a:pt x="9443641" y="5452909"/>
                  </a:lnTo>
                  <a:lnTo>
                    <a:pt x="9393937" y="5467825"/>
                  </a:lnTo>
                  <a:lnTo>
                    <a:pt x="9344234" y="5482244"/>
                  </a:lnTo>
                  <a:lnTo>
                    <a:pt x="9294530" y="5497282"/>
                  </a:lnTo>
                  <a:lnTo>
                    <a:pt x="9244827" y="5512553"/>
                  </a:lnTo>
                  <a:lnTo>
                    <a:pt x="9195124" y="5527795"/>
                  </a:lnTo>
                  <a:lnTo>
                    <a:pt x="9145420" y="5542354"/>
                  </a:lnTo>
                  <a:lnTo>
                    <a:pt x="9095717" y="5559012"/>
                  </a:lnTo>
                  <a:lnTo>
                    <a:pt x="9046014" y="5573240"/>
                  </a:lnTo>
                  <a:lnTo>
                    <a:pt x="8996310" y="5588146"/>
                  </a:lnTo>
                  <a:lnTo>
                    <a:pt x="8946607" y="5602671"/>
                  </a:lnTo>
                  <a:lnTo>
                    <a:pt x="8896903" y="5615344"/>
                  </a:lnTo>
                  <a:lnTo>
                    <a:pt x="8847200" y="5631638"/>
                  </a:lnTo>
                  <a:lnTo>
                    <a:pt x="8797497" y="5646748"/>
                  </a:lnTo>
                  <a:lnTo>
                    <a:pt x="8747793" y="5663020"/>
                  </a:lnTo>
                  <a:lnTo>
                    <a:pt x="8698090" y="5678300"/>
                  </a:lnTo>
                  <a:lnTo>
                    <a:pt x="8648387" y="5692903"/>
                  </a:lnTo>
                  <a:lnTo>
                    <a:pt x="8598683" y="5708834"/>
                  </a:lnTo>
                  <a:lnTo>
                    <a:pt x="8548980" y="5725066"/>
                  </a:lnTo>
                  <a:lnTo>
                    <a:pt x="8499276" y="5740286"/>
                  </a:lnTo>
                  <a:lnTo>
                    <a:pt x="8449573" y="5756346"/>
                  </a:lnTo>
                  <a:lnTo>
                    <a:pt x="8399870" y="5772741"/>
                  </a:lnTo>
                  <a:lnTo>
                    <a:pt x="8350166" y="5788790"/>
                  </a:lnTo>
                  <a:lnTo>
                    <a:pt x="8300463" y="5803822"/>
                  </a:lnTo>
                  <a:lnTo>
                    <a:pt x="8250760" y="5821013"/>
                  </a:lnTo>
                  <a:lnTo>
                    <a:pt x="8201056" y="5836323"/>
                  </a:lnTo>
                  <a:lnTo>
                    <a:pt x="8151353" y="5853321"/>
                  </a:lnTo>
                  <a:lnTo>
                    <a:pt x="8101649" y="5868451"/>
                  </a:lnTo>
                  <a:lnTo>
                    <a:pt x="8051946" y="5883802"/>
                  </a:lnTo>
                  <a:lnTo>
                    <a:pt x="8002243" y="5900967"/>
                  </a:lnTo>
                  <a:lnTo>
                    <a:pt x="7952539" y="5916842"/>
                  </a:lnTo>
                  <a:lnTo>
                    <a:pt x="7902836" y="5930719"/>
                  </a:lnTo>
                  <a:lnTo>
                    <a:pt x="7853133" y="5948568"/>
                  </a:lnTo>
                  <a:lnTo>
                    <a:pt x="7803429" y="5965782"/>
                  </a:lnTo>
                  <a:lnTo>
                    <a:pt x="7753726" y="5982178"/>
                  </a:lnTo>
                  <a:lnTo>
                    <a:pt x="7704023" y="5997577"/>
                  </a:lnTo>
                  <a:lnTo>
                    <a:pt x="7654319" y="6011689"/>
                  </a:lnTo>
                  <a:lnTo>
                    <a:pt x="7604616" y="6025770"/>
                  </a:lnTo>
                  <a:lnTo>
                    <a:pt x="7554912" y="6042397"/>
                  </a:lnTo>
                  <a:lnTo>
                    <a:pt x="7505209" y="6058189"/>
                  </a:lnTo>
                  <a:lnTo>
                    <a:pt x="7455506" y="6076770"/>
                  </a:lnTo>
                  <a:lnTo>
                    <a:pt x="7405802" y="6093807"/>
                  </a:lnTo>
                  <a:lnTo>
                    <a:pt x="7356099" y="6111083"/>
                  </a:lnTo>
                  <a:lnTo>
                    <a:pt x="7306396" y="6128070"/>
                  </a:lnTo>
                  <a:lnTo>
                    <a:pt x="7256692" y="6145453"/>
                  </a:lnTo>
                  <a:lnTo>
                    <a:pt x="7206989" y="6163825"/>
                  </a:lnTo>
                  <a:lnTo>
                    <a:pt x="7157285" y="6184540"/>
                  </a:lnTo>
                  <a:lnTo>
                    <a:pt x="7107582" y="6199412"/>
                  </a:lnTo>
                  <a:lnTo>
                    <a:pt x="7057879" y="6216751"/>
                  </a:lnTo>
                  <a:lnTo>
                    <a:pt x="7008175" y="6232097"/>
                  </a:lnTo>
                  <a:lnTo>
                    <a:pt x="6958472" y="6247708"/>
                  </a:lnTo>
                  <a:lnTo>
                    <a:pt x="6908769" y="6264302"/>
                  </a:lnTo>
                  <a:lnTo>
                    <a:pt x="6859065" y="6282862"/>
                  </a:lnTo>
                  <a:lnTo>
                    <a:pt x="6809362" y="6298397"/>
                  </a:lnTo>
                  <a:lnTo>
                    <a:pt x="6759658" y="6316336"/>
                  </a:lnTo>
                  <a:lnTo>
                    <a:pt x="6709955" y="6332497"/>
                  </a:lnTo>
                  <a:lnTo>
                    <a:pt x="6660252" y="6347780"/>
                  </a:lnTo>
                  <a:lnTo>
                    <a:pt x="6610548" y="6361766"/>
                  </a:lnTo>
                  <a:lnTo>
                    <a:pt x="6560845" y="6380000"/>
                  </a:lnTo>
                  <a:lnTo>
                    <a:pt x="6511142" y="6399967"/>
                  </a:lnTo>
                  <a:lnTo>
                    <a:pt x="6461438" y="6415311"/>
                  </a:lnTo>
                  <a:lnTo>
                    <a:pt x="6411735" y="6434709"/>
                  </a:lnTo>
                  <a:lnTo>
                    <a:pt x="6362032" y="6450581"/>
                  </a:lnTo>
                  <a:lnTo>
                    <a:pt x="6312328" y="6465882"/>
                  </a:lnTo>
                  <a:lnTo>
                    <a:pt x="6262625" y="6483190"/>
                  </a:lnTo>
                  <a:lnTo>
                    <a:pt x="6212921" y="6502739"/>
                  </a:lnTo>
                  <a:lnTo>
                    <a:pt x="6163218" y="6521588"/>
                  </a:lnTo>
                  <a:lnTo>
                    <a:pt x="6113515" y="6539391"/>
                  </a:lnTo>
                  <a:lnTo>
                    <a:pt x="6063811" y="6556933"/>
                  </a:lnTo>
                  <a:lnTo>
                    <a:pt x="6014108" y="6576339"/>
                  </a:lnTo>
                  <a:lnTo>
                    <a:pt x="5964405" y="6593551"/>
                  </a:lnTo>
                  <a:lnTo>
                    <a:pt x="5914701" y="6613791"/>
                  </a:lnTo>
                  <a:lnTo>
                    <a:pt x="5864998" y="6632182"/>
                  </a:lnTo>
                  <a:lnTo>
                    <a:pt x="5815294" y="6650214"/>
                  </a:lnTo>
                  <a:lnTo>
                    <a:pt x="5765591" y="6667571"/>
                  </a:lnTo>
                  <a:lnTo>
                    <a:pt x="5715888" y="6684485"/>
                  </a:lnTo>
                  <a:lnTo>
                    <a:pt x="5666184" y="6701970"/>
                  </a:lnTo>
                  <a:lnTo>
                    <a:pt x="5616481" y="6719229"/>
                  </a:lnTo>
                  <a:lnTo>
                    <a:pt x="5566778" y="6735638"/>
                  </a:lnTo>
                  <a:lnTo>
                    <a:pt x="5517074" y="6753569"/>
                  </a:lnTo>
                  <a:lnTo>
                    <a:pt x="5467371" y="6773866"/>
                  </a:lnTo>
                  <a:lnTo>
                    <a:pt x="5417667" y="6793599"/>
                  </a:lnTo>
                  <a:lnTo>
                    <a:pt x="5367964" y="6811699"/>
                  </a:lnTo>
                  <a:lnTo>
                    <a:pt x="5318261" y="6828419"/>
                  </a:lnTo>
                  <a:lnTo>
                    <a:pt x="5268557" y="6847408"/>
                  </a:lnTo>
                  <a:lnTo>
                    <a:pt x="5218854" y="6866927"/>
                  </a:lnTo>
                  <a:lnTo>
                    <a:pt x="5169151" y="6885505"/>
                  </a:lnTo>
                  <a:lnTo>
                    <a:pt x="5119447" y="6903379"/>
                  </a:lnTo>
                  <a:lnTo>
                    <a:pt x="5069744" y="6922287"/>
                  </a:lnTo>
                  <a:lnTo>
                    <a:pt x="5020040" y="6940176"/>
                  </a:lnTo>
                  <a:lnTo>
                    <a:pt x="4970337" y="6956813"/>
                  </a:lnTo>
                  <a:lnTo>
                    <a:pt x="4920634" y="6978025"/>
                  </a:lnTo>
                  <a:lnTo>
                    <a:pt x="4870930" y="6996935"/>
                  </a:lnTo>
                  <a:lnTo>
                    <a:pt x="4821227" y="7016276"/>
                  </a:lnTo>
                  <a:lnTo>
                    <a:pt x="4771524" y="7037191"/>
                  </a:lnTo>
                  <a:lnTo>
                    <a:pt x="4721820" y="7055716"/>
                  </a:lnTo>
                  <a:lnTo>
                    <a:pt x="4672117" y="7074792"/>
                  </a:lnTo>
                  <a:lnTo>
                    <a:pt x="4622414" y="7096816"/>
                  </a:lnTo>
                  <a:lnTo>
                    <a:pt x="4572710" y="7118590"/>
                  </a:lnTo>
                  <a:lnTo>
                    <a:pt x="4523007" y="7134763"/>
                  </a:lnTo>
                  <a:lnTo>
                    <a:pt x="4473303" y="7153798"/>
                  </a:lnTo>
                  <a:lnTo>
                    <a:pt x="4423600" y="7175332"/>
                  </a:lnTo>
                  <a:lnTo>
                    <a:pt x="4373897" y="7192799"/>
                  </a:lnTo>
                  <a:lnTo>
                    <a:pt x="4324193" y="7208889"/>
                  </a:lnTo>
                  <a:lnTo>
                    <a:pt x="4274490" y="7229237"/>
                  </a:lnTo>
                  <a:lnTo>
                    <a:pt x="4224787" y="7248200"/>
                  </a:lnTo>
                  <a:lnTo>
                    <a:pt x="4175083" y="7268411"/>
                  </a:lnTo>
                  <a:lnTo>
                    <a:pt x="4125380" y="7288914"/>
                  </a:lnTo>
                  <a:lnTo>
                    <a:pt x="4075676" y="7308554"/>
                  </a:lnTo>
                  <a:lnTo>
                    <a:pt x="4025973" y="7324768"/>
                  </a:lnTo>
                  <a:lnTo>
                    <a:pt x="3976270" y="7344272"/>
                  </a:lnTo>
                  <a:lnTo>
                    <a:pt x="3926566" y="7363745"/>
                  </a:lnTo>
                  <a:lnTo>
                    <a:pt x="3876863" y="7382450"/>
                  </a:lnTo>
                  <a:lnTo>
                    <a:pt x="3827160" y="7403055"/>
                  </a:lnTo>
                  <a:lnTo>
                    <a:pt x="3777456" y="7422873"/>
                  </a:lnTo>
                  <a:lnTo>
                    <a:pt x="3727753" y="7440602"/>
                  </a:lnTo>
                  <a:lnTo>
                    <a:pt x="3678049" y="7463512"/>
                  </a:lnTo>
                  <a:lnTo>
                    <a:pt x="3628346" y="7483261"/>
                  </a:lnTo>
                  <a:lnTo>
                    <a:pt x="3578643" y="7502772"/>
                  </a:lnTo>
                  <a:lnTo>
                    <a:pt x="3528939" y="7525657"/>
                  </a:lnTo>
                  <a:lnTo>
                    <a:pt x="3479236" y="7546520"/>
                  </a:lnTo>
                  <a:lnTo>
                    <a:pt x="3429533" y="7568083"/>
                  </a:lnTo>
                  <a:lnTo>
                    <a:pt x="3379829" y="7588308"/>
                  </a:lnTo>
                  <a:lnTo>
                    <a:pt x="3330126" y="7611048"/>
                  </a:lnTo>
                  <a:lnTo>
                    <a:pt x="3280422" y="7630586"/>
                  </a:lnTo>
                  <a:lnTo>
                    <a:pt x="3230719" y="7650806"/>
                  </a:lnTo>
                  <a:lnTo>
                    <a:pt x="3181016" y="7670215"/>
                  </a:lnTo>
                  <a:lnTo>
                    <a:pt x="3131312" y="7690293"/>
                  </a:lnTo>
                  <a:lnTo>
                    <a:pt x="3081609" y="7711698"/>
                  </a:lnTo>
                  <a:lnTo>
                    <a:pt x="3031906" y="7732200"/>
                  </a:lnTo>
                  <a:lnTo>
                    <a:pt x="2982202" y="7754095"/>
                  </a:lnTo>
                  <a:lnTo>
                    <a:pt x="2932499" y="7773281"/>
                  </a:lnTo>
                  <a:lnTo>
                    <a:pt x="2882796" y="7793570"/>
                  </a:lnTo>
                  <a:lnTo>
                    <a:pt x="2833092" y="7812715"/>
                  </a:lnTo>
                  <a:lnTo>
                    <a:pt x="2783389" y="7830519"/>
                  </a:lnTo>
                  <a:lnTo>
                    <a:pt x="2733685" y="7849475"/>
                  </a:lnTo>
                  <a:lnTo>
                    <a:pt x="2683982" y="7870904"/>
                  </a:lnTo>
                  <a:lnTo>
                    <a:pt x="2634279" y="7892365"/>
                  </a:lnTo>
                  <a:lnTo>
                    <a:pt x="2584575" y="7913028"/>
                  </a:lnTo>
                  <a:lnTo>
                    <a:pt x="2534872" y="7932387"/>
                  </a:lnTo>
                  <a:lnTo>
                    <a:pt x="2485169" y="7953937"/>
                  </a:lnTo>
                  <a:lnTo>
                    <a:pt x="2435465" y="7975944"/>
                  </a:lnTo>
                  <a:lnTo>
                    <a:pt x="2385762" y="7997098"/>
                  </a:lnTo>
                  <a:lnTo>
                    <a:pt x="2336058" y="8016371"/>
                  </a:lnTo>
                  <a:lnTo>
                    <a:pt x="2286355" y="8034362"/>
                  </a:lnTo>
                  <a:lnTo>
                    <a:pt x="2236652" y="8052950"/>
                  </a:lnTo>
                  <a:lnTo>
                    <a:pt x="2186948" y="8073068"/>
                  </a:lnTo>
                  <a:lnTo>
                    <a:pt x="2137245" y="8093070"/>
                  </a:lnTo>
                  <a:lnTo>
                    <a:pt x="2087542" y="8111880"/>
                  </a:lnTo>
                  <a:lnTo>
                    <a:pt x="2037838" y="8133309"/>
                  </a:lnTo>
                  <a:lnTo>
                    <a:pt x="1988135" y="8151448"/>
                  </a:lnTo>
                  <a:lnTo>
                    <a:pt x="1938431" y="8170157"/>
                  </a:lnTo>
                  <a:lnTo>
                    <a:pt x="1888728" y="8187930"/>
                  </a:lnTo>
                  <a:lnTo>
                    <a:pt x="1839025" y="8208192"/>
                  </a:lnTo>
                  <a:lnTo>
                    <a:pt x="1789321" y="8226615"/>
                  </a:lnTo>
                  <a:lnTo>
                    <a:pt x="1739618" y="8248562"/>
                  </a:lnTo>
                  <a:lnTo>
                    <a:pt x="1689915" y="8270322"/>
                  </a:lnTo>
                  <a:lnTo>
                    <a:pt x="1640211" y="8291781"/>
                  </a:lnTo>
                  <a:lnTo>
                    <a:pt x="1590508" y="8313313"/>
                  </a:lnTo>
                  <a:lnTo>
                    <a:pt x="1540805" y="8334527"/>
                  </a:lnTo>
                  <a:lnTo>
                    <a:pt x="1491101" y="8353926"/>
                  </a:lnTo>
                  <a:lnTo>
                    <a:pt x="1441398" y="8369946"/>
                  </a:lnTo>
                  <a:lnTo>
                    <a:pt x="1391694" y="8389048"/>
                  </a:lnTo>
                  <a:lnTo>
                    <a:pt x="1341991" y="8407240"/>
                  </a:lnTo>
                  <a:lnTo>
                    <a:pt x="1292288" y="8427056"/>
                  </a:lnTo>
                  <a:lnTo>
                    <a:pt x="1242584" y="8446147"/>
                  </a:lnTo>
                  <a:lnTo>
                    <a:pt x="1192881" y="8464276"/>
                  </a:lnTo>
                  <a:lnTo>
                    <a:pt x="1143178" y="8482351"/>
                  </a:lnTo>
                  <a:lnTo>
                    <a:pt x="1093474" y="8500620"/>
                  </a:lnTo>
                  <a:lnTo>
                    <a:pt x="1043771" y="8519881"/>
                  </a:lnTo>
                  <a:lnTo>
                    <a:pt x="994067" y="8538154"/>
                  </a:lnTo>
                  <a:lnTo>
                    <a:pt x="944364" y="8556559"/>
                  </a:lnTo>
                  <a:lnTo>
                    <a:pt x="894661" y="8575607"/>
                  </a:lnTo>
                  <a:lnTo>
                    <a:pt x="844957" y="8595589"/>
                  </a:lnTo>
                  <a:lnTo>
                    <a:pt x="795254" y="8614509"/>
                  </a:lnTo>
                  <a:lnTo>
                    <a:pt x="745551" y="8634697"/>
                  </a:lnTo>
                  <a:lnTo>
                    <a:pt x="695847" y="8652438"/>
                  </a:lnTo>
                  <a:lnTo>
                    <a:pt x="646144" y="8671332"/>
                  </a:lnTo>
                  <a:lnTo>
                    <a:pt x="596440" y="8690333"/>
                  </a:lnTo>
                  <a:lnTo>
                    <a:pt x="546737" y="8706770"/>
                  </a:lnTo>
                  <a:lnTo>
                    <a:pt x="497034" y="8724013"/>
                  </a:lnTo>
                  <a:lnTo>
                    <a:pt x="447330" y="8743154"/>
                  </a:lnTo>
                  <a:lnTo>
                    <a:pt x="397627" y="8762230"/>
                  </a:lnTo>
                  <a:lnTo>
                    <a:pt x="347924" y="8780428"/>
                  </a:lnTo>
                  <a:lnTo>
                    <a:pt x="298220" y="8799658"/>
                  </a:lnTo>
                  <a:lnTo>
                    <a:pt x="248517" y="8818003"/>
                  </a:lnTo>
                  <a:lnTo>
                    <a:pt x="198813" y="8836680"/>
                  </a:lnTo>
                  <a:lnTo>
                    <a:pt x="149110" y="8855257"/>
                  </a:lnTo>
                  <a:lnTo>
                    <a:pt x="99407" y="8873148"/>
                  </a:lnTo>
                  <a:lnTo>
                    <a:pt x="49703" y="8890452"/>
                  </a:lnTo>
                  <a:lnTo>
                    <a:pt x="0" y="8907246"/>
                  </a:lnTo>
                  <a:close/>
                </a:path>
              </a:pathLst>
            </a:custGeom>
            <a:solidFill>
              <a:srgbClr val="5B8067">
                <a:alpha val="50196"/>
              </a:srgbClr>
            </a:solidFill>
          </p:spPr>
          <p:txBody>
            <a:bodyPr/>
            <a:lstStyle/>
            <a:p/>
          </p:txBody>
        </p:sp>
        <p:sp>
          <p:nvSpPr>
            <p:cNvPr id="32" name="Polygon form 32"/>
            <p:cNvSpPr/>
            <p:nvPr/>
          </p:nvSpPr>
          <p:spPr>
            <a:xfrm>
              <a:off x="4595703" y="16706218"/>
              <a:ext cx="14364274" cy="1"/>
            </a:xfrm>
            <a:custGeom>
              <a:avLst/>
              <a:pathLst>
                <a:path w="14364274" h="1">
                  <a:moveTo>
                    <a:pt x="0" y="1"/>
                  </a:moveTo>
                  <a:lnTo>
                    <a:pt x="49703" y="1"/>
                  </a:lnTo>
                  <a:lnTo>
                    <a:pt x="99407" y="1"/>
                  </a:lnTo>
                  <a:lnTo>
                    <a:pt x="149110" y="1"/>
                  </a:lnTo>
                  <a:lnTo>
                    <a:pt x="198813" y="1"/>
                  </a:lnTo>
                  <a:lnTo>
                    <a:pt x="248517" y="1"/>
                  </a:lnTo>
                  <a:lnTo>
                    <a:pt x="298220" y="1"/>
                  </a:lnTo>
                  <a:lnTo>
                    <a:pt x="347924" y="1"/>
                  </a:lnTo>
                  <a:lnTo>
                    <a:pt x="397627" y="1"/>
                  </a:lnTo>
                  <a:lnTo>
                    <a:pt x="447330" y="1"/>
                  </a:lnTo>
                  <a:lnTo>
                    <a:pt x="497034" y="1"/>
                  </a:lnTo>
                  <a:lnTo>
                    <a:pt x="546737" y="1"/>
                  </a:lnTo>
                  <a:lnTo>
                    <a:pt x="596440" y="1"/>
                  </a:lnTo>
                  <a:lnTo>
                    <a:pt x="646144" y="1"/>
                  </a:lnTo>
                  <a:lnTo>
                    <a:pt x="695847" y="1"/>
                  </a:lnTo>
                  <a:lnTo>
                    <a:pt x="745551" y="1"/>
                  </a:lnTo>
                  <a:lnTo>
                    <a:pt x="795254" y="1"/>
                  </a:lnTo>
                  <a:lnTo>
                    <a:pt x="844957" y="1"/>
                  </a:lnTo>
                  <a:lnTo>
                    <a:pt x="894661" y="1"/>
                  </a:lnTo>
                  <a:lnTo>
                    <a:pt x="944364" y="1"/>
                  </a:lnTo>
                  <a:lnTo>
                    <a:pt x="994067" y="1"/>
                  </a:lnTo>
                  <a:lnTo>
                    <a:pt x="1043771" y="1"/>
                  </a:lnTo>
                  <a:lnTo>
                    <a:pt x="1093474" y="1"/>
                  </a:lnTo>
                  <a:lnTo>
                    <a:pt x="1143178" y="1"/>
                  </a:lnTo>
                  <a:lnTo>
                    <a:pt x="1192881" y="1"/>
                  </a:lnTo>
                  <a:lnTo>
                    <a:pt x="1242584" y="1"/>
                  </a:lnTo>
                  <a:lnTo>
                    <a:pt x="1292288" y="1"/>
                  </a:lnTo>
                  <a:lnTo>
                    <a:pt x="1341991" y="1"/>
                  </a:lnTo>
                  <a:lnTo>
                    <a:pt x="1391694" y="1"/>
                  </a:lnTo>
                  <a:lnTo>
                    <a:pt x="1441398" y="1"/>
                  </a:lnTo>
                  <a:lnTo>
                    <a:pt x="1491101" y="1"/>
                  </a:lnTo>
                  <a:lnTo>
                    <a:pt x="1540805" y="1"/>
                  </a:lnTo>
                  <a:lnTo>
                    <a:pt x="1590508" y="1"/>
                  </a:lnTo>
                  <a:lnTo>
                    <a:pt x="1640211" y="1"/>
                  </a:lnTo>
                  <a:lnTo>
                    <a:pt x="1689915" y="1"/>
                  </a:lnTo>
                  <a:lnTo>
                    <a:pt x="1739618" y="1"/>
                  </a:lnTo>
                  <a:lnTo>
                    <a:pt x="1789321" y="1"/>
                  </a:lnTo>
                  <a:lnTo>
                    <a:pt x="1839025" y="1"/>
                  </a:lnTo>
                  <a:lnTo>
                    <a:pt x="1888728" y="1"/>
                  </a:lnTo>
                  <a:lnTo>
                    <a:pt x="1938431" y="1"/>
                  </a:lnTo>
                  <a:lnTo>
                    <a:pt x="1988135" y="1"/>
                  </a:lnTo>
                  <a:lnTo>
                    <a:pt x="2037838" y="1"/>
                  </a:lnTo>
                  <a:lnTo>
                    <a:pt x="2087542" y="1"/>
                  </a:lnTo>
                  <a:lnTo>
                    <a:pt x="2137245" y="1"/>
                  </a:lnTo>
                  <a:lnTo>
                    <a:pt x="2186948" y="1"/>
                  </a:lnTo>
                  <a:lnTo>
                    <a:pt x="2236652" y="1"/>
                  </a:lnTo>
                  <a:lnTo>
                    <a:pt x="2286355" y="1"/>
                  </a:lnTo>
                  <a:lnTo>
                    <a:pt x="2336058" y="1"/>
                  </a:lnTo>
                  <a:lnTo>
                    <a:pt x="2385762" y="1"/>
                  </a:lnTo>
                  <a:lnTo>
                    <a:pt x="2435465" y="1"/>
                  </a:lnTo>
                  <a:lnTo>
                    <a:pt x="2485169" y="1"/>
                  </a:lnTo>
                  <a:lnTo>
                    <a:pt x="2534872" y="1"/>
                  </a:lnTo>
                  <a:lnTo>
                    <a:pt x="2584575" y="1"/>
                  </a:lnTo>
                  <a:lnTo>
                    <a:pt x="2634279" y="1"/>
                  </a:lnTo>
                  <a:lnTo>
                    <a:pt x="2683982" y="1"/>
                  </a:lnTo>
                  <a:lnTo>
                    <a:pt x="2733685" y="1"/>
                  </a:lnTo>
                  <a:lnTo>
                    <a:pt x="2783389" y="1"/>
                  </a:lnTo>
                  <a:lnTo>
                    <a:pt x="2833092" y="1"/>
                  </a:lnTo>
                  <a:lnTo>
                    <a:pt x="2882796" y="1"/>
                  </a:lnTo>
                  <a:lnTo>
                    <a:pt x="2932499" y="1"/>
                  </a:lnTo>
                  <a:lnTo>
                    <a:pt x="2982202" y="1"/>
                  </a:lnTo>
                  <a:lnTo>
                    <a:pt x="3031906" y="1"/>
                  </a:lnTo>
                  <a:lnTo>
                    <a:pt x="3081609" y="1"/>
                  </a:lnTo>
                  <a:lnTo>
                    <a:pt x="3131312" y="1"/>
                  </a:lnTo>
                  <a:lnTo>
                    <a:pt x="3181016" y="1"/>
                  </a:lnTo>
                  <a:lnTo>
                    <a:pt x="3230719" y="1"/>
                  </a:lnTo>
                  <a:lnTo>
                    <a:pt x="3280422" y="1"/>
                  </a:lnTo>
                  <a:lnTo>
                    <a:pt x="3330126" y="1"/>
                  </a:lnTo>
                  <a:lnTo>
                    <a:pt x="3379829" y="1"/>
                  </a:lnTo>
                  <a:lnTo>
                    <a:pt x="3429533" y="1"/>
                  </a:lnTo>
                  <a:lnTo>
                    <a:pt x="3479236" y="1"/>
                  </a:lnTo>
                  <a:lnTo>
                    <a:pt x="3528939" y="1"/>
                  </a:lnTo>
                  <a:lnTo>
                    <a:pt x="3578643" y="1"/>
                  </a:lnTo>
                  <a:lnTo>
                    <a:pt x="3628346" y="1"/>
                  </a:lnTo>
                  <a:lnTo>
                    <a:pt x="3678049" y="1"/>
                  </a:lnTo>
                  <a:lnTo>
                    <a:pt x="3727753" y="1"/>
                  </a:lnTo>
                  <a:lnTo>
                    <a:pt x="3777456" y="1"/>
                  </a:lnTo>
                  <a:lnTo>
                    <a:pt x="3827160" y="1"/>
                  </a:lnTo>
                  <a:lnTo>
                    <a:pt x="3876863" y="1"/>
                  </a:lnTo>
                  <a:lnTo>
                    <a:pt x="3926566" y="1"/>
                  </a:lnTo>
                  <a:lnTo>
                    <a:pt x="3976270" y="1"/>
                  </a:lnTo>
                  <a:lnTo>
                    <a:pt x="4025973" y="1"/>
                  </a:lnTo>
                  <a:lnTo>
                    <a:pt x="4075676" y="1"/>
                  </a:lnTo>
                  <a:lnTo>
                    <a:pt x="4125380" y="1"/>
                  </a:lnTo>
                  <a:lnTo>
                    <a:pt x="4175083" y="1"/>
                  </a:lnTo>
                  <a:lnTo>
                    <a:pt x="4224787" y="1"/>
                  </a:lnTo>
                  <a:lnTo>
                    <a:pt x="4274490" y="1"/>
                  </a:lnTo>
                  <a:lnTo>
                    <a:pt x="4324193" y="1"/>
                  </a:lnTo>
                  <a:lnTo>
                    <a:pt x="4373897" y="1"/>
                  </a:lnTo>
                  <a:lnTo>
                    <a:pt x="4423600" y="1"/>
                  </a:lnTo>
                  <a:lnTo>
                    <a:pt x="4473303" y="1"/>
                  </a:lnTo>
                  <a:lnTo>
                    <a:pt x="4523007" y="1"/>
                  </a:lnTo>
                  <a:lnTo>
                    <a:pt x="4572710" y="1"/>
                  </a:lnTo>
                  <a:lnTo>
                    <a:pt x="4622414" y="1"/>
                  </a:lnTo>
                  <a:lnTo>
                    <a:pt x="4672117" y="1"/>
                  </a:lnTo>
                  <a:lnTo>
                    <a:pt x="4721820" y="1"/>
                  </a:lnTo>
                  <a:lnTo>
                    <a:pt x="4771524" y="1"/>
                  </a:lnTo>
                  <a:lnTo>
                    <a:pt x="4821227" y="1"/>
                  </a:lnTo>
                  <a:lnTo>
                    <a:pt x="4870930" y="1"/>
                  </a:lnTo>
                  <a:lnTo>
                    <a:pt x="4920634" y="1"/>
                  </a:lnTo>
                  <a:lnTo>
                    <a:pt x="4970337" y="1"/>
                  </a:lnTo>
                  <a:lnTo>
                    <a:pt x="5020040" y="1"/>
                  </a:lnTo>
                  <a:lnTo>
                    <a:pt x="5069744" y="1"/>
                  </a:lnTo>
                  <a:lnTo>
                    <a:pt x="5119447" y="1"/>
                  </a:lnTo>
                  <a:lnTo>
                    <a:pt x="5169151" y="1"/>
                  </a:lnTo>
                  <a:lnTo>
                    <a:pt x="5218854" y="1"/>
                  </a:lnTo>
                  <a:lnTo>
                    <a:pt x="5268557" y="1"/>
                  </a:lnTo>
                  <a:lnTo>
                    <a:pt x="5318261" y="1"/>
                  </a:lnTo>
                  <a:lnTo>
                    <a:pt x="5367964" y="1"/>
                  </a:lnTo>
                  <a:lnTo>
                    <a:pt x="5417667" y="1"/>
                  </a:lnTo>
                  <a:lnTo>
                    <a:pt x="5467371" y="1"/>
                  </a:lnTo>
                  <a:lnTo>
                    <a:pt x="5517074" y="1"/>
                  </a:lnTo>
                  <a:lnTo>
                    <a:pt x="5566778" y="1"/>
                  </a:lnTo>
                  <a:lnTo>
                    <a:pt x="5616481" y="1"/>
                  </a:lnTo>
                  <a:lnTo>
                    <a:pt x="5666184" y="1"/>
                  </a:lnTo>
                  <a:lnTo>
                    <a:pt x="5715888" y="1"/>
                  </a:lnTo>
                  <a:lnTo>
                    <a:pt x="5765591" y="1"/>
                  </a:lnTo>
                  <a:lnTo>
                    <a:pt x="5815294" y="1"/>
                  </a:lnTo>
                  <a:lnTo>
                    <a:pt x="5864998" y="1"/>
                  </a:lnTo>
                  <a:lnTo>
                    <a:pt x="5914701" y="1"/>
                  </a:lnTo>
                  <a:lnTo>
                    <a:pt x="5964405" y="1"/>
                  </a:lnTo>
                  <a:lnTo>
                    <a:pt x="6014108" y="1"/>
                  </a:lnTo>
                  <a:lnTo>
                    <a:pt x="6063811" y="1"/>
                  </a:lnTo>
                  <a:lnTo>
                    <a:pt x="6113515" y="1"/>
                  </a:lnTo>
                  <a:lnTo>
                    <a:pt x="6163218" y="1"/>
                  </a:lnTo>
                  <a:lnTo>
                    <a:pt x="6212921" y="1"/>
                  </a:lnTo>
                  <a:lnTo>
                    <a:pt x="6262625" y="1"/>
                  </a:lnTo>
                  <a:lnTo>
                    <a:pt x="6312328" y="1"/>
                  </a:lnTo>
                  <a:lnTo>
                    <a:pt x="6362032" y="1"/>
                  </a:lnTo>
                  <a:lnTo>
                    <a:pt x="6411735" y="1"/>
                  </a:lnTo>
                  <a:lnTo>
                    <a:pt x="6461438" y="1"/>
                  </a:lnTo>
                  <a:lnTo>
                    <a:pt x="6511142" y="1"/>
                  </a:lnTo>
                  <a:lnTo>
                    <a:pt x="6560845" y="1"/>
                  </a:lnTo>
                  <a:lnTo>
                    <a:pt x="6610548" y="1"/>
                  </a:lnTo>
                  <a:lnTo>
                    <a:pt x="6660252" y="1"/>
                  </a:lnTo>
                  <a:lnTo>
                    <a:pt x="6709955" y="1"/>
                  </a:lnTo>
                  <a:lnTo>
                    <a:pt x="6759658" y="1"/>
                  </a:lnTo>
                  <a:lnTo>
                    <a:pt x="6809362" y="1"/>
                  </a:lnTo>
                  <a:lnTo>
                    <a:pt x="6859065" y="1"/>
                  </a:lnTo>
                  <a:lnTo>
                    <a:pt x="6908769" y="1"/>
                  </a:lnTo>
                  <a:lnTo>
                    <a:pt x="6958472" y="1"/>
                  </a:lnTo>
                  <a:lnTo>
                    <a:pt x="7008175" y="1"/>
                  </a:lnTo>
                  <a:lnTo>
                    <a:pt x="7057879" y="1"/>
                  </a:lnTo>
                  <a:lnTo>
                    <a:pt x="7107582" y="1"/>
                  </a:lnTo>
                  <a:lnTo>
                    <a:pt x="7157285" y="1"/>
                  </a:lnTo>
                  <a:lnTo>
                    <a:pt x="7206989" y="1"/>
                  </a:lnTo>
                  <a:lnTo>
                    <a:pt x="7256692" y="1"/>
                  </a:lnTo>
                  <a:lnTo>
                    <a:pt x="7306396" y="1"/>
                  </a:lnTo>
                  <a:lnTo>
                    <a:pt x="7356099" y="1"/>
                  </a:lnTo>
                  <a:lnTo>
                    <a:pt x="7405802" y="1"/>
                  </a:lnTo>
                  <a:lnTo>
                    <a:pt x="7455506" y="1"/>
                  </a:lnTo>
                  <a:lnTo>
                    <a:pt x="7505209" y="1"/>
                  </a:lnTo>
                  <a:lnTo>
                    <a:pt x="7554912" y="1"/>
                  </a:lnTo>
                  <a:lnTo>
                    <a:pt x="7604616" y="1"/>
                  </a:lnTo>
                  <a:lnTo>
                    <a:pt x="7654319" y="1"/>
                  </a:lnTo>
                  <a:lnTo>
                    <a:pt x="7704023" y="1"/>
                  </a:lnTo>
                  <a:lnTo>
                    <a:pt x="7753726" y="1"/>
                  </a:lnTo>
                  <a:lnTo>
                    <a:pt x="7803429" y="1"/>
                  </a:lnTo>
                  <a:lnTo>
                    <a:pt x="7853133" y="1"/>
                  </a:lnTo>
                  <a:lnTo>
                    <a:pt x="7902836" y="1"/>
                  </a:lnTo>
                  <a:lnTo>
                    <a:pt x="7952539" y="1"/>
                  </a:lnTo>
                  <a:lnTo>
                    <a:pt x="8002243" y="1"/>
                  </a:lnTo>
                  <a:lnTo>
                    <a:pt x="8051946" y="1"/>
                  </a:lnTo>
                  <a:lnTo>
                    <a:pt x="8101649" y="1"/>
                  </a:lnTo>
                  <a:lnTo>
                    <a:pt x="8151353" y="1"/>
                  </a:lnTo>
                  <a:lnTo>
                    <a:pt x="8201056" y="1"/>
                  </a:lnTo>
                  <a:lnTo>
                    <a:pt x="8250760" y="1"/>
                  </a:lnTo>
                  <a:lnTo>
                    <a:pt x="8300463" y="1"/>
                  </a:lnTo>
                  <a:lnTo>
                    <a:pt x="8350166" y="1"/>
                  </a:lnTo>
                  <a:lnTo>
                    <a:pt x="8399870" y="1"/>
                  </a:lnTo>
                  <a:lnTo>
                    <a:pt x="8449573" y="1"/>
                  </a:lnTo>
                  <a:lnTo>
                    <a:pt x="8499276" y="1"/>
                  </a:lnTo>
                  <a:lnTo>
                    <a:pt x="8548980" y="1"/>
                  </a:lnTo>
                  <a:lnTo>
                    <a:pt x="8598683" y="1"/>
                  </a:lnTo>
                  <a:lnTo>
                    <a:pt x="8648387" y="1"/>
                  </a:lnTo>
                  <a:lnTo>
                    <a:pt x="8698090" y="1"/>
                  </a:lnTo>
                  <a:lnTo>
                    <a:pt x="8747793" y="1"/>
                  </a:lnTo>
                  <a:lnTo>
                    <a:pt x="8797497" y="1"/>
                  </a:lnTo>
                  <a:lnTo>
                    <a:pt x="8847200" y="1"/>
                  </a:lnTo>
                  <a:lnTo>
                    <a:pt x="8896903" y="1"/>
                  </a:lnTo>
                  <a:lnTo>
                    <a:pt x="8946607" y="1"/>
                  </a:lnTo>
                  <a:lnTo>
                    <a:pt x="8996310" y="1"/>
                  </a:lnTo>
                  <a:lnTo>
                    <a:pt x="9046014" y="1"/>
                  </a:lnTo>
                  <a:lnTo>
                    <a:pt x="9095717" y="1"/>
                  </a:lnTo>
                  <a:lnTo>
                    <a:pt x="9145420" y="1"/>
                  </a:lnTo>
                  <a:lnTo>
                    <a:pt x="9195124" y="1"/>
                  </a:lnTo>
                  <a:lnTo>
                    <a:pt x="9244827" y="1"/>
                  </a:lnTo>
                  <a:lnTo>
                    <a:pt x="9294530" y="1"/>
                  </a:lnTo>
                  <a:lnTo>
                    <a:pt x="9344234" y="1"/>
                  </a:lnTo>
                  <a:lnTo>
                    <a:pt x="9393937" y="1"/>
                  </a:lnTo>
                  <a:lnTo>
                    <a:pt x="9443641" y="1"/>
                  </a:lnTo>
                  <a:lnTo>
                    <a:pt x="9493344" y="1"/>
                  </a:lnTo>
                  <a:lnTo>
                    <a:pt x="9543047" y="1"/>
                  </a:lnTo>
                  <a:lnTo>
                    <a:pt x="9592751" y="1"/>
                  </a:lnTo>
                  <a:lnTo>
                    <a:pt x="9642454" y="1"/>
                  </a:lnTo>
                  <a:lnTo>
                    <a:pt x="9692157" y="1"/>
                  </a:lnTo>
                  <a:lnTo>
                    <a:pt x="9741861" y="1"/>
                  </a:lnTo>
                  <a:lnTo>
                    <a:pt x="9791564" y="1"/>
                  </a:lnTo>
                  <a:lnTo>
                    <a:pt x="9841267" y="1"/>
                  </a:lnTo>
                  <a:lnTo>
                    <a:pt x="9890971" y="1"/>
                  </a:lnTo>
                  <a:lnTo>
                    <a:pt x="9940674" y="1"/>
                  </a:lnTo>
                  <a:lnTo>
                    <a:pt x="9990378" y="1"/>
                  </a:lnTo>
                  <a:lnTo>
                    <a:pt x="10040081" y="1"/>
                  </a:lnTo>
                  <a:lnTo>
                    <a:pt x="10089784" y="1"/>
                  </a:lnTo>
                  <a:lnTo>
                    <a:pt x="10139488" y="1"/>
                  </a:lnTo>
                  <a:lnTo>
                    <a:pt x="10189191" y="1"/>
                  </a:lnTo>
                  <a:lnTo>
                    <a:pt x="10238894" y="1"/>
                  </a:lnTo>
                  <a:lnTo>
                    <a:pt x="10288598" y="1"/>
                  </a:lnTo>
                  <a:lnTo>
                    <a:pt x="10338301" y="1"/>
                  </a:lnTo>
                  <a:lnTo>
                    <a:pt x="10388005" y="1"/>
                  </a:lnTo>
                  <a:lnTo>
                    <a:pt x="10437708" y="1"/>
                  </a:lnTo>
                  <a:lnTo>
                    <a:pt x="10487411" y="1"/>
                  </a:lnTo>
                  <a:lnTo>
                    <a:pt x="10537115" y="1"/>
                  </a:lnTo>
                  <a:lnTo>
                    <a:pt x="10586818" y="1"/>
                  </a:lnTo>
                  <a:lnTo>
                    <a:pt x="10636521" y="1"/>
                  </a:lnTo>
                  <a:lnTo>
                    <a:pt x="10686225" y="0"/>
                  </a:lnTo>
                  <a:lnTo>
                    <a:pt x="10735928" y="0"/>
                  </a:lnTo>
                  <a:lnTo>
                    <a:pt x="10785632" y="0"/>
                  </a:lnTo>
                  <a:lnTo>
                    <a:pt x="10835335" y="0"/>
                  </a:lnTo>
                  <a:lnTo>
                    <a:pt x="10885038" y="0"/>
                  </a:lnTo>
                  <a:lnTo>
                    <a:pt x="10934742" y="0"/>
                  </a:lnTo>
                  <a:lnTo>
                    <a:pt x="10984445" y="0"/>
                  </a:lnTo>
                  <a:lnTo>
                    <a:pt x="11034148" y="0"/>
                  </a:lnTo>
                  <a:lnTo>
                    <a:pt x="11083852" y="0"/>
                  </a:lnTo>
                  <a:lnTo>
                    <a:pt x="11133555" y="0"/>
                  </a:lnTo>
                  <a:lnTo>
                    <a:pt x="11183258" y="0"/>
                  </a:lnTo>
                  <a:lnTo>
                    <a:pt x="11232962" y="0"/>
                  </a:lnTo>
                  <a:lnTo>
                    <a:pt x="11282665" y="0"/>
                  </a:lnTo>
                  <a:lnTo>
                    <a:pt x="11332369" y="0"/>
                  </a:lnTo>
                  <a:lnTo>
                    <a:pt x="11382072" y="0"/>
                  </a:lnTo>
                  <a:lnTo>
                    <a:pt x="11431775" y="0"/>
                  </a:lnTo>
                  <a:lnTo>
                    <a:pt x="11481479" y="0"/>
                  </a:lnTo>
                  <a:lnTo>
                    <a:pt x="11531182" y="0"/>
                  </a:lnTo>
                  <a:lnTo>
                    <a:pt x="11580885" y="0"/>
                  </a:lnTo>
                  <a:lnTo>
                    <a:pt x="11630589" y="0"/>
                  </a:lnTo>
                  <a:lnTo>
                    <a:pt x="11680292" y="0"/>
                  </a:lnTo>
                  <a:lnTo>
                    <a:pt x="11729996" y="0"/>
                  </a:lnTo>
                  <a:lnTo>
                    <a:pt x="11779699" y="0"/>
                  </a:lnTo>
                  <a:lnTo>
                    <a:pt x="11829402" y="0"/>
                  </a:lnTo>
                  <a:lnTo>
                    <a:pt x="11879106" y="0"/>
                  </a:lnTo>
                  <a:lnTo>
                    <a:pt x="11928809" y="0"/>
                  </a:lnTo>
                  <a:lnTo>
                    <a:pt x="11978512" y="0"/>
                  </a:lnTo>
                  <a:lnTo>
                    <a:pt x="12028216" y="0"/>
                  </a:lnTo>
                  <a:lnTo>
                    <a:pt x="12077919" y="0"/>
                  </a:lnTo>
                  <a:lnTo>
                    <a:pt x="12127623" y="0"/>
                  </a:lnTo>
                  <a:lnTo>
                    <a:pt x="12177326" y="0"/>
                  </a:lnTo>
                  <a:lnTo>
                    <a:pt x="12227029" y="0"/>
                  </a:lnTo>
                  <a:lnTo>
                    <a:pt x="12276733" y="0"/>
                  </a:lnTo>
                  <a:lnTo>
                    <a:pt x="12326436" y="0"/>
                  </a:lnTo>
                  <a:lnTo>
                    <a:pt x="12376139" y="0"/>
                  </a:lnTo>
                  <a:lnTo>
                    <a:pt x="12425843" y="0"/>
                  </a:lnTo>
                  <a:lnTo>
                    <a:pt x="12475546" y="0"/>
                  </a:lnTo>
                  <a:lnTo>
                    <a:pt x="12525250" y="0"/>
                  </a:lnTo>
                  <a:lnTo>
                    <a:pt x="12574953" y="0"/>
                  </a:lnTo>
                  <a:lnTo>
                    <a:pt x="12624656" y="0"/>
                  </a:lnTo>
                  <a:lnTo>
                    <a:pt x="12674360" y="0"/>
                  </a:lnTo>
                  <a:lnTo>
                    <a:pt x="12724063" y="0"/>
                  </a:lnTo>
                  <a:lnTo>
                    <a:pt x="12773766" y="0"/>
                  </a:lnTo>
                  <a:lnTo>
                    <a:pt x="12823470" y="0"/>
                  </a:lnTo>
                  <a:lnTo>
                    <a:pt x="12873173" y="0"/>
                  </a:lnTo>
                  <a:lnTo>
                    <a:pt x="12922876" y="0"/>
                  </a:lnTo>
                  <a:lnTo>
                    <a:pt x="12972580" y="0"/>
                  </a:lnTo>
                  <a:lnTo>
                    <a:pt x="13022283" y="0"/>
                  </a:lnTo>
                  <a:lnTo>
                    <a:pt x="13071987" y="0"/>
                  </a:lnTo>
                  <a:lnTo>
                    <a:pt x="13121690" y="0"/>
                  </a:lnTo>
                  <a:lnTo>
                    <a:pt x="13171393" y="0"/>
                  </a:lnTo>
                  <a:lnTo>
                    <a:pt x="13221097" y="0"/>
                  </a:lnTo>
                  <a:lnTo>
                    <a:pt x="13270800" y="0"/>
                  </a:lnTo>
                  <a:lnTo>
                    <a:pt x="13320503" y="0"/>
                  </a:lnTo>
                  <a:lnTo>
                    <a:pt x="13370207" y="0"/>
                  </a:lnTo>
                  <a:lnTo>
                    <a:pt x="13419910" y="0"/>
                  </a:lnTo>
                  <a:lnTo>
                    <a:pt x="13469614" y="0"/>
                  </a:lnTo>
                  <a:lnTo>
                    <a:pt x="13519317" y="0"/>
                  </a:lnTo>
                  <a:lnTo>
                    <a:pt x="13569020" y="0"/>
                  </a:lnTo>
                  <a:lnTo>
                    <a:pt x="13618724" y="0"/>
                  </a:lnTo>
                  <a:lnTo>
                    <a:pt x="13668427" y="0"/>
                  </a:lnTo>
                  <a:lnTo>
                    <a:pt x="13718130" y="0"/>
                  </a:lnTo>
                  <a:lnTo>
                    <a:pt x="13767834" y="0"/>
                  </a:lnTo>
                  <a:lnTo>
                    <a:pt x="13817537" y="0"/>
                  </a:lnTo>
                  <a:lnTo>
                    <a:pt x="13867241" y="0"/>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lnTo>
                    <a:pt x="14364274" y="1"/>
                  </a:lnTo>
                  <a:lnTo>
                    <a:pt x="14314571" y="1"/>
                  </a:lnTo>
                  <a:lnTo>
                    <a:pt x="14264868" y="1"/>
                  </a:lnTo>
                  <a:lnTo>
                    <a:pt x="14215164" y="1"/>
                  </a:lnTo>
                  <a:lnTo>
                    <a:pt x="14165461" y="1"/>
                  </a:lnTo>
                  <a:lnTo>
                    <a:pt x="14115757" y="1"/>
                  </a:lnTo>
                  <a:lnTo>
                    <a:pt x="14066054" y="1"/>
                  </a:lnTo>
                  <a:lnTo>
                    <a:pt x="14016351" y="1"/>
                  </a:lnTo>
                  <a:lnTo>
                    <a:pt x="13966647" y="1"/>
                  </a:lnTo>
                  <a:lnTo>
                    <a:pt x="13916944" y="1"/>
                  </a:lnTo>
                  <a:lnTo>
                    <a:pt x="13867241" y="1"/>
                  </a:lnTo>
                  <a:lnTo>
                    <a:pt x="13817537" y="1"/>
                  </a:lnTo>
                  <a:lnTo>
                    <a:pt x="13767834" y="1"/>
                  </a:lnTo>
                  <a:lnTo>
                    <a:pt x="13718130" y="1"/>
                  </a:lnTo>
                  <a:lnTo>
                    <a:pt x="13668427" y="1"/>
                  </a:lnTo>
                  <a:lnTo>
                    <a:pt x="13618724" y="1"/>
                  </a:lnTo>
                  <a:lnTo>
                    <a:pt x="13569020" y="1"/>
                  </a:lnTo>
                  <a:lnTo>
                    <a:pt x="13519317" y="1"/>
                  </a:lnTo>
                  <a:lnTo>
                    <a:pt x="13469614" y="1"/>
                  </a:lnTo>
                  <a:lnTo>
                    <a:pt x="13419910" y="1"/>
                  </a:lnTo>
                  <a:lnTo>
                    <a:pt x="13370207" y="1"/>
                  </a:lnTo>
                  <a:lnTo>
                    <a:pt x="13320503" y="1"/>
                  </a:lnTo>
                  <a:lnTo>
                    <a:pt x="13270800" y="1"/>
                  </a:lnTo>
                  <a:lnTo>
                    <a:pt x="13221097" y="1"/>
                  </a:lnTo>
                  <a:lnTo>
                    <a:pt x="13171393" y="1"/>
                  </a:lnTo>
                  <a:lnTo>
                    <a:pt x="13121690" y="1"/>
                  </a:lnTo>
                  <a:lnTo>
                    <a:pt x="13071987" y="1"/>
                  </a:lnTo>
                  <a:lnTo>
                    <a:pt x="13022283" y="1"/>
                  </a:lnTo>
                  <a:lnTo>
                    <a:pt x="12972580" y="1"/>
                  </a:lnTo>
                  <a:lnTo>
                    <a:pt x="12922876" y="1"/>
                  </a:lnTo>
                  <a:lnTo>
                    <a:pt x="12873173" y="1"/>
                  </a:lnTo>
                  <a:lnTo>
                    <a:pt x="12823470" y="1"/>
                  </a:lnTo>
                  <a:lnTo>
                    <a:pt x="12773766" y="1"/>
                  </a:lnTo>
                  <a:lnTo>
                    <a:pt x="12724063" y="1"/>
                  </a:lnTo>
                  <a:lnTo>
                    <a:pt x="12674360" y="1"/>
                  </a:lnTo>
                  <a:lnTo>
                    <a:pt x="12624656" y="1"/>
                  </a:lnTo>
                  <a:lnTo>
                    <a:pt x="12574953" y="1"/>
                  </a:lnTo>
                  <a:lnTo>
                    <a:pt x="12525250" y="1"/>
                  </a:lnTo>
                  <a:lnTo>
                    <a:pt x="12475546" y="1"/>
                  </a:lnTo>
                  <a:lnTo>
                    <a:pt x="12425843" y="1"/>
                  </a:lnTo>
                  <a:lnTo>
                    <a:pt x="12376139" y="1"/>
                  </a:lnTo>
                  <a:lnTo>
                    <a:pt x="12326436" y="1"/>
                  </a:lnTo>
                  <a:lnTo>
                    <a:pt x="12276733" y="1"/>
                  </a:lnTo>
                  <a:lnTo>
                    <a:pt x="12227029" y="1"/>
                  </a:lnTo>
                  <a:lnTo>
                    <a:pt x="12177326" y="1"/>
                  </a:lnTo>
                  <a:lnTo>
                    <a:pt x="12127623" y="1"/>
                  </a:lnTo>
                  <a:lnTo>
                    <a:pt x="12077919" y="1"/>
                  </a:lnTo>
                  <a:lnTo>
                    <a:pt x="12028216" y="1"/>
                  </a:lnTo>
                  <a:lnTo>
                    <a:pt x="11978512" y="1"/>
                  </a:lnTo>
                  <a:lnTo>
                    <a:pt x="11928809" y="1"/>
                  </a:lnTo>
                  <a:lnTo>
                    <a:pt x="11879106" y="1"/>
                  </a:lnTo>
                  <a:lnTo>
                    <a:pt x="11829402" y="1"/>
                  </a:lnTo>
                  <a:lnTo>
                    <a:pt x="11779699" y="1"/>
                  </a:lnTo>
                  <a:lnTo>
                    <a:pt x="11729996" y="1"/>
                  </a:lnTo>
                  <a:lnTo>
                    <a:pt x="11680292" y="1"/>
                  </a:lnTo>
                  <a:lnTo>
                    <a:pt x="11630589" y="1"/>
                  </a:lnTo>
                  <a:lnTo>
                    <a:pt x="11580885" y="1"/>
                  </a:lnTo>
                  <a:lnTo>
                    <a:pt x="11531182" y="1"/>
                  </a:lnTo>
                  <a:lnTo>
                    <a:pt x="11481479" y="1"/>
                  </a:lnTo>
                  <a:lnTo>
                    <a:pt x="11431775" y="1"/>
                  </a:lnTo>
                  <a:lnTo>
                    <a:pt x="11382072" y="1"/>
                  </a:lnTo>
                  <a:lnTo>
                    <a:pt x="11332369" y="1"/>
                  </a:lnTo>
                  <a:lnTo>
                    <a:pt x="11282665" y="1"/>
                  </a:lnTo>
                  <a:lnTo>
                    <a:pt x="11232962" y="1"/>
                  </a:lnTo>
                  <a:lnTo>
                    <a:pt x="11183258" y="1"/>
                  </a:lnTo>
                  <a:lnTo>
                    <a:pt x="11133555" y="1"/>
                  </a:lnTo>
                  <a:lnTo>
                    <a:pt x="11083852" y="1"/>
                  </a:lnTo>
                  <a:lnTo>
                    <a:pt x="11034148" y="1"/>
                  </a:lnTo>
                  <a:lnTo>
                    <a:pt x="10984445" y="1"/>
                  </a:lnTo>
                  <a:lnTo>
                    <a:pt x="10934742" y="1"/>
                  </a:lnTo>
                  <a:lnTo>
                    <a:pt x="10885038" y="1"/>
                  </a:lnTo>
                  <a:lnTo>
                    <a:pt x="10835335" y="1"/>
                  </a:lnTo>
                  <a:lnTo>
                    <a:pt x="10785632" y="1"/>
                  </a:lnTo>
                  <a:lnTo>
                    <a:pt x="10735928" y="1"/>
                  </a:lnTo>
                  <a:lnTo>
                    <a:pt x="10686225" y="1"/>
                  </a:lnTo>
                  <a:lnTo>
                    <a:pt x="10636521" y="1"/>
                  </a:lnTo>
                  <a:lnTo>
                    <a:pt x="10586818" y="1"/>
                  </a:lnTo>
                  <a:lnTo>
                    <a:pt x="10537115" y="1"/>
                  </a:lnTo>
                  <a:lnTo>
                    <a:pt x="10487411" y="1"/>
                  </a:lnTo>
                  <a:lnTo>
                    <a:pt x="10437708" y="1"/>
                  </a:lnTo>
                  <a:lnTo>
                    <a:pt x="10388005" y="1"/>
                  </a:lnTo>
                  <a:lnTo>
                    <a:pt x="10338301" y="1"/>
                  </a:lnTo>
                  <a:lnTo>
                    <a:pt x="10288598" y="1"/>
                  </a:lnTo>
                  <a:lnTo>
                    <a:pt x="10238894" y="1"/>
                  </a:lnTo>
                  <a:lnTo>
                    <a:pt x="10189191" y="1"/>
                  </a:lnTo>
                  <a:lnTo>
                    <a:pt x="10139488" y="1"/>
                  </a:lnTo>
                  <a:lnTo>
                    <a:pt x="10089784" y="1"/>
                  </a:lnTo>
                  <a:lnTo>
                    <a:pt x="10040081" y="1"/>
                  </a:lnTo>
                  <a:lnTo>
                    <a:pt x="9990378" y="1"/>
                  </a:lnTo>
                  <a:lnTo>
                    <a:pt x="9940674" y="1"/>
                  </a:lnTo>
                  <a:lnTo>
                    <a:pt x="9890971" y="1"/>
                  </a:lnTo>
                  <a:lnTo>
                    <a:pt x="9841267" y="1"/>
                  </a:lnTo>
                  <a:lnTo>
                    <a:pt x="9791564" y="1"/>
                  </a:lnTo>
                  <a:lnTo>
                    <a:pt x="9741861" y="1"/>
                  </a:lnTo>
                  <a:lnTo>
                    <a:pt x="9692157" y="1"/>
                  </a:lnTo>
                  <a:lnTo>
                    <a:pt x="9642454" y="1"/>
                  </a:lnTo>
                  <a:lnTo>
                    <a:pt x="9592751" y="1"/>
                  </a:lnTo>
                  <a:lnTo>
                    <a:pt x="9543047" y="1"/>
                  </a:lnTo>
                  <a:lnTo>
                    <a:pt x="9493344" y="1"/>
                  </a:lnTo>
                  <a:lnTo>
                    <a:pt x="9443641" y="1"/>
                  </a:lnTo>
                  <a:lnTo>
                    <a:pt x="9393937" y="1"/>
                  </a:lnTo>
                  <a:lnTo>
                    <a:pt x="9344234" y="1"/>
                  </a:lnTo>
                  <a:lnTo>
                    <a:pt x="9294530" y="1"/>
                  </a:lnTo>
                  <a:lnTo>
                    <a:pt x="9244827" y="1"/>
                  </a:lnTo>
                  <a:lnTo>
                    <a:pt x="9195124" y="1"/>
                  </a:lnTo>
                  <a:lnTo>
                    <a:pt x="9145420" y="1"/>
                  </a:lnTo>
                  <a:lnTo>
                    <a:pt x="9095717" y="1"/>
                  </a:lnTo>
                  <a:lnTo>
                    <a:pt x="9046014" y="1"/>
                  </a:lnTo>
                  <a:lnTo>
                    <a:pt x="8996310" y="1"/>
                  </a:lnTo>
                  <a:lnTo>
                    <a:pt x="8946607" y="1"/>
                  </a:lnTo>
                  <a:lnTo>
                    <a:pt x="8896903" y="1"/>
                  </a:lnTo>
                  <a:lnTo>
                    <a:pt x="8847200" y="1"/>
                  </a:lnTo>
                  <a:lnTo>
                    <a:pt x="8797497" y="1"/>
                  </a:lnTo>
                  <a:lnTo>
                    <a:pt x="8747793" y="1"/>
                  </a:lnTo>
                  <a:lnTo>
                    <a:pt x="8698090" y="1"/>
                  </a:lnTo>
                  <a:lnTo>
                    <a:pt x="8648387" y="1"/>
                  </a:lnTo>
                  <a:lnTo>
                    <a:pt x="8598683" y="1"/>
                  </a:lnTo>
                  <a:lnTo>
                    <a:pt x="8548980" y="1"/>
                  </a:lnTo>
                  <a:lnTo>
                    <a:pt x="8499276" y="1"/>
                  </a:lnTo>
                  <a:lnTo>
                    <a:pt x="8449573" y="1"/>
                  </a:lnTo>
                  <a:lnTo>
                    <a:pt x="8399870" y="1"/>
                  </a:lnTo>
                  <a:lnTo>
                    <a:pt x="8350166" y="1"/>
                  </a:lnTo>
                  <a:lnTo>
                    <a:pt x="8300463" y="1"/>
                  </a:lnTo>
                  <a:lnTo>
                    <a:pt x="8250760" y="1"/>
                  </a:lnTo>
                  <a:lnTo>
                    <a:pt x="8201056" y="1"/>
                  </a:lnTo>
                  <a:lnTo>
                    <a:pt x="8151353" y="1"/>
                  </a:lnTo>
                  <a:lnTo>
                    <a:pt x="8101649" y="1"/>
                  </a:lnTo>
                  <a:lnTo>
                    <a:pt x="8051946" y="1"/>
                  </a:lnTo>
                  <a:lnTo>
                    <a:pt x="8002243" y="1"/>
                  </a:lnTo>
                  <a:lnTo>
                    <a:pt x="7952539" y="1"/>
                  </a:lnTo>
                  <a:lnTo>
                    <a:pt x="7902836" y="1"/>
                  </a:lnTo>
                  <a:lnTo>
                    <a:pt x="7853133" y="1"/>
                  </a:lnTo>
                  <a:lnTo>
                    <a:pt x="7803429" y="1"/>
                  </a:lnTo>
                  <a:lnTo>
                    <a:pt x="7753726" y="1"/>
                  </a:lnTo>
                  <a:lnTo>
                    <a:pt x="7704023" y="1"/>
                  </a:lnTo>
                  <a:lnTo>
                    <a:pt x="7654319" y="1"/>
                  </a:lnTo>
                  <a:lnTo>
                    <a:pt x="7604616" y="1"/>
                  </a:lnTo>
                  <a:lnTo>
                    <a:pt x="7554912" y="1"/>
                  </a:lnTo>
                  <a:lnTo>
                    <a:pt x="7505209" y="1"/>
                  </a:lnTo>
                  <a:lnTo>
                    <a:pt x="7455506" y="1"/>
                  </a:lnTo>
                  <a:lnTo>
                    <a:pt x="7405802" y="1"/>
                  </a:lnTo>
                  <a:lnTo>
                    <a:pt x="7356099" y="1"/>
                  </a:lnTo>
                  <a:lnTo>
                    <a:pt x="7306396" y="1"/>
                  </a:lnTo>
                  <a:lnTo>
                    <a:pt x="7256692" y="1"/>
                  </a:lnTo>
                  <a:lnTo>
                    <a:pt x="7206989" y="1"/>
                  </a:lnTo>
                  <a:lnTo>
                    <a:pt x="7157285" y="1"/>
                  </a:lnTo>
                  <a:lnTo>
                    <a:pt x="7107582" y="1"/>
                  </a:lnTo>
                  <a:lnTo>
                    <a:pt x="7057879" y="1"/>
                  </a:lnTo>
                  <a:lnTo>
                    <a:pt x="7008175" y="1"/>
                  </a:lnTo>
                  <a:lnTo>
                    <a:pt x="6958472" y="1"/>
                  </a:lnTo>
                  <a:lnTo>
                    <a:pt x="6908769" y="1"/>
                  </a:lnTo>
                  <a:lnTo>
                    <a:pt x="6859065" y="1"/>
                  </a:lnTo>
                  <a:lnTo>
                    <a:pt x="6809362" y="1"/>
                  </a:lnTo>
                  <a:lnTo>
                    <a:pt x="6759658" y="1"/>
                  </a:lnTo>
                  <a:lnTo>
                    <a:pt x="6709955" y="1"/>
                  </a:lnTo>
                  <a:lnTo>
                    <a:pt x="6660252" y="1"/>
                  </a:lnTo>
                  <a:lnTo>
                    <a:pt x="6610548" y="1"/>
                  </a:lnTo>
                  <a:lnTo>
                    <a:pt x="6560845" y="1"/>
                  </a:lnTo>
                  <a:lnTo>
                    <a:pt x="6511142" y="1"/>
                  </a:lnTo>
                  <a:lnTo>
                    <a:pt x="6461438" y="1"/>
                  </a:lnTo>
                  <a:lnTo>
                    <a:pt x="6411735" y="1"/>
                  </a:lnTo>
                  <a:lnTo>
                    <a:pt x="6362032" y="1"/>
                  </a:lnTo>
                  <a:lnTo>
                    <a:pt x="6312328" y="1"/>
                  </a:lnTo>
                  <a:lnTo>
                    <a:pt x="6262625" y="1"/>
                  </a:lnTo>
                  <a:lnTo>
                    <a:pt x="6212921" y="1"/>
                  </a:lnTo>
                  <a:lnTo>
                    <a:pt x="6163218" y="1"/>
                  </a:lnTo>
                  <a:lnTo>
                    <a:pt x="6113515" y="1"/>
                  </a:lnTo>
                  <a:lnTo>
                    <a:pt x="6063811" y="1"/>
                  </a:lnTo>
                  <a:lnTo>
                    <a:pt x="6014108" y="1"/>
                  </a:lnTo>
                  <a:lnTo>
                    <a:pt x="5964405" y="1"/>
                  </a:lnTo>
                  <a:lnTo>
                    <a:pt x="5914701" y="1"/>
                  </a:lnTo>
                  <a:lnTo>
                    <a:pt x="5864998" y="1"/>
                  </a:lnTo>
                  <a:lnTo>
                    <a:pt x="5815294" y="1"/>
                  </a:lnTo>
                  <a:lnTo>
                    <a:pt x="5765591" y="1"/>
                  </a:lnTo>
                  <a:lnTo>
                    <a:pt x="5715888" y="1"/>
                  </a:lnTo>
                  <a:lnTo>
                    <a:pt x="5666184" y="1"/>
                  </a:lnTo>
                  <a:lnTo>
                    <a:pt x="5616481" y="1"/>
                  </a:lnTo>
                  <a:lnTo>
                    <a:pt x="5566778" y="1"/>
                  </a:lnTo>
                  <a:lnTo>
                    <a:pt x="5517074" y="1"/>
                  </a:lnTo>
                  <a:lnTo>
                    <a:pt x="5467371" y="1"/>
                  </a:lnTo>
                  <a:lnTo>
                    <a:pt x="5417667" y="1"/>
                  </a:lnTo>
                  <a:lnTo>
                    <a:pt x="5367964" y="1"/>
                  </a:lnTo>
                  <a:lnTo>
                    <a:pt x="5318261" y="1"/>
                  </a:lnTo>
                  <a:lnTo>
                    <a:pt x="5268557" y="1"/>
                  </a:lnTo>
                  <a:lnTo>
                    <a:pt x="5218854" y="1"/>
                  </a:lnTo>
                  <a:lnTo>
                    <a:pt x="5169151" y="1"/>
                  </a:lnTo>
                  <a:lnTo>
                    <a:pt x="5119447" y="1"/>
                  </a:lnTo>
                  <a:lnTo>
                    <a:pt x="5069744" y="1"/>
                  </a:lnTo>
                  <a:lnTo>
                    <a:pt x="5020040" y="1"/>
                  </a:lnTo>
                  <a:lnTo>
                    <a:pt x="4970337" y="1"/>
                  </a:lnTo>
                  <a:lnTo>
                    <a:pt x="4920634" y="1"/>
                  </a:lnTo>
                  <a:lnTo>
                    <a:pt x="4870930" y="1"/>
                  </a:lnTo>
                  <a:lnTo>
                    <a:pt x="4821227" y="1"/>
                  </a:lnTo>
                  <a:lnTo>
                    <a:pt x="4771524" y="1"/>
                  </a:lnTo>
                  <a:lnTo>
                    <a:pt x="4721820" y="1"/>
                  </a:lnTo>
                  <a:lnTo>
                    <a:pt x="4672117" y="1"/>
                  </a:lnTo>
                  <a:lnTo>
                    <a:pt x="4622414" y="1"/>
                  </a:lnTo>
                  <a:lnTo>
                    <a:pt x="4572710" y="1"/>
                  </a:lnTo>
                  <a:lnTo>
                    <a:pt x="4523007" y="1"/>
                  </a:lnTo>
                  <a:lnTo>
                    <a:pt x="4473303" y="1"/>
                  </a:lnTo>
                  <a:lnTo>
                    <a:pt x="4423600" y="1"/>
                  </a:lnTo>
                  <a:lnTo>
                    <a:pt x="4373897" y="1"/>
                  </a:lnTo>
                  <a:lnTo>
                    <a:pt x="4324193" y="1"/>
                  </a:lnTo>
                  <a:lnTo>
                    <a:pt x="4274490" y="1"/>
                  </a:lnTo>
                  <a:lnTo>
                    <a:pt x="4224787" y="1"/>
                  </a:lnTo>
                  <a:lnTo>
                    <a:pt x="4175083" y="1"/>
                  </a:lnTo>
                  <a:lnTo>
                    <a:pt x="4125380" y="1"/>
                  </a:lnTo>
                  <a:lnTo>
                    <a:pt x="4075676" y="1"/>
                  </a:lnTo>
                  <a:lnTo>
                    <a:pt x="4025973" y="1"/>
                  </a:lnTo>
                  <a:lnTo>
                    <a:pt x="3976270" y="1"/>
                  </a:lnTo>
                  <a:lnTo>
                    <a:pt x="3926566" y="1"/>
                  </a:lnTo>
                  <a:lnTo>
                    <a:pt x="3876863" y="1"/>
                  </a:lnTo>
                  <a:lnTo>
                    <a:pt x="3827160" y="1"/>
                  </a:lnTo>
                  <a:lnTo>
                    <a:pt x="3777456" y="1"/>
                  </a:lnTo>
                  <a:lnTo>
                    <a:pt x="3727753" y="1"/>
                  </a:lnTo>
                  <a:lnTo>
                    <a:pt x="3678049" y="1"/>
                  </a:lnTo>
                  <a:lnTo>
                    <a:pt x="3628346" y="1"/>
                  </a:lnTo>
                  <a:lnTo>
                    <a:pt x="3578643" y="1"/>
                  </a:lnTo>
                  <a:lnTo>
                    <a:pt x="3528939" y="1"/>
                  </a:lnTo>
                  <a:lnTo>
                    <a:pt x="3479236" y="1"/>
                  </a:lnTo>
                  <a:lnTo>
                    <a:pt x="3429533" y="1"/>
                  </a:lnTo>
                  <a:lnTo>
                    <a:pt x="3379829" y="1"/>
                  </a:lnTo>
                  <a:lnTo>
                    <a:pt x="3330126" y="1"/>
                  </a:lnTo>
                  <a:lnTo>
                    <a:pt x="3280422" y="1"/>
                  </a:lnTo>
                  <a:lnTo>
                    <a:pt x="3230719" y="1"/>
                  </a:lnTo>
                  <a:lnTo>
                    <a:pt x="3181016" y="1"/>
                  </a:lnTo>
                  <a:lnTo>
                    <a:pt x="3131312" y="1"/>
                  </a:lnTo>
                  <a:lnTo>
                    <a:pt x="3081609" y="1"/>
                  </a:lnTo>
                  <a:lnTo>
                    <a:pt x="3031906" y="1"/>
                  </a:lnTo>
                  <a:lnTo>
                    <a:pt x="2982202" y="1"/>
                  </a:lnTo>
                  <a:lnTo>
                    <a:pt x="2932499" y="1"/>
                  </a:lnTo>
                  <a:lnTo>
                    <a:pt x="2882796" y="1"/>
                  </a:lnTo>
                  <a:lnTo>
                    <a:pt x="2833092" y="1"/>
                  </a:lnTo>
                  <a:lnTo>
                    <a:pt x="2783389" y="1"/>
                  </a:lnTo>
                  <a:lnTo>
                    <a:pt x="2733685" y="1"/>
                  </a:lnTo>
                  <a:lnTo>
                    <a:pt x="2683982" y="1"/>
                  </a:lnTo>
                  <a:lnTo>
                    <a:pt x="2634279" y="1"/>
                  </a:lnTo>
                  <a:lnTo>
                    <a:pt x="2584575" y="1"/>
                  </a:lnTo>
                  <a:lnTo>
                    <a:pt x="2534872" y="1"/>
                  </a:lnTo>
                  <a:lnTo>
                    <a:pt x="2485169" y="1"/>
                  </a:lnTo>
                  <a:lnTo>
                    <a:pt x="2435465" y="1"/>
                  </a:lnTo>
                  <a:lnTo>
                    <a:pt x="2385762" y="1"/>
                  </a:lnTo>
                  <a:lnTo>
                    <a:pt x="2336058" y="1"/>
                  </a:lnTo>
                  <a:lnTo>
                    <a:pt x="2286355" y="1"/>
                  </a:lnTo>
                  <a:lnTo>
                    <a:pt x="2236652" y="1"/>
                  </a:lnTo>
                  <a:lnTo>
                    <a:pt x="2186948" y="1"/>
                  </a:lnTo>
                  <a:lnTo>
                    <a:pt x="2137245" y="1"/>
                  </a:lnTo>
                  <a:lnTo>
                    <a:pt x="2087542" y="1"/>
                  </a:lnTo>
                  <a:lnTo>
                    <a:pt x="2037838" y="1"/>
                  </a:lnTo>
                  <a:lnTo>
                    <a:pt x="1988135" y="1"/>
                  </a:lnTo>
                  <a:lnTo>
                    <a:pt x="1938431" y="1"/>
                  </a:lnTo>
                  <a:lnTo>
                    <a:pt x="1888728" y="1"/>
                  </a:lnTo>
                  <a:lnTo>
                    <a:pt x="1839025" y="1"/>
                  </a:lnTo>
                  <a:lnTo>
                    <a:pt x="1789321" y="1"/>
                  </a:lnTo>
                  <a:lnTo>
                    <a:pt x="1739618" y="1"/>
                  </a:lnTo>
                  <a:lnTo>
                    <a:pt x="1689915" y="1"/>
                  </a:lnTo>
                  <a:lnTo>
                    <a:pt x="1640211" y="1"/>
                  </a:lnTo>
                  <a:lnTo>
                    <a:pt x="1590508" y="1"/>
                  </a:lnTo>
                  <a:lnTo>
                    <a:pt x="1540805" y="1"/>
                  </a:lnTo>
                  <a:lnTo>
                    <a:pt x="1491101" y="1"/>
                  </a:lnTo>
                  <a:lnTo>
                    <a:pt x="1441398" y="1"/>
                  </a:lnTo>
                  <a:lnTo>
                    <a:pt x="1391694" y="1"/>
                  </a:lnTo>
                  <a:lnTo>
                    <a:pt x="1341991" y="1"/>
                  </a:lnTo>
                  <a:lnTo>
                    <a:pt x="1292288" y="1"/>
                  </a:lnTo>
                  <a:lnTo>
                    <a:pt x="1242584" y="1"/>
                  </a:lnTo>
                  <a:lnTo>
                    <a:pt x="1192881" y="1"/>
                  </a:lnTo>
                  <a:lnTo>
                    <a:pt x="1143178" y="1"/>
                  </a:lnTo>
                  <a:lnTo>
                    <a:pt x="1093474" y="1"/>
                  </a:lnTo>
                  <a:lnTo>
                    <a:pt x="1043771" y="1"/>
                  </a:lnTo>
                  <a:lnTo>
                    <a:pt x="994067" y="1"/>
                  </a:lnTo>
                  <a:lnTo>
                    <a:pt x="944364" y="1"/>
                  </a:lnTo>
                  <a:lnTo>
                    <a:pt x="894661" y="1"/>
                  </a:lnTo>
                  <a:lnTo>
                    <a:pt x="844957" y="1"/>
                  </a:lnTo>
                  <a:lnTo>
                    <a:pt x="795254" y="1"/>
                  </a:lnTo>
                  <a:lnTo>
                    <a:pt x="745551" y="1"/>
                  </a:lnTo>
                  <a:lnTo>
                    <a:pt x="695847" y="1"/>
                  </a:lnTo>
                  <a:lnTo>
                    <a:pt x="646144" y="1"/>
                  </a:lnTo>
                  <a:lnTo>
                    <a:pt x="596440" y="1"/>
                  </a:lnTo>
                  <a:lnTo>
                    <a:pt x="546737" y="1"/>
                  </a:lnTo>
                  <a:lnTo>
                    <a:pt x="497034" y="1"/>
                  </a:lnTo>
                  <a:lnTo>
                    <a:pt x="447330" y="1"/>
                  </a:lnTo>
                  <a:lnTo>
                    <a:pt x="397627" y="1"/>
                  </a:lnTo>
                  <a:lnTo>
                    <a:pt x="347924" y="1"/>
                  </a:lnTo>
                  <a:lnTo>
                    <a:pt x="298220" y="1"/>
                  </a:lnTo>
                  <a:lnTo>
                    <a:pt x="248517" y="1"/>
                  </a:lnTo>
                  <a:lnTo>
                    <a:pt x="198813" y="1"/>
                  </a:lnTo>
                  <a:lnTo>
                    <a:pt x="149110" y="1"/>
                  </a:lnTo>
                  <a:lnTo>
                    <a:pt x="99407" y="1"/>
                  </a:lnTo>
                  <a:lnTo>
                    <a:pt x="49703" y="1"/>
                  </a:lnTo>
                  <a:lnTo>
                    <a:pt x="0" y="1"/>
                  </a:lnTo>
                  <a:close/>
                </a:path>
              </a:pathLst>
            </a:custGeom>
            <a:solidFill>
              <a:srgbClr val="444D3E">
                <a:alpha val="50196"/>
              </a:srgbClr>
            </a:solidFill>
          </p:spPr>
          <p:txBody>
            <a:bodyPr/>
            <a:lstStyle/>
            <a:p/>
          </p:txBody>
        </p:sp>
        <p:sp>
          <p:nvSpPr>
            <p:cNvPr id="33" name="Polygon form 33"/>
            <p:cNvSpPr/>
            <p:nvPr/>
          </p:nvSpPr>
          <p:spPr>
            <a:xfrm>
              <a:off x="4595703" y="14186986"/>
              <a:ext cx="14364274" cy="2017501"/>
            </a:xfrm>
            <a:custGeom>
              <a:avLst/>
              <a:pathLst>
                <a:path w="14364274" h="2017501">
                  <a:moveTo>
                    <a:pt x="0" y="740798"/>
                  </a:moveTo>
                  <a:lnTo>
                    <a:pt x="49703" y="740783"/>
                  </a:lnTo>
                  <a:lnTo>
                    <a:pt x="99407" y="743676"/>
                  </a:lnTo>
                  <a:lnTo>
                    <a:pt x="149110" y="743804"/>
                  </a:lnTo>
                  <a:lnTo>
                    <a:pt x="198813" y="743281"/>
                  </a:lnTo>
                  <a:lnTo>
                    <a:pt x="248517" y="743936"/>
                  </a:lnTo>
                  <a:lnTo>
                    <a:pt x="298220" y="743650"/>
                  </a:lnTo>
                  <a:lnTo>
                    <a:pt x="347924" y="745424"/>
                  </a:lnTo>
                  <a:lnTo>
                    <a:pt x="397627" y="746229"/>
                  </a:lnTo>
                  <a:lnTo>
                    <a:pt x="447330" y="747423"/>
                  </a:lnTo>
                  <a:lnTo>
                    <a:pt x="497034" y="746798"/>
                  </a:lnTo>
                  <a:lnTo>
                    <a:pt x="546737" y="746370"/>
                  </a:lnTo>
                  <a:lnTo>
                    <a:pt x="596440" y="745366"/>
                  </a:lnTo>
                  <a:lnTo>
                    <a:pt x="646144" y="745336"/>
                  </a:lnTo>
                  <a:lnTo>
                    <a:pt x="695847" y="745393"/>
                  </a:lnTo>
                  <a:lnTo>
                    <a:pt x="745551" y="745523"/>
                  </a:lnTo>
                  <a:lnTo>
                    <a:pt x="795254" y="745731"/>
                  </a:lnTo>
                  <a:lnTo>
                    <a:pt x="844957" y="746857"/>
                  </a:lnTo>
                  <a:lnTo>
                    <a:pt x="894661" y="747164"/>
                  </a:lnTo>
                  <a:lnTo>
                    <a:pt x="944364" y="747153"/>
                  </a:lnTo>
                  <a:lnTo>
                    <a:pt x="994067" y="747050"/>
                  </a:lnTo>
                  <a:lnTo>
                    <a:pt x="1043771" y="746929"/>
                  </a:lnTo>
                  <a:lnTo>
                    <a:pt x="1093474" y="748900"/>
                  </a:lnTo>
                  <a:lnTo>
                    <a:pt x="1143178" y="750887"/>
                  </a:lnTo>
                  <a:lnTo>
                    <a:pt x="1192881" y="751640"/>
                  </a:lnTo>
                  <a:lnTo>
                    <a:pt x="1242584" y="752393"/>
                  </a:lnTo>
                  <a:lnTo>
                    <a:pt x="1292288" y="752502"/>
                  </a:lnTo>
                  <a:lnTo>
                    <a:pt x="1341991" y="751827"/>
                  </a:lnTo>
                  <a:lnTo>
                    <a:pt x="1391694" y="752325"/>
                  </a:lnTo>
                  <a:lnTo>
                    <a:pt x="1441398" y="753778"/>
                  </a:lnTo>
                  <a:lnTo>
                    <a:pt x="1491101" y="753907"/>
                  </a:lnTo>
                  <a:lnTo>
                    <a:pt x="1540805" y="752652"/>
                  </a:lnTo>
                  <a:lnTo>
                    <a:pt x="1590508" y="753318"/>
                  </a:lnTo>
                  <a:lnTo>
                    <a:pt x="1640211" y="752225"/>
                  </a:lnTo>
                  <a:lnTo>
                    <a:pt x="1689915" y="752772"/>
                  </a:lnTo>
                  <a:lnTo>
                    <a:pt x="1739618" y="752658"/>
                  </a:lnTo>
                  <a:lnTo>
                    <a:pt x="1789321" y="752894"/>
                  </a:lnTo>
                  <a:lnTo>
                    <a:pt x="1839025" y="753581"/>
                  </a:lnTo>
                  <a:lnTo>
                    <a:pt x="1888728" y="753370"/>
                  </a:lnTo>
                  <a:lnTo>
                    <a:pt x="1938431" y="752243"/>
                  </a:lnTo>
                  <a:lnTo>
                    <a:pt x="1988135" y="751838"/>
                  </a:lnTo>
                  <a:lnTo>
                    <a:pt x="2037838" y="751097"/>
                  </a:lnTo>
                  <a:lnTo>
                    <a:pt x="2087542" y="750226"/>
                  </a:lnTo>
                  <a:lnTo>
                    <a:pt x="2137245" y="750686"/>
                  </a:lnTo>
                  <a:lnTo>
                    <a:pt x="2186948" y="751127"/>
                  </a:lnTo>
                  <a:lnTo>
                    <a:pt x="2236652" y="750750"/>
                  </a:lnTo>
                  <a:lnTo>
                    <a:pt x="2286355" y="750244"/>
                  </a:lnTo>
                  <a:lnTo>
                    <a:pt x="2336058" y="747874"/>
                  </a:lnTo>
                  <a:lnTo>
                    <a:pt x="2385762" y="745983"/>
                  </a:lnTo>
                  <a:lnTo>
                    <a:pt x="2435465" y="746279"/>
                  </a:lnTo>
                  <a:lnTo>
                    <a:pt x="2485169" y="746737"/>
                  </a:lnTo>
                  <a:lnTo>
                    <a:pt x="2534872" y="746680"/>
                  </a:lnTo>
                  <a:lnTo>
                    <a:pt x="2584575" y="746346"/>
                  </a:lnTo>
                  <a:lnTo>
                    <a:pt x="2634279" y="746823"/>
                  </a:lnTo>
                  <a:lnTo>
                    <a:pt x="2683982" y="746260"/>
                  </a:lnTo>
                  <a:lnTo>
                    <a:pt x="2733685" y="745092"/>
                  </a:lnTo>
                  <a:lnTo>
                    <a:pt x="2783389" y="743378"/>
                  </a:lnTo>
                  <a:lnTo>
                    <a:pt x="2833092" y="742251"/>
                  </a:lnTo>
                  <a:lnTo>
                    <a:pt x="2882796" y="742604"/>
                  </a:lnTo>
                  <a:lnTo>
                    <a:pt x="2932499" y="741402"/>
                  </a:lnTo>
                  <a:lnTo>
                    <a:pt x="2982202" y="739746"/>
                  </a:lnTo>
                  <a:lnTo>
                    <a:pt x="3031906" y="738500"/>
                  </a:lnTo>
                  <a:lnTo>
                    <a:pt x="3081609" y="735468"/>
                  </a:lnTo>
                  <a:lnTo>
                    <a:pt x="3131312" y="733709"/>
                  </a:lnTo>
                  <a:lnTo>
                    <a:pt x="3181016" y="733769"/>
                  </a:lnTo>
                  <a:lnTo>
                    <a:pt x="3230719" y="736305"/>
                  </a:lnTo>
                  <a:lnTo>
                    <a:pt x="3280422" y="735032"/>
                  </a:lnTo>
                  <a:lnTo>
                    <a:pt x="3330126" y="732788"/>
                  </a:lnTo>
                  <a:lnTo>
                    <a:pt x="3379829" y="730296"/>
                  </a:lnTo>
                  <a:lnTo>
                    <a:pt x="3429533" y="729515"/>
                  </a:lnTo>
                  <a:lnTo>
                    <a:pt x="3479236" y="729463"/>
                  </a:lnTo>
                  <a:lnTo>
                    <a:pt x="3528939" y="727785"/>
                  </a:lnTo>
                  <a:lnTo>
                    <a:pt x="3578643" y="727042"/>
                  </a:lnTo>
                  <a:lnTo>
                    <a:pt x="3628346" y="725703"/>
                  </a:lnTo>
                  <a:lnTo>
                    <a:pt x="3678049" y="724951"/>
                  </a:lnTo>
                  <a:lnTo>
                    <a:pt x="3727753" y="724214"/>
                  </a:lnTo>
                  <a:lnTo>
                    <a:pt x="3777456" y="724122"/>
                  </a:lnTo>
                  <a:lnTo>
                    <a:pt x="3827160" y="720995"/>
                  </a:lnTo>
                  <a:lnTo>
                    <a:pt x="3876863" y="719506"/>
                  </a:lnTo>
                  <a:lnTo>
                    <a:pt x="3926566" y="719665"/>
                  </a:lnTo>
                  <a:lnTo>
                    <a:pt x="3976270" y="719276"/>
                  </a:lnTo>
                  <a:lnTo>
                    <a:pt x="4025973" y="717893"/>
                  </a:lnTo>
                  <a:lnTo>
                    <a:pt x="4075676" y="713568"/>
                  </a:lnTo>
                  <a:lnTo>
                    <a:pt x="4125380" y="711928"/>
                  </a:lnTo>
                  <a:lnTo>
                    <a:pt x="4175083" y="709546"/>
                  </a:lnTo>
                  <a:lnTo>
                    <a:pt x="4224787" y="708175"/>
                  </a:lnTo>
                  <a:lnTo>
                    <a:pt x="4274490" y="706818"/>
                  </a:lnTo>
                  <a:lnTo>
                    <a:pt x="4324193" y="705459"/>
                  </a:lnTo>
                  <a:lnTo>
                    <a:pt x="4373897" y="704110"/>
                  </a:lnTo>
                  <a:lnTo>
                    <a:pt x="4423600" y="700356"/>
                  </a:lnTo>
                  <a:lnTo>
                    <a:pt x="4473303" y="698385"/>
                  </a:lnTo>
                  <a:lnTo>
                    <a:pt x="4523007" y="696269"/>
                  </a:lnTo>
                  <a:lnTo>
                    <a:pt x="4572710" y="694187"/>
                  </a:lnTo>
                  <a:lnTo>
                    <a:pt x="4622414" y="693070"/>
                  </a:lnTo>
                  <a:lnTo>
                    <a:pt x="4672117" y="692253"/>
                  </a:lnTo>
                  <a:lnTo>
                    <a:pt x="4721820" y="691373"/>
                  </a:lnTo>
                  <a:lnTo>
                    <a:pt x="4771524" y="691237"/>
                  </a:lnTo>
                  <a:lnTo>
                    <a:pt x="4821227" y="688448"/>
                  </a:lnTo>
                  <a:lnTo>
                    <a:pt x="4870930" y="685235"/>
                  </a:lnTo>
                  <a:lnTo>
                    <a:pt x="4920634" y="683822"/>
                  </a:lnTo>
                  <a:lnTo>
                    <a:pt x="4970337" y="681765"/>
                  </a:lnTo>
                  <a:lnTo>
                    <a:pt x="5020040" y="681865"/>
                  </a:lnTo>
                  <a:lnTo>
                    <a:pt x="5069744" y="678804"/>
                  </a:lnTo>
                  <a:lnTo>
                    <a:pt x="5119447" y="674116"/>
                  </a:lnTo>
                  <a:lnTo>
                    <a:pt x="5169151" y="671225"/>
                  </a:lnTo>
                  <a:lnTo>
                    <a:pt x="5218854" y="668745"/>
                  </a:lnTo>
                  <a:lnTo>
                    <a:pt x="5268557" y="668464"/>
                  </a:lnTo>
                  <a:lnTo>
                    <a:pt x="5318261" y="667390"/>
                  </a:lnTo>
                  <a:lnTo>
                    <a:pt x="5367964" y="666158"/>
                  </a:lnTo>
                  <a:lnTo>
                    <a:pt x="5417667" y="664949"/>
                  </a:lnTo>
                  <a:lnTo>
                    <a:pt x="5467371" y="662371"/>
                  </a:lnTo>
                  <a:lnTo>
                    <a:pt x="5517074" y="658567"/>
                  </a:lnTo>
                  <a:lnTo>
                    <a:pt x="5566778" y="654391"/>
                  </a:lnTo>
                  <a:lnTo>
                    <a:pt x="5616481" y="650227"/>
                  </a:lnTo>
                  <a:lnTo>
                    <a:pt x="5666184" y="647781"/>
                  </a:lnTo>
                  <a:lnTo>
                    <a:pt x="5715888" y="648075"/>
                  </a:lnTo>
                  <a:lnTo>
                    <a:pt x="5765591" y="646890"/>
                  </a:lnTo>
                  <a:lnTo>
                    <a:pt x="5815294" y="644462"/>
                  </a:lnTo>
                  <a:lnTo>
                    <a:pt x="5864998" y="644133"/>
                  </a:lnTo>
                  <a:lnTo>
                    <a:pt x="5914701" y="640477"/>
                  </a:lnTo>
                  <a:lnTo>
                    <a:pt x="5964405" y="638951"/>
                  </a:lnTo>
                  <a:lnTo>
                    <a:pt x="6014108" y="637926"/>
                  </a:lnTo>
                  <a:lnTo>
                    <a:pt x="6063811" y="636482"/>
                  </a:lnTo>
                  <a:lnTo>
                    <a:pt x="6113515" y="634885"/>
                  </a:lnTo>
                  <a:lnTo>
                    <a:pt x="6163218" y="632261"/>
                  </a:lnTo>
                  <a:lnTo>
                    <a:pt x="6212921" y="628806"/>
                  </a:lnTo>
                  <a:lnTo>
                    <a:pt x="6262625" y="625446"/>
                  </a:lnTo>
                  <a:lnTo>
                    <a:pt x="6312328" y="622071"/>
                  </a:lnTo>
                  <a:lnTo>
                    <a:pt x="6362032" y="617941"/>
                  </a:lnTo>
                  <a:lnTo>
                    <a:pt x="6411735" y="615312"/>
                  </a:lnTo>
                  <a:lnTo>
                    <a:pt x="6461438" y="611826"/>
                  </a:lnTo>
                  <a:lnTo>
                    <a:pt x="6511142" y="606749"/>
                  </a:lnTo>
                  <a:lnTo>
                    <a:pt x="6560845" y="604794"/>
                  </a:lnTo>
                  <a:lnTo>
                    <a:pt x="6610548" y="601019"/>
                  </a:lnTo>
                  <a:lnTo>
                    <a:pt x="6660252" y="598678"/>
                  </a:lnTo>
                  <a:lnTo>
                    <a:pt x="6709955" y="595405"/>
                  </a:lnTo>
                  <a:lnTo>
                    <a:pt x="6759658" y="594608"/>
                  </a:lnTo>
                  <a:lnTo>
                    <a:pt x="6809362" y="594574"/>
                  </a:lnTo>
                  <a:lnTo>
                    <a:pt x="6859065" y="591086"/>
                  </a:lnTo>
                  <a:lnTo>
                    <a:pt x="6908769" y="590062"/>
                  </a:lnTo>
                  <a:lnTo>
                    <a:pt x="6958472" y="586294"/>
                  </a:lnTo>
                  <a:lnTo>
                    <a:pt x="7008175" y="583589"/>
                  </a:lnTo>
                  <a:lnTo>
                    <a:pt x="7057879" y="581044"/>
                  </a:lnTo>
                  <a:lnTo>
                    <a:pt x="7107582" y="577898"/>
                  </a:lnTo>
                  <a:lnTo>
                    <a:pt x="7157285" y="575358"/>
                  </a:lnTo>
                  <a:lnTo>
                    <a:pt x="7206989" y="573953"/>
                  </a:lnTo>
                  <a:lnTo>
                    <a:pt x="7256692" y="572024"/>
                  </a:lnTo>
                  <a:lnTo>
                    <a:pt x="7306396" y="569348"/>
                  </a:lnTo>
                  <a:lnTo>
                    <a:pt x="7356099" y="566644"/>
                  </a:lnTo>
                  <a:lnTo>
                    <a:pt x="7405802" y="563657"/>
                  </a:lnTo>
                  <a:lnTo>
                    <a:pt x="7455506" y="561324"/>
                  </a:lnTo>
                  <a:lnTo>
                    <a:pt x="7505209" y="555706"/>
                  </a:lnTo>
                  <a:lnTo>
                    <a:pt x="7554912" y="552152"/>
                  </a:lnTo>
                  <a:lnTo>
                    <a:pt x="7604616" y="546947"/>
                  </a:lnTo>
                  <a:lnTo>
                    <a:pt x="7654319" y="541501"/>
                  </a:lnTo>
                  <a:lnTo>
                    <a:pt x="7704023" y="538738"/>
                  </a:lnTo>
                  <a:lnTo>
                    <a:pt x="7753726" y="534307"/>
                  </a:lnTo>
                  <a:lnTo>
                    <a:pt x="7803429" y="531594"/>
                  </a:lnTo>
                  <a:lnTo>
                    <a:pt x="7853133" y="527612"/>
                  </a:lnTo>
                  <a:lnTo>
                    <a:pt x="7902836" y="522701"/>
                  </a:lnTo>
                  <a:lnTo>
                    <a:pt x="7952539" y="520646"/>
                  </a:lnTo>
                  <a:lnTo>
                    <a:pt x="8002243" y="516776"/>
                  </a:lnTo>
                  <a:lnTo>
                    <a:pt x="8051946" y="515298"/>
                  </a:lnTo>
                  <a:lnTo>
                    <a:pt x="8101649" y="511835"/>
                  </a:lnTo>
                  <a:lnTo>
                    <a:pt x="8151353" y="508954"/>
                  </a:lnTo>
                  <a:lnTo>
                    <a:pt x="8201056" y="502202"/>
                  </a:lnTo>
                  <a:lnTo>
                    <a:pt x="8250760" y="497084"/>
                  </a:lnTo>
                  <a:lnTo>
                    <a:pt x="8300463" y="492607"/>
                  </a:lnTo>
                  <a:lnTo>
                    <a:pt x="8350166" y="488783"/>
                  </a:lnTo>
                  <a:lnTo>
                    <a:pt x="8399870" y="482823"/>
                  </a:lnTo>
                  <a:lnTo>
                    <a:pt x="8449573" y="478032"/>
                  </a:lnTo>
                  <a:lnTo>
                    <a:pt x="8499276" y="473774"/>
                  </a:lnTo>
                  <a:lnTo>
                    <a:pt x="8548980" y="470752"/>
                  </a:lnTo>
                  <a:lnTo>
                    <a:pt x="8598683" y="469296"/>
                  </a:lnTo>
                  <a:lnTo>
                    <a:pt x="8648387" y="464993"/>
                  </a:lnTo>
                  <a:lnTo>
                    <a:pt x="8698090" y="463097"/>
                  </a:lnTo>
                  <a:lnTo>
                    <a:pt x="8747793" y="461296"/>
                  </a:lnTo>
                  <a:lnTo>
                    <a:pt x="8797497" y="456797"/>
                  </a:lnTo>
                  <a:lnTo>
                    <a:pt x="8847200" y="457816"/>
                  </a:lnTo>
                  <a:lnTo>
                    <a:pt x="8896903" y="452921"/>
                  </a:lnTo>
                  <a:lnTo>
                    <a:pt x="8946607" y="448930"/>
                  </a:lnTo>
                  <a:lnTo>
                    <a:pt x="8996310" y="446022"/>
                  </a:lnTo>
                  <a:lnTo>
                    <a:pt x="9046014" y="441007"/>
                  </a:lnTo>
                  <a:lnTo>
                    <a:pt x="9095717" y="439956"/>
                  </a:lnTo>
                  <a:lnTo>
                    <a:pt x="9145420" y="434600"/>
                  </a:lnTo>
                  <a:lnTo>
                    <a:pt x="9195124" y="430160"/>
                  </a:lnTo>
                  <a:lnTo>
                    <a:pt x="9244827" y="426378"/>
                  </a:lnTo>
                  <a:lnTo>
                    <a:pt x="9294530" y="422404"/>
                  </a:lnTo>
                  <a:lnTo>
                    <a:pt x="9344234" y="419431"/>
                  </a:lnTo>
                  <a:lnTo>
                    <a:pt x="9393937" y="413434"/>
                  </a:lnTo>
                  <a:lnTo>
                    <a:pt x="9443641" y="411702"/>
                  </a:lnTo>
                  <a:lnTo>
                    <a:pt x="9493344" y="407334"/>
                  </a:lnTo>
                  <a:lnTo>
                    <a:pt x="9543047" y="400126"/>
                  </a:lnTo>
                  <a:lnTo>
                    <a:pt x="9592751" y="394632"/>
                  </a:lnTo>
                  <a:lnTo>
                    <a:pt x="9642454" y="390648"/>
                  </a:lnTo>
                  <a:lnTo>
                    <a:pt x="9692157" y="387598"/>
                  </a:lnTo>
                  <a:lnTo>
                    <a:pt x="9741861" y="384857"/>
                  </a:lnTo>
                  <a:lnTo>
                    <a:pt x="9791564" y="381525"/>
                  </a:lnTo>
                  <a:lnTo>
                    <a:pt x="9841267" y="378348"/>
                  </a:lnTo>
                  <a:lnTo>
                    <a:pt x="9890971" y="377119"/>
                  </a:lnTo>
                  <a:lnTo>
                    <a:pt x="9940674" y="372599"/>
                  </a:lnTo>
                  <a:lnTo>
                    <a:pt x="9990378" y="369733"/>
                  </a:lnTo>
                  <a:lnTo>
                    <a:pt x="10040081" y="366952"/>
                  </a:lnTo>
                  <a:lnTo>
                    <a:pt x="10089784" y="364420"/>
                  </a:lnTo>
                  <a:lnTo>
                    <a:pt x="10139488" y="361009"/>
                  </a:lnTo>
                  <a:lnTo>
                    <a:pt x="10189191" y="357091"/>
                  </a:lnTo>
                  <a:lnTo>
                    <a:pt x="10238894" y="350788"/>
                  </a:lnTo>
                  <a:lnTo>
                    <a:pt x="10288598" y="347244"/>
                  </a:lnTo>
                  <a:lnTo>
                    <a:pt x="10338301" y="342557"/>
                  </a:lnTo>
                  <a:lnTo>
                    <a:pt x="10388005" y="340560"/>
                  </a:lnTo>
                  <a:lnTo>
                    <a:pt x="10437708" y="337863"/>
                  </a:lnTo>
                  <a:lnTo>
                    <a:pt x="10487411" y="335535"/>
                  </a:lnTo>
                  <a:lnTo>
                    <a:pt x="10537115" y="331988"/>
                  </a:lnTo>
                  <a:lnTo>
                    <a:pt x="10586818" y="327949"/>
                  </a:lnTo>
                  <a:lnTo>
                    <a:pt x="10636521" y="323750"/>
                  </a:lnTo>
                  <a:lnTo>
                    <a:pt x="10686225" y="319756"/>
                  </a:lnTo>
                  <a:lnTo>
                    <a:pt x="10735928" y="315354"/>
                  </a:lnTo>
                  <a:lnTo>
                    <a:pt x="10785632" y="311656"/>
                  </a:lnTo>
                  <a:lnTo>
                    <a:pt x="10835335" y="309448"/>
                  </a:lnTo>
                  <a:lnTo>
                    <a:pt x="10885038" y="305324"/>
                  </a:lnTo>
                  <a:lnTo>
                    <a:pt x="10934742" y="299411"/>
                  </a:lnTo>
                  <a:lnTo>
                    <a:pt x="10984445" y="293367"/>
                  </a:lnTo>
                  <a:lnTo>
                    <a:pt x="11034148" y="289451"/>
                  </a:lnTo>
                  <a:lnTo>
                    <a:pt x="11083852" y="287152"/>
                  </a:lnTo>
                  <a:lnTo>
                    <a:pt x="11133555" y="283088"/>
                  </a:lnTo>
                  <a:lnTo>
                    <a:pt x="11183258" y="278093"/>
                  </a:lnTo>
                  <a:lnTo>
                    <a:pt x="11232962" y="275352"/>
                  </a:lnTo>
                  <a:lnTo>
                    <a:pt x="11282665" y="273450"/>
                  </a:lnTo>
                  <a:lnTo>
                    <a:pt x="11332369" y="271296"/>
                  </a:lnTo>
                  <a:lnTo>
                    <a:pt x="11382072" y="269463"/>
                  </a:lnTo>
                  <a:lnTo>
                    <a:pt x="11431775" y="263461"/>
                  </a:lnTo>
                  <a:lnTo>
                    <a:pt x="11481479" y="256612"/>
                  </a:lnTo>
                  <a:lnTo>
                    <a:pt x="11531182" y="249960"/>
                  </a:lnTo>
                  <a:lnTo>
                    <a:pt x="11580885" y="244237"/>
                  </a:lnTo>
                  <a:lnTo>
                    <a:pt x="11630589" y="240717"/>
                  </a:lnTo>
                  <a:lnTo>
                    <a:pt x="11680292" y="236193"/>
                  </a:lnTo>
                  <a:lnTo>
                    <a:pt x="11729996" y="233857"/>
                  </a:lnTo>
                  <a:lnTo>
                    <a:pt x="11779699" y="229914"/>
                  </a:lnTo>
                  <a:lnTo>
                    <a:pt x="11829402" y="222420"/>
                  </a:lnTo>
                  <a:lnTo>
                    <a:pt x="11879106" y="219680"/>
                  </a:lnTo>
                  <a:lnTo>
                    <a:pt x="11928809" y="215865"/>
                  </a:lnTo>
                  <a:lnTo>
                    <a:pt x="11978512" y="210958"/>
                  </a:lnTo>
                  <a:lnTo>
                    <a:pt x="12028216" y="204323"/>
                  </a:lnTo>
                  <a:lnTo>
                    <a:pt x="12077919" y="200386"/>
                  </a:lnTo>
                  <a:lnTo>
                    <a:pt x="12127623" y="195573"/>
                  </a:lnTo>
                  <a:lnTo>
                    <a:pt x="12177326" y="190233"/>
                  </a:lnTo>
                  <a:lnTo>
                    <a:pt x="12227029" y="184774"/>
                  </a:lnTo>
                  <a:lnTo>
                    <a:pt x="12276733" y="181445"/>
                  </a:lnTo>
                  <a:lnTo>
                    <a:pt x="12326436" y="176277"/>
                  </a:lnTo>
                  <a:lnTo>
                    <a:pt x="12376139" y="169946"/>
                  </a:lnTo>
                  <a:lnTo>
                    <a:pt x="12425843" y="167032"/>
                  </a:lnTo>
                  <a:lnTo>
                    <a:pt x="12475546" y="161859"/>
                  </a:lnTo>
                  <a:lnTo>
                    <a:pt x="12525250" y="157222"/>
                  </a:lnTo>
                  <a:lnTo>
                    <a:pt x="12574953" y="151118"/>
                  </a:lnTo>
                  <a:lnTo>
                    <a:pt x="12624656" y="144096"/>
                  </a:lnTo>
                  <a:lnTo>
                    <a:pt x="12674360" y="137384"/>
                  </a:lnTo>
                  <a:lnTo>
                    <a:pt x="12724063" y="132899"/>
                  </a:lnTo>
                  <a:lnTo>
                    <a:pt x="12773766" y="128820"/>
                  </a:lnTo>
                  <a:lnTo>
                    <a:pt x="12823470" y="125026"/>
                  </a:lnTo>
                  <a:lnTo>
                    <a:pt x="12873173" y="120608"/>
                  </a:lnTo>
                  <a:lnTo>
                    <a:pt x="12922876" y="116459"/>
                  </a:lnTo>
                  <a:lnTo>
                    <a:pt x="12972580" y="110871"/>
                  </a:lnTo>
                  <a:lnTo>
                    <a:pt x="13022283" y="105757"/>
                  </a:lnTo>
                  <a:lnTo>
                    <a:pt x="13071987" y="100655"/>
                  </a:lnTo>
                  <a:lnTo>
                    <a:pt x="13121690" y="95902"/>
                  </a:lnTo>
                  <a:lnTo>
                    <a:pt x="13171393" y="90595"/>
                  </a:lnTo>
                  <a:lnTo>
                    <a:pt x="13221097" y="87570"/>
                  </a:lnTo>
                  <a:lnTo>
                    <a:pt x="13270800" y="85200"/>
                  </a:lnTo>
                  <a:lnTo>
                    <a:pt x="13320503" y="81090"/>
                  </a:lnTo>
                  <a:lnTo>
                    <a:pt x="13370207" y="76939"/>
                  </a:lnTo>
                  <a:lnTo>
                    <a:pt x="13419910" y="72640"/>
                  </a:lnTo>
                  <a:lnTo>
                    <a:pt x="13469614" y="69858"/>
                  </a:lnTo>
                  <a:lnTo>
                    <a:pt x="13519317" y="65609"/>
                  </a:lnTo>
                  <a:lnTo>
                    <a:pt x="13569020" y="60151"/>
                  </a:lnTo>
                  <a:lnTo>
                    <a:pt x="13618724" y="55891"/>
                  </a:lnTo>
                  <a:lnTo>
                    <a:pt x="13668427" y="51770"/>
                  </a:lnTo>
                  <a:lnTo>
                    <a:pt x="13718130" y="48105"/>
                  </a:lnTo>
                  <a:lnTo>
                    <a:pt x="13767834" y="46904"/>
                  </a:lnTo>
                  <a:lnTo>
                    <a:pt x="13817537" y="43762"/>
                  </a:lnTo>
                  <a:lnTo>
                    <a:pt x="13867241" y="40113"/>
                  </a:lnTo>
                  <a:lnTo>
                    <a:pt x="13916944" y="36139"/>
                  </a:lnTo>
                  <a:lnTo>
                    <a:pt x="13966647" y="33427"/>
                  </a:lnTo>
                  <a:lnTo>
                    <a:pt x="14016351" y="29344"/>
                  </a:lnTo>
                  <a:lnTo>
                    <a:pt x="14066054" y="27358"/>
                  </a:lnTo>
                  <a:lnTo>
                    <a:pt x="14115757" y="23004"/>
                  </a:lnTo>
                  <a:lnTo>
                    <a:pt x="14165461" y="21220"/>
                  </a:lnTo>
                  <a:lnTo>
                    <a:pt x="14215164" y="15936"/>
                  </a:lnTo>
                  <a:lnTo>
                    <a:pt x="14264868" y="10647"/>
                  </a:lnTo>
                  <a:lnTo>
                    <a:pt x="14314571" y="5295"/>
                  </a:lnTo>
                  <a:lnTo>
                    <a:pt x="14364274" y="0"/>
                  </a:lnTo>
                  <a:lnTo>
                    <a:pt x="14364274" y="2017501"/>
                  </a:lnTo>
                  <a:lnTo>
                    <a:pt x="14314571" y="2015526"/>
                  </a:lnTo>
                  <a:lnTo>
                    <a:pt x="14264868" y="2013466"/>
                  </a:lnTo>
                  <a:lnTo>
                    <a:pt x="14215164" y="2011321"/>
                  </a:lnTo>
                  <a:lnTo>
                    <a:pt x="14165461" y="2009103"/>
                  </a:lnTo>
                  <a:lnTo>
                    <a:pt x="14115757" y="2007219"/>
                  </a:lnTo>
                  <a:lnTo>
                    <a:pt x="14066054" y="2005009"/>
                  </a:lnTo>
                  <a:lnTo>
                    <a:pt x="14016351" y="2002791"/>
                  </a:lnTo>
                  <a:lnTo>
                    <a:pt x="13966647" y="2001024"/>
                  </a:lnTo>
                  <a:lnTo>
                    <a:pt x="13916944" y="1999131"/>
                  </a:lnTo>
                  <a:lnTo>
                    <a:pt x="13867241" y="1996886"/>
                  </a:lnTo>
                  <a:lnTo>
                    <a:pt x="13817537" y="1994769"/>
                  </a:lnTo>
                  <a:lnTo>
                    <a:pt x="13767834" y="1992178"/>
                  </a:lnTo>
                  <a:lnTo>
                    <a:pt x="13718130" y="1990001"/>
                  </a:lnTo>
                  <a:lnTo>
                    <a:pt x="13668427" y="1987439"/>
                  </a:lnTo>
                  <a:lnTo>
                    <a:pt x="13618724" y="1984971"/>
                  </a:lnTo>
                  <a:lnTo>
                    <a:pt x="13569020" y="1983030"/>
                  </a:lnTo>
                  <a:lnTo>
                    <a:pt x="13519317" y="1980368"/>
                  </a:lnTo>
                  <a:lnTo>
                    <a:pt x="13469614" y="1979049"/>
                  </a:lnTo>
                  <a:lnTo>
                    <a:pt x="13419910" y="1976810"/>
                  </a:lnTo>
                  <a:lnTo>
                    <a:pt x="13370207" y="1974120"/>
                  </a:lnTo>
                  <a:lnTo>
                    <a:pt x="13320503" y="1971238"/>
                  </a:lnTo>
                  <a:lnTo>
                    <a:pt x="13270800" y="1969024"/>
                  </a:lnTo>
                  <a:lnTo>
                    <a:pt x="13221097" y="1966904"/>
                  </a:lnTo>
                  <a:lnTo>
                    <a:pt x="13171393" y="1964427"/>
                  </a:lnTo>
                  <a:lnTo>
                    <a:pt x="13121690" y="1962721"/>
                  </a:lnTo>
                  <a:lnTo>
                    <a:pt x="13071987" y="1960747"/>
                  </a:lnTo>
                  <a:lnTo>
                    <a:pt x="13022283" y="1958710"/>
                  </a:lnTo>
                  <a:lnTo>
                    <a:pt x="12972580" y="1957115"/>
                  </a:lnTo>
                  <a:lnTo>
                    <a:pt x="12922876" y="1955496"/>
                  </a:lnTo>
                  <a:lnTo>
                    <a:pt x="12873173" y="1953003"/>
                  </a:lnTo>
                  <a:lnTo>
                    <a:pt x="12823470" y="1950303"/>
                  </a:lnTo>
                  <a:lnTo>
                    <a:pt x="12773766" y="1948257"/>
                  </a:lnTo>
                  <a:lnTo>
                    <a:pt x="12724063" y="1946079"/>
                  </a:lnTo>
                  <a:lnTo>
                    <a:pt x="12674360" y="1944143"/>
                  </a:lnTo>
                  <a:lnTo>
                    <a:pt x="12624656" y="1941860"/>
                  </a:lnTo>
                  <a:lnTo>
                    <a:pt x="12574953" y="1939579"/>
                  </a:lnTo>
                  <a:lnTo>
                    <a:pt x="12525250" y="1937747"/>
                  </a:lnTo>
                  <a:lnTo>
                    <a:pt x="12475546" y="1935396"/>
                  </a:lnTo>
                  <a:lnTo>
                    <a:pt x="12425843" y="1933552"/>
                  </a:lnTo>
                  <a:lnTo>
                    <a:pt x="12376139" y="1931581"/>
                  </a:lnTo>
                  <a:lnTo>
                    <a:pt x="12326436" y="1929080"/>
                  </a:lnTo>
                  <a:lnTo>
                    <a:pt x="12276733" y="1927418"/>
                  </a:lnTo>
                  <a:lnTo>
                    <a:pt x="12227029" y="1925581"/>
                  </a:lnTo>
                  <a:lnTo>
                    <a:pt x="12177326" y="1923563"/>
                  </a:lnTo>
                  <a:lnTo>
                    <a:pt x="12127623" y="1920807"/>
                  </a:lnTo>
                  <a:lnTo>
                    <a:pt x="12077919" y="1918291"/>
                  </a:lnTo>
                  <a:lnTo>
                    <a:pt x="12028216" y="1916022"/>
                  </a:lnTo>
                  <a:lnTo>
                    <a:pt x="11978512" y="1913957"/>
                  </a:lnTo>
                  <a:lnTo>
                    <a:pt x="11928809" y="1911896"/>
                  </a:lnTo>
                  <a:lnTo>
                    <a:pt x="11879106" y="1910418"/>
                  </a:lnTo>
                  <a:lnTo>
                    <a:pt x="11829402" y="1907878"/>
                  </a:lnTo>
                  <a:lnTo>
                    <a:pt x="11779699" y="1906176"/>
                  </a:lnTo>
                  <a:lnTo>
                    <a:pt x="11729996" y="1904456"/>
                  </a:lnTo>
                  <a:lnTo>
                    <a:pt x="11680292" y="1901119"/>
                  </a:lnTo>
                  <a:lnTo>
                    <a:pt x="11630589" y="1898646"/>
                  </a:lnTo>
                  <a:lnTo>
                    <a:pt x="11580885" y="1896851"/>
                  </a:lnTo>
                  <a:lnTo>
                    <a:pt x="11531182" y="1894568"/>
                  </a:lnTo>
                  <a:lnTo>
                    <a:pt x="11481479" y="1892617"/>
                  </a:lnTo>
                  <a:lnTo>
                    <a:pt x="11431775" y="1890386"/>
                  </a:lnTo>
                  <a:lnTo>
                    <a:pt x="11382072" y="1888059"/>
                  </a:lnTo>
                  <a:lnTo>
                    <a:pt x="11332369" y="1885948"/>
                  </a:lnTo>
                  <a:lnTo>
                    <a:pt x="11282665" y="1883823"/>
                  </a:lnTo>
                  <a:lnTo>
                    <a:pt x="11232962" y="1881410"/>
                  </a:lnTo>
                  <a:lnTo>
                    <a:pt x="11183258" y="1879283"/>
                  </a:lnTo>
                  <a:lnTo>
                    <a:pt x="11133555" y="1877405"/>
                  </a:lnTo>
                  <a:lnTo>
                    <a:pt x="11083852" y="1875456"/>
                  </a:lnTo>
                  <a:lnTo>
                    <a:pt x="11034148" y="1873667"/>
                  </a:lnTo>
                  <a:lnTo>
                    <a:pt x="10984445" y="1871508"/>
                  </a:lnTo>
                  <a:lnTo>
                    <a:pt x="10934742" y="1869489"/>
                  </a:lnTo>
                  <a:lnTo>
                    <a:pt x="10885038" y="1867503"/>
                  </a:lnTo>
                  <a:lnTo>
                    <a:pt x="10835335" y="1865416"/>
                  </a:lnTo>
                  <a:lnTo>
                    <a:pt x="10785632" y="1863256"/>
                  </a:lnTo>
                  <a:lnTo>
                    <a:pt x="10735928" y="1861211"/>
                  </a:lnTo>
                  <a:lnTo>
                    <a:pt x="10686225" y="1858883"/>
                  </a:lnTo>
                  <a:lnTo>
                    <a:pt x="10636521" y="1857011"/>
                  </a:lnTo>
                  <a:lnTo>
                    <a:pt x="10586818" y="1855135"/>
                  </a:lnTo>
                  <a:lnTo>
                    <a:pt x="10537115" y="1852283"/>
                  </a:lnTo>
                  <a:lnTo>
                    <a:pt x="10487411" y="1850326"/>
                  </a:lnTo>
                  <a:lnTo>
                    <a:pt x="10437708" y="1848861"/>
                  </a:lnTo>
                  <a:lnTo>
                    <a:pt x="10388005" y="1846851"/>
                  </a:lnTo>
                  <a:lnTo>
                    <a:pt x="10338301" y="1844503"/>
                  </a:lnTo>
                  <a:lnTo>
                    <a:pt x="10288598" y="1842407"/>
                  </a:lnTo>
                  <a:lnTo>
                    <a:pt x="10238894" y="1839958"/>
                  </a:lnTo>
                  <a:lnTo>
                    <a:pt x="10189191" y="1838033"/>
                  </a:lnTo>
                  <a:lnTo>
                    <a:pt x="10139488" y="1836118"/>
                  </a:lnTo>
                  <a:lnTo>
                    <a:pt x="10089784" y="1834977"/>
                  </a:lnTo>
                  <a:lnTo>
                    <a:pt x="10040081" y="1832842"/>
                  </a:lnTo>
                  <a:lnTo>
                    <a:pt x="9990378" y="1832139"/>
                  </a:lnTo>
                  <a:lnTo>
                    <a:pt x="9940674" y="1830625"/>
                  </a:lnTo>
                  <a:lnTo>
                    <a:pt x="9890971" y="1829127"/>
                  </a:lnTo>
                  <a:lnTo>
                    <a:pt x="9841267" y="1826958"/>
                  </a:lnTo>
                  <a:lnTo>
                    <a:pt x="9791564" y="1824716"/>
                  </a:lnTo>
                  <a:lnTo>
                    <a:pt x="9741861" y="1824191"/>
                  </a:lnTo>
                  <a:lnTo>
                    <a:pt x="9692157" y="1822237"/>
                  </a:lnTo>
                  <a:lnTo>
                    <a:pt x="9642454" y="1820839"/>
                  </a:lnTo>
                  <a:lnTo>
                    <a:pt x="9592751" y="1819644"/>
                  </a:lnTo>
                  <a:lnTo>
                    <a:pt x="9543047" y="1817261"/>
                  </a:lnTo>
                  <a:lnTo>
                    <a:pt x="9493344" y="1815226"/>
                  </a:lnTo>
                  <a:lnTo>
                    <a:pt x="9443641" y="1813766"/>
                  </a:lnTo>
                  <a:lnTo>
                    <a:pt x="9393937" y="1812345"/>
                  </a:lnTo>
                  <a:lnTo>
                    <a:pt x="9344234" y="1811210"/>
                  </a:lnTo>
                  <a:lnTo>
                    <a:pt x="9294530" y="1809607"/>
                  </a:lnTo>
                  <a:lnTo>
                    <a:pt x="9244827" y="1808054"/>
                  </a:lnTo>
                  <a:lnTo>
                    <a:pt x="9195124" y="1806320"/>
                  </a:lnTo>
                  <a:lnTo>
                    <a:pt x="9145420" y="1804150"/>
                  </a:lnTo>
                  <a:lnTo>
                    <a:pt x="9095717" y="1801684"/>
                  </a:lnTo>
                  <a:lnTo>
                    <a:pt x="9046014" y="1800404"/>
                  </a:lnTo>
                  <a:lnTo>
                    <a:pt x="8996310" y="1798565"/>
                  </a:lnTo>
                  <a:lnTo>
                    <a:pt x="8946607" y="1796396"/>
                  </a:lnTo>
                  <a:lnTo>
                    <a:pt x="8896903" y="1794911"/>
                  </a:lnTo>
                  <a:lnTo>
                    <a:pt x="8847200" y="1793418"/>
                  </a:lnTo>
                  <a:lnTo>
                    <a:pt x="8797497" y="1791909"/>
                  </a:lnTo>
                  <a:lnTo>
                    <a:pt x="8747793" y="1789842"/>
                  </a:lnTo>
                  <a:lnTo>
                    <a:pt x="8698090" y="1787238"/>
                  </a:lnTo>
                  <a:lnTo>
                    <a:pt x="8648387" y="1786418"/>
                  </a:lnTo>
                  <a:lnTo>
                    <a:pt x="8598683" y="1784538"/>
                  </a:lnTo>
                  <a:lnTo>
                    <a:pt x="8548980" y="1782531"/>
                  </a:lnTo>
                  <a:lnTo>
                    <a:pt x="8499276" y="1781185"/>
                  </a:lnTo>
                  <a:lnTo>
                    <a:pt x="8449573" y="1779267"/>
                  </a:lnTo>
                  <a:lnTo>
                    <a:pt x="8399870" y="1778578"/>
                  </a:lnTo>
                  <a:lnTo>
                    <a:pt x="8350166" y="1777479"/>
                  </a:lnTo>
                  <a:lnTo>
                    <a:pt x="8300463" y="1776823"/>
                  </a:lnTo>
                  <a:lnTo>
                    <a:pt x="8250760" y="1775670"/>
                  </a:lnTo>
                  <a:lnTo>
                    <a:pt x="8201056" y="1774460"/>
                  </a:lnTo>
                  <a:lnTo>
                    <a:pt x="8151353" y="1773099"/>
                  </a:lnTo>
                  <a:lnTo>
                    <a:pt x="8101649" y="1771795"/>
                  </a:lnTo>
                  <a:lnTo>
                    <a:pt x="8051946" y="1770907"/>
                  </a:lnTo>
                  <a:lnTo>
                    <a:pt x="8002243" y="1769745"/>
                  </a:lnTo>
                  <a:lnTo>
                    <a:pt x="7952539" y="1767990"/>
                  </a:lnTo>
                  <a:lnTo>
                    <a:pt x="7902836" y="1766240"/>
                  </a:lnTo>
                  <a:lnTo>
                    <a:pt x="7853133" y="1765549"/>
                  </a:lnTo>
                  <a:lnTo>
                    <a:pt x="7803429" y="1764835"/>
                  </a:lnTo>
                  <a:lnTo>
                    <a:pt x="7753726" y="1764422"/>
                  </a:lnTo>
                  <a:lnTo>
                    <a:pt x="7704023" y="1763239"/>
                  </a:lnTo>
                  <a:lnTo>
                    <a:pt x="7654319" y="1762635"/>
                  </a:lnTo>
                  <a:lnTo>
                    <a:pt x="7604616" y="1761611"/>
                  </a:lnTo>
                  <a:lnTo>
                    <a:pt x="7554912" y="1761244"/>
                  </a:lnTo>
                  <a:lnTo>
                    <a:pt x="7505209" y="1760344"/>
                  </a:lnTo>
                  <a:lnTo>
                    <a:pt x="7455506" y="1758152"/>
                  </a:lnTo>
                  <a:lnTo>
                    <a:pt x="7405802" y="1756829"/>
                  </a:lnTo>
                  <a:lnTo>
                    <a:pt x="7356099" y="1756217"/>
                  </a:lnTo>
                  <a:lnTo>
                    <a:pt x="7306396" y="1755367"/>
                  </a:lnTo>
                  <a:lnTo>
                    <a:pt x="7256692" y="1753957"/>
                  </a:lnTo>
                  <a:lnTo>
                    <a:pt x="7206989" y="1753034"/>
                  </a:lnTo>
                  <a:lnTo>
                    <a:pt x="7157285" y="1751581"/>
                  </a:lnTo>
                  <a:lnTo>
                    <a:pt x="7107582" y="1751446"/>
                  </a:lnTo>
                  <a:lnTo>
                    <a:pt x="7057879" y="1750910"/>
                  </a:lnTo>
                  <a:lnTo>
                    <a:pt x="7008175" y="1750640"/>
                  </a:lnTo>
                  <a:lnTo>
                    <a:pt x="6958472" y="1749159"/>
                  </a:lnTo>
                  <a:lnTo>
                    <a:pt x="6908769" y="1747717"/>
                  </a:lnTo>
                  <a:lnTo>
                    <a:pt x="6859065" y="1746899"/>
                  </a:lnTo>
                  <a:lnTo>
                    <a:pt x="6809362" y="1745745"/>
                  </a:lnTo>
                  <a:lnTo>
                    <a:pt x="6759658" y="1745070"/>
                  </a:lnTo>
                  <a:lnTo>
                    <a:pt x="6709955" y="1745095"/>
                  </a:lnTo>
                  <a:lnTo>
                    <a:pt x="6660252" y="1744506"/>
                  </a:lnTo>
                  <a:lnTo>
                    <a:pt x="6610548" y="1744540"/>
                  </a:lnTo>
                  <a:lnTo>
                    <a:pt x="6560845" y="1744115"/>
                  </a:lnTo>
                  <a:lnTo>
                    <a:pt x="6511142" y="1742351"/>
                  </a:lnTo>
                  <a:lnTo>
                    <a:pt x="6461438" y="1741796"/>
                  </a:lnTo>
                  <a:lnTo>
                    <a:pt x="6411735" y="1740721"/>
                  </a:lnTo>
                  <a:lnTo>
                    <a:pt x="6362032" y="1740084"/>
                  </a:lnTo>
                  <a:lnTo>
                    <a:pt x="6312328" y="1739624"/>
                  </a:lnTo>
                  <a:lnTo>
                    <a:pt x="6262625" y="1740117"/>
                  </a:lnTo>
                  <a:lnTo>
                    <a:pt x="6212921" y="1740510"/>
                  </a:lnTo>
                  <a:lnTo>
                    <a:pt x="6163218" y="1740772"/>
                  </a:lnTo>
                  <a:lnTo>
                    <a:pt x="6113515" y="1740567"/>
                  </a:lnTo>
                  <a:lnTo>
                    <a:pt x="6063811" y="1740445"/>
                  </a:lnTo>
                  <a:lnTo>
                    <a:pt x="6014108" y="1740558"/>
                  </a:lnTo>
                  <a:lnTo>
                    <a:pt x="5964405" y="1739638"/>
                  </a:lnTo>
                  <a:lnTo>
                    <a:pt x="5914701" y="1739932"/>
                  </a:lnTo>
                  <a:lnTo>
                    <a:pt x="5864998" y="1738996"/>
                  </a:lnTo>
                  <a:lnTo>
                    <a:pt x="5815294" y="1739312"/>
                  </a:lnTo>
                  <a:lnTo>
                    <a:pt x="5765591" y="1738500"/>
                  </a:lnTo>
                  <a:lnTo>
                    <a:pt x="5715888" y="1737770"/>
                  </a:lnTo>
                  <a:lnTo>
                    <a:pt x="5666184" y="1737515"/>
                  </a:lnTo>
                  <a:lnTo>
                    <a:pt x="5616481" y="1737591"/>
                  </a:lnTo>
                  <a:lnTo>
                    <a:pt x="5566778" y="1738394"/>
                  </a:lnTo>
                  <a:lnTo>
                    <a:pt x="5517074" y="1738141"/>
                  </a:lnTo>
                  <a:lnTo>
                    <a:pt x="5467371" y="1738629"/>
                  </a:lnTo>
                  <a:lnTo>
                    <a:pt x="5417667" y="1738378"/>
                  </a:lnTo>
                  <a:lnTo>
                    <a:pt x="5367964" y="1738171"/>
                  </a:lnTo>
                  <a:lnTo>
                    <a:pt x="5318261" y="1738131"/>
                  </a:lnTo>
                  <a:lnTo>
                    <a:pt x="5268557" y="1739198"/>
                  </a:lnTo>
                  <a:lnTo>
                    <a:pt x="5218854" y="1739382"/>
                  </a:lnTo>
                  <a:lnTo>
                    <a:pt x="5169151" y="1739248"/>
                  </a:lnTo>
                  <a:lnTo>
                    <a:pt x="5119447" y="1739704"/>
                  </a:lnTo>
                  <a:lnTo>
                    <a:pt x="5069744" y="1739747"/>
                  </a:lnTo>
                  <a:lnTo>
                    <a:pt x="5020040" y="1740258"/>
                  </a:lnTo>
                  <a:lnTo>
                    <a:pt x="4970337" y="1741755"/>
                  </a:lnTo>
                  <a:lnTo>
                    <a:pt x="4920634" y="1743629"/>
                  </a:lnTo>
                  <a:lnTo>
                    <a:pt x="4870930" y="1743964"/>
                  </a:lnTo>
                  <a:lnTo>
                    <a:pt x="4821227" y="1745015"/>
                  </a:lnTo>
                  <a:lnTo>
                    <a:pt x="4771524" y="1745536"/>
                  </a:lnTo>
                  <a:lnTo>
                    <a:pt x="4721820" y="1745589"/>
                  </a:lnTo>
                  <a:lnTo>
                    <a:pt x="4672117" y="1745513"/>
                  </a:lnTo>
                  <a:lnTo>
                    <a:pt x="4622414" y="1745933"/>
                  </a:lnTo>
                  <a:lnTo>
                    <a:pt x="4572710" y="1745828"/>
                  </a:lnTo>
                  <a:lnTo>
                    <a:pt x="4523007" y="1745475"/>
                  </a:lnTo>
                  <a:lnTo>
                    <a:pt x="4473303" y="1745311"/>
                  </a:lnTo>
                  <a:lnTo>
                    <a:pt x="4423600" y="1745293"/>
                  </a:lnTo>
                  <a:lnTo>
                    <a:pt x="4373897" y="1745274"/>
                  </a:lnTo>
                  <a:lnTo>
                    <a:pt x="4324193" y="1745687"/>
                  </a:lnTo>
                  <a:lnTo>
                    <a:pt x="4274490" y="1746392"/>
                  </a:lnTo>
                  <a:lnTo>
                    <a:pt x="4224787" y="1746475"/>
                  </a:lnTo>
                  <a:lnTo>
                    <a:pt x="4175083" y="1746118"/>
                  </a:lnTo>
                  <a:lnTo>
                    <a:pt x="4125380" y="1746601"/>
                  </a:lnTo>
                  <a:lnTo>
                    <a:pt x="4075676" y="1746013"/>
                  </a:lnTo>
                  <a:lnTo>
                    <a:pt x="4025973" y="1747722"/>
                  </a:lnTo>
                  <a:lnTo>
                    <a:pt x="3976270" y="1749124"/>
                  </a:lnTo>
                  <a:lnTo>
                    <a:pt x="3926566" y="1750299"/>
                  </a:lnTo>
                  <a:lnTo>
                    <a:pt x="3876863" y="1751749"/>
                  </a:lnTo>
                  <a:lnTo>
                    <a:pt x="3827160" y="1751656"/>
                  </a:lnTo>
                  <a:lnTo>
                    <a:pt x="3777456" y="1753324"/>
                  </a:lnTo>
                  <a:lnTo>
                    <a:pt x="3727753" y="1753915"/>
                  </a:lnTo>
                  <a:lnTo>
                    <a:pt x="3678049" y="1754838"/>
                  </a:lnTo>
                  <a:lnTo>
                    <a:pt x="3628346" y="1755814"/>
                  </a:lnTo>
                  <a:lnTo>
                    <a:pt x="3578643" y="1757837"/>
                  </a:lnTo>
                  <a:lnTo>
                    <a:pt x="3528939" y="1757770"/>
                  </a:lnTo>
                  <a:lnTo>
                    <a:pt x="3479236" y="1757969"/>
                  </a:lnTo>
                  <a:lnTo>
                    <a:pt x="3429533" y="1760129"/>
                  </a:lnTo>
                  <a:lnTo>
                    <a:pt x="3379829" y="1761086"/>
                  </a:lnTo>
                  <a:lnTo>
                    <a:pt x="3330126" y="1762937"/>
                  </a:lnTo>
                  <a:lnTo>
                    <a:pt x="3280422" y="1764580"/>
                  </a:lnTo>
                  <a:lnTo>
                    <a:pt x="3230719" y="1766641"/>
                  </a:lnTo>
                  <a:lnTo>
                    <a:pt x="3181016" y="1768320"/>
                  </a:lnTo>
                  <a:lnTo>
                    <a:pt x="3131312" y="1767655"/>
                  </a:lnTo>
                  <a:lnTo>
                    <a:pt x="3081609" y="1768992"/>
                  </a:lnTo>
                  <a:lnTo>
                    <a:pt x="3031906" y="1770520"/>
                  </a:lnTo>
                  <a:lnTo>
                    <a:pt x="2982202" y="1772330"/>
                  </a:lnTo>
                  <a:lnTo>
                    <a:pt x="2932499" y="1773779"/>
                  </a:lnTo>
                  <a:lnTo>
                    <a:pt x="2882796" y="1775290"/>
                  </a:lnTo>
                  <a:lnTo>
                    <a:pt x="2833092" y="1776660"/>
                  </a:lnTo>
                  <a:lnTo>
                    <a:pt x="2783389" y="1777438"/>
                  </a:lnTo>
                  <a:lnTo>
                    <a:pt x="2733685" y="1779425"/>
                  </a:lnTo>
                  <a:lnTo>
                    <a:pt x="2683982" y="1781483"/>
                  </a:lnTo>
                  <a:lnTo>
                    <a:pt x="2634279" y="1783788"/>
                  </a:lnTo>
                  <a:lnTo>
                    <a:pt x="2584575" y="1785424"/>
                  </a:lnTo>
                  <a:lnTo>
                    <a:pt x="2534872" y="1786233"/>
                  </a:lnTo>
                  <a:lnTo>
                    <a:pt x="2485169" y="1787783"/>
                  </a:lnTo>
                  <a:lnTo>
                    <a:pt x="2435465" y="1789480"/>
                  </a:lnTo>
                  <a:lnTo>
                    <a:pt x="2385762" y="1791706"/>
                  </a:lnTo>
                  <a:lnTo>
                    <a:pt x="2336058" y="1793225"/>
                  </a:lnTo>
                  <a:lnTo>
                    <a:pt x="2286355" y="1793698"/>
                  </a:lnTo>
                  <a:lnTo>
                    <a:pt x="2236652" y="1794921"/>
                  </a:lnTo>
                  <a:lnTo>
                    <a:pt x="2186948" y="1796574"/>
                  </a:lnTo>
                  <a:lnTo>
                    <a:pt x="2137245" y="1798441"/>
                  </a:lnTo>
                  <a:lnTo>
                    <a:pt x="2087542" y="1800541"/>
                  </a:lnTo>
                  <a:lnTo>
                    <a:pt x="2037838" y="1801885"/>
                  </a:lnTo>
                  <a:lnTo>
                    <a:pt x="1988135" y="1804355"/>
                  </a:lnTo>
                  <a:lnTo>
                    <a:pt x="1938431" y="1805800"/>
                  </a:lnTo>
                  <a:lnTo>
                    <a:pt x="1888728" y="1807905"/>
                  </a:lnTo>
                  <a:lnTo>
                    <a:pt x="1839025" y="1810193"/>
                  </a:lnTo>
                  <a:lnTo>
                    <a:pt x="1789321" y="1811877"/>
                  </a:lnTo>
                  <a:lnTo>
                    <a:pt x="1739618" y="1813583"/>
                  </a:lnTo>
                  <a:lnTo>
                    <a:pt x="1689915" y="1815925"/>
                  </a:lnTo>
                  <a:lnTo>
                    <a:pt x="1640211" y="1818538"/>
                  </a:lnTo>
                  <a:lnTo>
                    <a:pt x="1590508" y="1821178"/>
                  </a:lnTo>
                  <a:lnTo>
                    <a:pt x="1540805" y="1822210"/>
                  </a:lnTo>
                  <a:lnTo>
                    <a:pt x="1491101" y="1823927"/>
                  </a:lnTo>
                  <a:lnTo>
                    <a:pt x="1441398" y="1826199"/>
                  </a:lnTo>
                  <a:lnTo>
                    <a:pt x="1391694" y="1828502"/>
                  </a:lnTo>
                  <a:lnTo>
                    <a:pt x="1341991" y="1830856"/>
                  </a:lnTo>
                  <a:lnTo>
                    <a:pt x="1292288" y="1833384"/>
                  </a:lnTo>
                  <a:lnTo>
                    <a:pt x="1242584" y="1835930"/>
                  </a:lnTo>
                  <a:lnTo>
                    <a:pt x="1192881" y="1837779"/>
                  </a:lnTo>
                  <a:lnTo>
                    <a:pt x="1143178" y="1839627"/>
                  </a:lnTo>
                  <a:lnTo>
                    <a:pt x="1093474" y="1842156"/>
                  </a:lnTo>
                  <a:lnTo>
                    <a:pt x="1043771" y="1845883"/>
                  </a:lnTo>
                  <a:lnTo>
                    <a:pt x="994067" y="1848656"/>
                  </a:lnTo>
                  <a:lnTo>
                    <a:pt x="944364" y="1850226"/>
                  </a:lnTo>
                  <a:lnTo>
                    <a:pt x="894661" y="1851585"/>
                  </a:lnTo>
                  <a:lnTo>
                    <a:pt x="844957" y="1852511"/>
                  </a:lnTo>
                  <a:lnTo>
                    <a:pt x="795254" y="1854904"/>
                  </a:lnTo>
                  <a:lnTo>
                    <a:pt x="745551" y="1857068"/>
                  </a:lnTo>
                  <a:lnTo>
                    <a:pt x="695847" y="1859132"/>
                  </a:lnTo>
                  <a:lnTo>
                    <a:pt x="646144" y="1861698"/>
                  </a:lnTo>
                  <a:lnTo>
                    <a:pt x="596440" y="1864022"/>
                  </a:lnTo>
                  <a:lnTo>
                    <a:pt x="546737" y="1865690"/>
                  </a:lnTo>
                  <a:lnTo>
                    <a:pt x="497034" y="1867188"/>
                  </a:lnTo>
                  <a:lnTo>
                    <a:pt x="447330" y="1869693"/>
                  </a:lnTo>
                  <a:lnTo>
                    <a:pt x="397627" y="1870534"/>
                  </a:lnTo>
                  <a:lnTo>
                    <a:pt x="347924" y="1873078"/>
                  </a:lnTo>
                  <a:lnTo>
                    <a:pt x="298220" y="1875617"/>
                  </a:lnTo>
                  <a:lnTo>
                    <a:pt x="248517" y="1878716"/>
                  </a:lnTo>
                  <a:lnTo>
                    <a:pt x="198813" y="1880671"/>
                  </a:lnTo>
                  <a:lnTo>
                    <a:pt x="149110" y="1882428"/>
                  </a:lnTo>
                  <a:lnTo>
                    <a:pt x="99407" y="1884656"/>
                  </a:lnTo>
                  <a:lnTo>
                    <a:pt x="49703" y="1886940"/>
                  </a:lnTo>
                  <a:lnTo>
                    <a:pt x="0" y="1889029"/>
                  </a:lnTo>
                  <a:close/>
                </a:path>
              </a:pathLst>
            </a:custGeom>
            <a:solidFill>
              <a:srgbClr val="994D3E">
                <a:alpha val="50196"/>
              </a:srgbClr>
            </a:solidFill>
          </p:spPr>
          <p:txBody>
            <a:bodyPr/>
            <a:lstStyle/>
            <a:p/>
          </p:txBody>
        </p:sp>
        <p:sp>
          <p:nvSpPr>
            <p:cNvPr id="34" name="Polygon form 34"/>
            <p:cNvSpPr/>
            <p:nvPr/>
          </p:nvSpPr>
          <p:spPr>
            <a:xfrm>
              <a:off x="4595703" y="4958457"/>
              <a:ext cx="14364274" cy="8875196"/>
            </a:xfrm>
            <a:custGeom>
              <a:avLst/>
              <a:pathLst>
                <a:path w="14364274" h="8875196">
                  <a:moveTo>
                    <a:pt x="0" y="0"/>
                  </a:moveTo>
                  <a:lnTo>
                    <a:pt x="49703" y="18937"/>
                  </a:lnTo>
                  <a:lnTo>
                    <a:pt x="99407" y="37564"/>
                  </a:lnTo>
                  <a:lnTo>
                    <a:pt x="149110" y="57699"/>
                  </a:lnTo>
                  <a:lnTo>
                    <a:pt x="198813" y="76974"/>
                  </a:lnTo>
                  <a:lnTo>
                    <a:pt x="248517" y="97201"/>
                  </a:lnTo>
                  <a:lnTo>
                    <a:pt x="298220" y="117649"/>
                  </a:lnTo>
                  <a:lnTo>
                    <a:pt x="347924" y="137896"/>
                  </a:lnTo>
                  <a:lnTo>
                    <a:pt x="397627" y="159204"/>
                  </a:lnTo>
                  <a:lnTo>
                    <a:pt x="447330" y="180414"/>
                  </a:lnTo>
                  <a:lnTo>
                    <a:pt x="497034" y="202476"/>
                  </a:lnTo>
                  <a:lnTo>
                    <a:pt x="546737" y="222453"/>
                  </a:lnTo>
                  <a:lnTo>
                    <a:pt x="596440" y="240861"/>
                  </a:lnTo>
                  <a:lnTo>
                    <a:pt x="646144" y="261531"/>
                  </a:lnTo>
                  <a:lnTo>
                    <a:pt x="695847" y="284468"/>
                  </a:lnTo>
                  <a:lnTo>
                    <a:pt x="745551" y="306353"/>
                  </a:lnTo>
                  <a:lnTo>
                    <a:pt x="795254" y="329066"/>
                  </a:lnTo>
                  <a:lnTo>
                    <a:pt x="844957" y="352892"/>
                  </a:lnTo>
                  <a:lnTo>
                    <a:pt x="894661" y="372242"/>
                  </a:lnTo>
                  <a:lnTo>
                    <a:pt x="944364" y="393991"/>
                  </a:lnTo>
                  <a:lnTo>
                    <a:pt x="994067" y="416403"/>
                  </a:lnTo>
                  <a:lnTo>
                    <a:pt x="1043771" y="437494"/>
                  </a:lnTo>
                  <a:lnTo>
                    <a:pt x="1093474" y="459177"/>
                  </a:lnTo>
                  <a:lnTo>
                    <a:pt x="1143178" y="481068"/>
                  </a:lnTo>
                  <a:lnTo>
                    <a:pt x="1192881" y="502911"/>
                  </a:lnTo>
                  <a:lnTo>
                    <a:pt x="1242584" y="522779"/>
                  </a:lnTo>
                  <a:lnTo>
                    <a:pt x="1292288" y="544670"/>
                  </a:lnTo>
                  <a:lnTo>
                    <a:pt x="1341991" y="564936"/>
                  </a:lnTo>
                  <a:lnTo>
                    <a:pt x="1391694" y="587038"/>
                  </a:lnTo>
                  <a:lnTo>
                    <a:pt x="1441398" y="608935"/>
                  </a:lnTo>
                  <a:lnTo>
                    <a:pt x="1491101" y="631829"/>
                  </a:lnTo>
                  <a:lnTo>
                    <a:pt x="1540805" y="655270"/>
                  </a:lnTo>
                  <a:lnTo>
                    <a:pt x="1590508" y="677297"/>
                  </a:lnTo>
                  <a:lnTo>
                    <a:pt x="1640211" y="698785"/>
                  </a:lnTo>
                  <a:lnTo>
                    <a:pt x="1689915" y="720574"/>
                  </a:lnTo>
                  <a:lnTo>
                    <a:pt x="1739618" y="743596"/>
                  </a:lnTo>
                  <a:lnTo>
                    <a:pt x="1789321" y="765757"/>
                  </a:lnTo>
                  <a:lnTo>
                    <a:pt x="1839025" y="786252"/>
                  </a:lnTo>
                  <a:lnTo>
                    <a:pt x="1888728" y="808157"/>
                  </a:lnTo>
                  <a:lnTo>
                    <a:pt x="1938431" y="827948"/>
                  </a:lnTo>
                  <a:lnTo>
                    <a:pt x="1988135" y="848552"/>
                  </a:lnTo>
                  <a:lnTo>
                    <a:pt x="2037838" y="867959"/>
                  </a:lnTo>
                  <a:lnTo>
                    <a:pt x="2087542" y="890523"/>
                  </a:lnTo>
                  <a:lnTo>
                    <a:pt x="2137245" y="913431"/>
                  </a:lnTo>
                  <a:lnTo>
                    <a:pt x="2186948" y="935547"/>
                  </a:lnTo>
                  <a:lnTo>
                    <a:pt x="2236652" y="958513"/>
                  </a:lnTo>
                  <a:lnTo>
                    <a:pt x="2286355" y="982237"/>
                  </a:lnTo>
                  <a:lnTo>
                    <a:pt x="2336058" y="1004427"/>
                  </a:lnTo>
                  <a:lnTo>
                    <a:pt x="2385762" y="1028160"/>
                  </a:lnTo>
                  <a:lnTo>
                    <a:pt x="2435465" y="1050354"/>
                  </a:lnTo>
                  <a:lnTo>
                    <a:pt x="2485169" y="1074160"/>
                  </a:lnTo>
                  <a:lnTo>
                    <a:pt x="2534872" y="1097515"/>
                  </a:lnTo>
                  <a:lnTo>
                    <a:pt x="2584575" y="1120341"/>
                  </a:lnTo>
                  <a:lnTo>
                    <a:pt x="2634279" y="1141482"/>
                  </a:lnTo>
                  <a:lnTo>
                    <a:pt x="2683982" y="1162955"/>
                  </a:lnTo>
                  <a:lnTo>
                    <a:pt x="2733685" y="1186425"/>
                  </a:lnTo>
                  <a:lnTo>
                    <a:pt x="2783389" y="1210688"/>
                  </a:lnTo>
                  <a:lnTo>
                    <a:pt x="2833092" y="1232267"/>
                  </a:lnTo>
                  <a:lnTo>
                    <a:pt x="2882796" y="1256136"/>
                  </a:lnTo>
                  <a:lnTo>
                    <a:pt x="2932499" y="1277846"/>
                  </a:lnTo>
                  <a:lnTo>
                    <a:pt x="2982202" y="1299922"/>
                  </a:lnTo>
                  <a:lnTo>
                    <a:pt x="3031906" y="1323284"/>
                  </a:lnTo>
                  <a:lnTo>
                    <a:pt x="3081609" y="1344448"/>
                  </a:lnTo>
                  <a:lnTo>
                    <a:pt x="3131312" y="1364517"/>
                  </a:lnTo>
                  <a:lnTo>
                    <a:pt x="3181016" y="1384626"/>
                  </a:lnTo>
                  <a:lnTo>
                    <a:pt x="3230719" y="1406474"/>
                  </a:lnTo>
                  <a:lnTo>
                    <a:pt x="3280422" y="1429655"/>
                  </a:lnTo>
                  <a:lnTo>
                    <a:pt x="3330126" y="1450719"/>
                  </a:lnTo>
                  <a:lnTo>
                    <a:pt x="3379829" y="1472638"/>
                  </a:lnTo>
                  <a:lnTo>
                    <a:pt x="3429533" y="1493167"/>
                  </a:lnTo>
                  <a:lnTo>
                    <a:pt x="3479236" y="1515940"/>
                  </a:lnTo>
                  <a:lnTo>
                    <a:pt x="3528939" y="1538515"/>
                  </a:lnTo>
                  <a:lnTo>
                    <a:pt x="3578643" y="1558889"/>
                  </a:lnTo>
                  <a:lnTo>
                    <a:pt x="3628346" y="1580600"/>
                  </a:lnTo>
                  <a:lnTo>
                    <a:pt x="3678049" y="1599853"/>
                  </a:lnTo>
                  <a:lnTo>
                    <a:pt x="3727753" y="1621888"/>
                  </a:lnTo>
                  <a:lnTo>
                    <a:pt x="3777456" y="1646048"/>
                  </a:lnTo>
                  <a:lnTo>
                    <a:pt x="3827160" y="1668186"/>
                  </a:lnTo>
                  <a:lnTo>
                    <a:pt x="3876863" y="1690401"/>
                  </a:lnTo>
                  <a:lnTo>
                    <a:pt x="3926566" y="1713360"/>
                  </a:lnTo>
                  <a:lnTo>
                    <a:pt x="3976270" y="1736131"/>
                  </a:lnTo>
                  <a:lnTo>
                    <a:pt x="4025973" y="1757243"/>
                  </a:lnTo>
                  <a:lnTo>
                    <a:pt x="4075676" y="1779193"/>
                  </a:lnTo>
                  <a:lnTo>
                    <a:pt x="4125380" y="1798335"/>
                  </a:lnTo>
                  <a:lnTo>
                    <a:pt x="4175083" y="1822563"/>
                  </a:lnTo>
                  <a:lnTo>
                    <a:pt x="4224787" y="1844928"/>
                  </a:lnTo>
                  <a:lnTo>
                    <a:pt x="4274490" y="1865107"/>
                  </a:lnTo>
                  <a:lnTo>
                    <a:pt x="4324193" y="1884887"/>
                  </a:lnTo>
                  <a:lnTo>
                    <a:pt x="4373897" y="1903376"/>
                  </a:lnTo>
                  <a:lnTo>
                    <a:pt x="4423600" y="1922043"/>
                  </a:lnTo>
                  <a:lnTo>
                    <a:pt x="4473303" y="1941207"/>
                  </a:lnTo>
                  <a:lnTo>
                    <a:pt x="4523007" y="1962549"/>
                  </a:lnTo>
                  <a:lnTo>
                    <a:pt x="4572710" y="1983877"/>
                  </a:lnTo>
                  <a:lnTo>
                    <a:pt x="4622414" y="2005462"/>
                  </a:lnTo>
                  <a:lnTo>
                    <a:pt x="4672117" y="2027957"/>
                  </a:lnTo>
                  <a:lnTo>
                    <a:pt x="4721820" y="2048148"/>
                  </a:lnTo>
                  <a:lnTo>
                    <a:pt x="4771524" y="2070685"/>
                  </a:lnTo>
                  <a:lnTo>
                    <a:pt x="4821227" y="2092157"/>
                  </a:lnTo>
                  <a:lnTo>
                    <a:pt x="4870930" y="2111691"/>
                  </a:lnTo>
                  <a:lnTo>
                    <a:pt x="4920634" y="2132558"/>
                  </a:lnTo>
                  <a:lnTo>
                    <a:pt x="4970337" y="2154578"/>
                  </a:lnTo>
                  <a:lnTo>
                    <a:pt x="5020040" y="2176390"/>
                  </a:lnTo>
                  <a:lnTo>
                    <a:pt x="5069744" y="2196793"/>
                  </a:lnTo>
                  <a:lnTo>
                    <a:pt x="5119447" y="2216000"/>
                  </a:lnTo>
                  <a:lnTo>
                    <a:pt x="5169151" y="2233374"/>
                  </a:lnTo>
                  <a:lnTo>
                    <a:pt x="5218854" y="2251097"/>
                  </a:lnTo>
                  <a:lnTo>
                    <a:pt x="5268557" y="2269558"/>
                  </a:lnTo>
                  <a:lnTo>
                    <a:pt x="5318261" y="2285816"/>
                  </a:lnTo>
                  <a:lnTo>
                    <a:pt x="5367964" y="2303678"/>
                  </a:lnTo>
                  <a:lnTo>
                    <a:pt x="5417667" y="2322521"/>
                  </a:lnTo>
                  <a:lnTo>
                    <a:pt x="5467371" y="2338981"/>
                  </a:lnTo>
                  <a:lnTo>
                    <a:pt x="5517074" y="2357922"/>
                  </a:lnTo>
                  <a:lnTo>
                    <a:pt x="5566778" y="2377227"/>
                  </a:lnTo>
                  <a:lnTo>
                    <a:pt x="5616481" y="2397680"/>
                  </a:lnTo>
                  <a:lnTo>
                    <a:pt x="5666184" y="2418410"/>
                  </a:lnTo>
                  <a:lnTo>
                    <a:pt x="5715888" y="2438446"/>
                  </a:lnTo>
                  <a:lnTo>
                    <a:pt x="5765591" y="2458174"/>
                  </a:lnTo>
                  <a:lnTo>
                    <a:pt x="5815294" y="2477517"/>
                  </a:lnTo>
                  <a:lnTo>
                    <a:pt x="5864998" y="2499036"/>
                  </a:lnTo>
                  <a:lnTo>
                    <a:pt x="5914701" y="2517667"/>
                  </a:lnTo>
                  <a:lnTo>
                    <a:pt x="5964405" y="2536533"/>
                  </a:lnTo>
                  <a:lnTo>
                    <a:pt x="6014108" y="2553277"/>
                  </a:lnTo>
                  <a:lnTo>
                    <a:pt x="6063811" y="2575684"/>
                  </a:lnTo>
                  <a:lnTo>
                    <a:pt x="6113515" y="2595404"/>
                  </a:lnTo>
                  <a:lnTo>
                    <a:pt x="6163218" y="2615153"/>
                  </a:lnTo>
                  <a:lnTo>
                    <a:pt x="6212921" y="2633467"/>
                  </a:lnTo>
                  <a:lnTo>
                    <a:pt x="6262625" y="2652610"/>
                  </a:lnTo>
                  <a:lnTo>
                    <a:pt x="6312328" y="2668763"/>
                  </a:lnTo>
                  <a:lnTo>
                    <a:pt x="6362032" y="2687459"/>
                  </a:lnTo>
                  <a:lnTo>
                    <a:pt x="6411735" y="2707243"/>
                  </a:lnTo>
                  <a:lnTo>
                    <a:pt x="6461438" y="2728598"/>
                  </a:lnTo>
                  <a:lnTo>
                    <a:pt x="6511142" y="2745598"/>
                  </a:lnTo>
                  <a:lnTo>
                    <a:pt x="6560845" y="2764153"/>
                  </a:lnTo>
                  <a:lnTo>
                    <a:pt x="6610548" y="2780733"/>
                  </a:lnTo>
                  <a:lnTo>
                    <a:pt x="6660252" y="2799106"/>
                  </a:lnTo>
                  <a:lnTo>
                    <a:pt x="6709955" y="2817192"/>
                  </a:lnTo>
                  <a:lnTo>
                    <a:pt x="6759658" y="2832954"/>
                  </a:lnTo>
                  <a:lnTo>
                    <a:pt x="6809362" y="2847843"/>
                  </a:lnTo>
                  <a:lnTo>
                    <a:pt x="6859065" y="2867104"/>
                  </a:lnTo>
                  <a:lnTo>
                    <a:pt x="6908769" y="2884708"/>
                  </a:lnTo>
                  <a:lnTo>
                    <a:pt x="6958472" y="2903708"/>
                  </a:lnTo>
                  <a:lnTo>
                    <a:pt x="7008175" y="2921292"/>
                  </a:lnTo>
                  <a:lnTo>
                    <a:pt x="7057879" y="2939901"/>
                  </a:lnTo>
                  <a:lnTo>
                    <a:pt x="7107582" y="2956971"/>
                  </a:lnTo>
                  <a:lnTo>
                    <a:pt x="7157285" y="2974180"/>
                  </a:lnTo>
                  <a:lnTo>
                    <a:pt x="7206989" y="2989964"/>
                  </a:lnTo>
                  <a:lnTo>
                    <a:pt x="7256692" y="3007409"/>
                  </a:lnTo>
                  <a:lnTo>
                    <a:pt x="7306396" y="3026636"/>
                  </a:lnTo>
                  <a:lnTo>
                    <a:pt x="7356099" y="3044139"/>
                  </a:lnTo>
                  <a:lnTo>
                    <a:pt x="7405802" y="3060079"/>
                  </a:lnTo>
                  <a:lnTo>
                    <a:pt x="7455506" y="3075643"/>
                  </a:lnTo>
                  <a:lnTo>
                    <a:pt x="7505209" y="3097561"/>
                  </a:lnTo>
                  <a:lnTo>
                    <a:pt x="7554912" y="3112760"/>
                  </a:lnTo>
                  <a:lnTo>
                    <a:pt x="7604616" y="3131693"/>
                  </a:lnTo>
                  <a:lnTo>
                    <a:pt x="7654319" y="3150068"/>
                  </a:lnTo>
                  <a:lnTo>
                    <a:pt x="7704023" y="3168553"/>
                  </a:lnTo>
                  <a:lnTo>
                    <a:pt x="7753726" y="3188489"/>
                  </a:lnTo>
                  <a:lnTo>
                    <a:pt x="7803429" y="3204393"/>
                  </a:lnTo>
                  <a:lnTo>
                    <a:pt x="7853133" y="3219407"/>
                  </a:lnTo>
                  <a:lnTo>
                    <a:pt x="7902836" y="3232180"/>
                  </a:lnTo>
                  <a:lnTo>
                    <a:pt x="7952539" y="3249593"/>
                  </a:lnTo>
                  <a:lnTo>
                    <a:pt x="8002243" y="3273251"/>
                  </a:lnTo>
                  <a:lnTo>
                    <a:pt x="8051946" y="3289930"/>
                  </a:lnTo>
                  <a:lnTo>
                    <a:pt x="8101649" y="3307142"/>
                  </a:lnTo>
                  <a:lnTo>
                    <a:pt x="8151353" y="3324599"/>
                  </a:lnTo>
                  <a:lnTo>
                    <a:pt x="8201056" y="3341724"/>
                  </a:lnTo>
                  <a:lnTo>
                    <a:pt x="8250760" y="3361680"/>
                  </a:lnTo>
                  <a:lnTo>
                    <a:pt x="8300463" y="3380991"/>
                  </a:lnTo>
                  <a:lnTo>
                    <a:pt x="8350166" y="3398200"/>
                  </a:lnTo>
                  <a:lnTo>
                    <a:pt x="8399870" y="3414980"/>
                  </a:lnTo>
                  <a:lnTo>
                    <a:pt x="8449573" y="3429979"/>
                  </a:lnTo>
                  <a:lnTo>
                    <a:pt x="8499276" y="3444976"/>
                  </a:lnTo>
                  <a:lnTo>
                    <a:pt x="8548980" y="3462912"/>
                  </a:lnTo>
                  <a:lnTo>
                    <a:pt x="8598683" y="3479242"/>
                  </a:lnTo>
                  <a:lnTo>
                    <a:pt x="8648387" y="3493896"/>
                  </a:lnTo>
                  <a:lnTo>
                    <a:pt x="8698090" y="3512284"/>
                  </a:lnTo>
                  <a:lnTo>
                    <a:pt x="8747793" y="3527696"/>
                  </a:lnTo>
                  <a:lnTo>
                    <a:pt x="8797497" y="3543095"/>
                  </a:lnTo>
                  <a:lnTo>
                    <a:pt x="8847200" y="3561209"/>
                  </a:lnTo>
                  <a:lnTo>
                    <a:pt x="8896903" y="3575054"/>
                  </a:lnTo>
                  <a:lnTo>
                    <a:pt x="8946607" y="3589643"/>
                  </a:lnTo>
                  <a:lnTo>
                    <a:pt x="8996310" y="3605662"/>
                  </a:lnTo>
                  <a:lnTo>
                    <a:pt x="9046014" y="3621680"/>
                  </a:lnTo>
                  <a:lnTo>
                    <a:pt x="9095717" y="3638746"/>
                  </a:lnTo>
                  <a:lnTo>
                    <a:pt x="9145420" y="3653290"/>
                  </a:lnTo>
                  <a:lnTo>
                    <a:pt x="9195124" y="3667009"/>
                  </a:lnTo>
                  <a:lnTo>
                    <a:pt x="9244827" y="3682472"/>
                  </a:lnTo>
                  <a:lnTo>
                    <a:pt x="9294530" y="3698687"/>
                  </a:lnTo>
                  <a:lnTo>
                    <a:pt x="9344234" y="3715403"/>
                  </a:lnTo>
                  <a:lnTo>
                    <a:pt x="9393937" y="3732937"/>
                  </a:lnTo>
                  <a:lnTo>
                    <a:pt x="9443641" y="3748768"/>
                  </a:lnTo>
                  <a:lnTo>
                    <a:pt x="9493344" y="3762438"/>
                  </a:lnTo>
                  <a:lnTo>
                    <a:pt x="9543047" y="3775900"/>
                  </a:lnTo>
                  <a:lnTo>
                    <a:pt x="9592751" y="3791231"/>
                  </a:lnTo>
                  <a:lnTo>
                    <a:pt x="9642454" y="3805773"/>
                  </a:lnTo>
                  <a:lnTo>
                    <a:pt x="9692157" y="3823666"/>
                  </a:lnTo>
                  <a:lnTo>
                    <a:pt x="9741861" y="3837960"/>
                  </a:lnTo>
                  <a:lnTo>
                    <a:pt x="9791564" y="3854035"/>
                  </a:lnTo>
                  <a:lnTo>
                    <a:pt x="9841267" y="3871161"/>
                  </a:lnTo>
                  <a:lnTo>
                    <a:pt x="9890971" y="3887752"/>
                  </a:lnTo>
                  <a:lnTo>
                    <a:pt x="9940674" y="3902670"/>
                  </a:lnTo>
                  <a:lnTo>
                    <a:pt x="9990378" y="3917076"/>
                  </a:lnTo>
                  <a:lnTo>
                    <a:pt x="10040081" y="3931823"/>
                  </a:lnTo>
                  <a:lnTo>
                    <a:pt x="10089784" y="3946514"/>
                  </a:lnTo>
                  <a:lnTo>
                    <a:pt x="10139488" y="3961185"/>
                  </a:lnTo>
                  <a:lnTo>
                    <a:pt x="10189191" y="3976953"/>
                  </a:lnTo>
                  <a:lnTo>
                    <a:pt x="10238894" y="3993612"/>
                  </a:lnTo>
                  <a:lnTo>
                    <a:pt x="10288598" y="4009066"/>
                  </a:lnTo>
                  <a:lnTo>
                    <a:pt x="10338301" y="4025157"/>
                  </a:lnTo>
                  <a:lnTo>
                    <a:pt x="10388005" y="4039487"/>
                  </a:lnTo>
                  <a:lnTo>
                    <a:pt x="10437708" y="4056100"/>
                  </a:lnTo>
                  <a:lnTo>
                    <a:pt x="10487411" y="4069689"/>
                  </a:lnTo>
                  <a:lnTo>
                    <a:pt x="10537115" y="4083883"/>
                  </a:lnTo>
                  <a:lnTo>
                    <a:pt x="10586818" y="4099327"/>
                  </a:lnTo>
                  <a:lnTo>
                    <a:pt x="10636521" y="4118487"/>
                  </a:lnTo>
                  <a:lnTo>
                    <a:pt x="10686225" y="4133685"/>
                  </a:lnTo>
                  <a:lnTo>
                    <a:pt x="10735928" y="4151568"/>
                  </a:lnTo>
                  <a:lnTo>
                    <a:pt x="10785632" y="4169025"/>
                  </a:lnTo>
                  <a:lnTo>
                    <a:pt x="10835335" y="4185276"/>
                  </a:lnTo>
                  <a:lnTo>
                    <a:pt x="10885038" y="4200121"/>
                  </a:lnTo>
                  <a:lnTo>
                    <a:pt x="10934742" y="4217795"/>
                  </a:lnTo>
                  <a:lnTo>
                    <a:pt x="10984445" y="4231245"/>
                  </a:lnTo>
                  <a:lnTo>
                    <a:pt x="11034148" y="4247341"/>
                  </a:lnTo>
                  <a:lnTo>
                    <a:pt x="11083852" y="4260076"/>
                  </a:lnTo>
                  <a:lnTo>
                    <a:pt x="11133555" y="4274347"/>
                  </a:lnTo>
                  <a:lnTo>
                    <a:pt x="11183258" y="4291213"/>
                  </a:lnTo>
                  <a:lnTo>
                    <a:pt x="11232962" y="4304666"/>
                  </a:lnTo>
                  <a:lnTo>
                    <a:pt x="11282665" y="4321055"/>
                  </a:lnTo>
                  <a:lnTo>
                    <a:pt x="11332369" y="4334558"/>
                  </a:lnTo>
                  <a:lnTo>
                    <a:pt x="11382072" y="4348900"/>
                  </a:lnTo>
                  <a:lnTo>
                    <a:pt x="11431775" y="4363168"/>
                  </a:lnTo>
                  <a:lnTo>
                    <a:pt x="11481479" y="4378303"/>
                  </a:lnTo>
                  <a:lnTo>
                    <a:pt x="11531182" y="4393732"/>
                  </a:lnTo>
                  <a:lnTo>
                    <a:pt x="11580885" y="4408819"/>
                  </a:lnTo>
                  <a:lnTo>
                    <a:pt x="11630589" y="4423734"/>
                  </a:lnTo>
                  <a:lnTo>
                    <a:pt x="11680292" y="4437966"/>
                  </a:lnTo>
                  <a:lnTo>
                    <a:pt x="11729996" y="4452421"/>
                  </a:lnTo>
                  <a:lnTo>
                    <a:pt x="11779699" y="4467953"/>
                  </a:lnTo>
                  <a:lnTo>
                    <a:pt x="11829402" y="4484845"/>
                  </a:lnTo>
                  <a:lnTo>
                    <a:pt x="11879106" y="4500764"/>
                  </a:lnTo>
                  <a:lnTo>
                    <a:pt x="11928809" y="4515638"/>
                  </a:lnTo>
                  <a:lnTo>
                    <a:pt x="11978512" y="4531541"/>
                  </a:lnTo>
                  <a:lnTo>
                    <a:pt x="12028216" y="4546944"/>
                  </a:lnTo>
                  <a:lnTo>
                    <a:pt x="12077919" y="4562342"/>
                  </a:lnTo>
                  <a:lnTo>
                    <a:pt x="12127623" y="4577856"/>
                  </a:lnTo>
                  <a:lnTo>
                    <a:pt x="12177326" y="4594478"/>
                  </a:lnTo>
                  <a:lnTo>
                    <a:pt x="12227029" y="4609908"/>
                  </a:lnTo>
                  <a:lnTo>
                    <a:pt x="12276733" y="4625865"/>
                  </a:lnTo>
                  <a:lnTo>
                    <a:pt x="12326436" y="4640681"/>
                  </a:lnTo>
                  <a:lnTo>
                    <a:pt x="12376139" y="4655494"/>
                  </a:lnTo>
                  <a:lnTo>
                    <a:pt x="12425843" y="4668370"/>
                  </a:lnTo>
                  <a:lnTo>
                    <a:pt x="12475546" y="4683578"/>
                  </a:lnTo>
                  <a:lnTo>
                    <a:pt x="12525250" y="4696743"/>
                  </a:lnTo>
                  <a:lnTo>
                    <a:pt x="12574953" y="4710485"/>
                  </a:lnTo>
                  <a:lnTo>
                    <a:pt x="12624656" y="4724028"/>
                  </a:lnTo>
                  <a:lnTo>
                    <a:pt x="12674360" y="4738682"/>
                  </a:lnTo>
                  <a:lnTo>
                    <a:pt x="12724063" y="4754534"/>
                  </a:lnTo>
                  <a:lnTo>
                    <a:pt x="12773766" y="4769019"/>
                  </a:lnTo>
                  <a:lnTo>
                    <a:pt x="12823470" y="4784803"/>
                  </a:lnTo>
                  <a:lnTo>
                    <a:pt x="12873173" y="4798937"/>
                  </a:lnTo>
                  <a:lnTo>
                    <a:pt x="12922876" y="4813960"/>
                  </a:lnTo>
                  <a:lnTo>
                    <a:pt x="12972580" y="4828803"/>
                  </a:lnTo>
                  <a:lnTo>
                    <a:pt x="13022283" y="4844026"/>
                  </a:lnTo>
                  <a:lnTo>
                    <a:pt x="13071987" y="4858380"/>
                  </a:lnTo>
                  <a:lnTo>
                    <a:pt x="13121690" y="4870129"/>
                  </a:lnTo>
                  <a:lnTo>
                    <a:pt x="13171393" y="4882308"/>
                  </a:lnTo>
                  <a:lnTo>
                    <a:pt x="13221097" y="4898884"/>
                  </a:lnTo>
                  <a:lnTo>
                    <a:pt x="13270800" y="4915944"/>
                  </a:lnTo>
                  <a:lnTo>
                    <a:pt x="13320503" y="4927722"/>
                  </a:lnTo>
                  <a:lnTo>
                    <a:pt x="13370207" y="4939931"/>
                  </a:lnTo>
                  <a:lnTo>
                    <a:pt x="13419910" y="4955782"/>
                  </a:lnTo>
                  <a:lnTo>
                    <a:pt x="13469614" y="4971444"/>
                  </a:lnTo>
                  <a:lnTo>
                    <a:pt x="13519317" y="4984931"/>
                  </a:lnTo>
                  <a:lnTo>
                    <a:pt x="13569020" y="4998412"/>
                  </a:lnTo>
                  <a:lnTo>
                    <a:pt x="13618724" y="5011889"/>
                  </a:lnTo>
                  <a:lnTo>
                    <a:pt x="13668427" y="5025374"/>
                  </a:lnTo>
                  <a:lnTo>
                    <a:pt x="13718130" y="5038854"/>
                  </a:lnTo>
                  <a:lnTo>
                    <a:pt x="13767834" y="5052284"/>
                  </a:lnTo>
                  <a:lnTo>
                    <a:pt x="13817537" y="5066079"/>
                  </a:lnTo>
                  <a:lnTo>
                    <a:pt x="13867241" y="5080636"/>
                  </a:lnTo>
                  <a:lnTo>
                    <a:pt x="13916944" y="5095523"/>
                  </a:lnTo>
                  <a:lnTo>
                    <a:pt x="13966647" y="5108144"/>
                  </a:lnTo>
                  <a:lnTo>
                    <a:pt x="14016351" y="5121047"/>
                  </a:lnTo>
                  <a:lnTo>
                    <a:pt x="14066054" y="5135911"/>
                  </a:lnTo>
                  <a:lnTo>
                    <a:pt x="14115757" y="5148771"/>
                  </a:lnTo>
                  <a:lnTo>
                    <a:pt x="14165461" y="5167762"/>
                  </a:lnTo>
                  <a:lnTo>
                    <a:pt x="14215164" y="5181558"/>
                  </a:lnTo>
                  <a:lnTo>
                    <a:pt x="14264868" y="5196731"/>
                  </a:lnTo>
                  <a:lnTo>
                    <a:pt x="14314571" y="5210804"/>
                  </a:lnTo>
                  <a:lnTo>
                    <a:pt x="14364274" y="5223381"/>
                  </a:lnTo>
                  <a:lnTo>
                    <a:pt x="14364274" y="8875196"/>
                  </a:lnTo>
                  <a:lnTo>
                    <a:pt x="14314571" y="8856375"/>
                  </a:lnTo>
                  <a:lnTo>
                    <a:pt x="14264868" y="8835998"/>
                  </a:lnTo>
                  <a:lnTo>
                    <a:pt x="14215164" y="8815160"/>
                  </a:lnTo>
                  <a:lnTo>
                    <a:pt x="14165461" y="8794706"/>
                  </a:lnTo>
                  <a:lnTo>
                    <a:pt x="14115757" y="8774890"/>
                  </a:lnTo>
                  <a:lnTo>
                    <a:pt x="14066054" y="8754090"/>
                  </a:lnTo>
                  <a:lnTo>
                    <a:pt x="14016351" y="8733841"/>
                  </a:lnTo>
                  <a:lnTo>
                    <a:pt x="13966647" y="8712336"/>
                  </a:lnTo>
                  <a:lnTo>
                    <a:pt x="13916944" y="8692643"/>
                  </a:lnTo>
                  <a:lnTo>
                    <a:pt x="13867241" y="8672494"/>
                  </a:lnTo>
                  <a:lnTo>
                    <a:pt x="13817537" y="8651398"/>
                  </a:lnTo>
                  <a:lnTo>
                    <a:pt x="13767834" y="8630323"/>
                  </a:lnTo>
                  <a:lnTo>
                    <a:pt x="13718130" y="8609564"/>
                  </a:lnTo>
                  <a:lnTo>
                    <a:pt x="13668427" y="8587717"/>
                  </a:lnTo>
                  <a:lnTo>
                    <a:pt x="13618724" y="8567521"/>
                  </a:lnTo>
                  <a:lnTo>
                    <a:pt x="13569020" y="8546455"/>
                  </a:lnTo>
                  <a:lnTo>
                    <a:pt x="13519317" y="8525222"/>
                  </a:lnTo>
                  <a:lnTo>
                    <a:pt x="13469614" y="8503018"/>
                  </a:lnTo>
                  <a:lnTo>
                    <a:pt x="13419910" y="8481487"/>
                  </a:lnTo>
                  <a:lnTo>
                    <a:pt x="13370207" y="8457935"/>
                  </a:lnTo>
                  <a:lnTo>
                    <a:pt x="13320503" y="8434558"/>
                  </a:lnTo>
                  <a:lnTo>
                    <a:pt x="13270800" y="8413006"/>
                  </a:lnTo>
                  <a:lnTo>
                    <a:pt x="13221097" y="8389925"/>
                  </a:lnTo>
                  <a:lnTo>
                    <a:pt x="13171393" y="8366855"/>
                  </a:lnTo>
                  <a:lnTo>
                    <a:pt x="13121690" y="8345704"/>
                  </a:lnTo>
                  <a:lnTo>
                    <a:pt x="13071987" y="8322986"/>
                  </a:lnTo>
                  <a:lnTo>
                    <a:pt x="13022283" y="8299503"/>
                  </a:lnTo>
                  <a:lnTo>
                    <a:pt x="12972580" y="8276692"/>
                  </a:lnTo>
                  <a:lnTo>
                    <a:pt x="12922876" y="8255030"/>
                  </a:lnTo>
                  <a:lnTo>
                    <a:pt x="12873173" y="8232110"/>
                  </a:lnTo>
                  <a:lnTo>
                    <a:pt x="12823470" y="8207624"/>
                  </a:lnTo>
                  <a:lnTo>
                    <a:pt x="12773766" y="8185362"/>
                  </a:lnTo>
                  <a:lnTo>
                    <a:pt x="12724063" y="8163483"/>
                  </a:lnTo>
                  <a:lnTo>
                    <a:pt x="12674360" y="8140089"/>
                  </a:lnTo>
                  <a:lnTo>
                    <a:pt x="12624656" y="8117799"/>
                  </a:lnTo>
                  <a:lnTo>
                    <a:pt x="12574953" y="8092086"/>
                  </a:lnTo>
                  <a:lnTo>
                    <a:pt x="12525250" y="8068417"/>
                  </a:lnTo>
                  <a:lnTo>
                    <a:pt x="12475546" y="8047403"/>
                  </a:lnTo>
                  <a:lnTo>
                    <a:pt x="12425843" y="8023343"/>
                  </a:lnTo>
                  <a:lnTo>
                    <a:pt x="12376139" y="7998887"/>
                  </a:lnTo>
                  <a:lnTo>
                    <a:pt x="12326436" y="7974517"/>
                  </a:lnTo>
                  <a:lnTo>
                    <a:pt x="12276733" y="7950946"/>
                  </a:lnTo>
                  <a:lnTo>
                    <a:pt x="12227029" y="7927833"/>
                  </a:lnTo>
                  <a:lnTo>
                    <a:pt x="12177326" y="7904334"/>
                  </a:lnTo>
                  <a:lnTo>
                    <a:pt x="12127623" y="7878787"/>
                  </a:lnTo>
                  <a:lnTo>
                    <a:pt x="12077919" y="7853917"/>
                  </a:lnTo>
                  <a:lnTo>
                    <a:pt x="12028216" y="7830875"/>
                  </a:lnTo>
                  <a:lnTo>
                    <a:pt x="11978512" y="7808203"/>
                  </a:lnTo>
                  <a:lnTo>
                    <a:pt x="11928809" y="7783257"/>
                  </a:lnTo>
                  <a:lnTo>
                    <a:pt x="11879106" y="7756547"/>
                  </a:lnTo>
                  <a:lnTo>
                    <a:pt x="11829402" y="7729696"/>
                  </a:lnTo>
                  <a:lnTo>
                    <a:pt x="11779699" y="7702737"/>
                  </a:lnTo>
                  <a:lnTo>
                    <a:pt x="11729996" y="7676874"/>
                  </a:lnTo>
                  <a:lnTo>
                    <a:pt x="11680292" y="7654302"/>
                  </a:lnTo>
                  <a:lnTo>
                    <a:pt x="11630589" y="7628040"/>
                  </a:lnTo>
                  <a:lnTo>
                    <a:pt x="11580885" y="7602254"/>
                  </a:lnTo>
                  <a:lnTo>
                    <a:pt x="11531182" y="7575029"/>
                  </a:lnTo>
                  <a:lnTo>
                    <a:pt x="11481479" y="7550258"/>
                  </a:lnTo>
                  <a:lnTo>
                    <a:pt x="11431775" y="7528316"/>
                  </a:lnTo>
                  <a:lnTo>
                    <a:pt x="11382072" y="7503520"/>
                  </a:lnTo>
                  <a:lnTo>
                    <a:pt x="11332369" y="7479055"/>
                  </a:lnTo>
                  <a:lnTo>
                    <a:pt x="11282665" y="7454012"/>
                  </a:lnTo>
                  <a:lnTo>
                    <a:pt x="11232962" y="7428370"/>
                  </a:lnTo>
                  <a:lnTo>
                    <a:pt x="11183258" y="7404096"/>
                  </a:lnTo>
                  <a:lnTo>
                    <a:pt x="11133555" y="7380005"/>
                  </a:lnTo>
                  <a:lnTo>
                    <a:pt x="11083852" y="7356717"/>
                  </a:lnTo>
                  <a:lnTo>
                    <a:pt x="11034148" y="7332909"/>
                  </a:lnTo>
                  <a:lnTo>
                    <a:pt x="10984445" y="7309035"/>
                  </a:lnTo>
                  <a:lnTo>
                    <a:pt x="10934742" y="7283180"/>
                  </a:lnTo>
                  <a:lnTo>
                    <a:pt x="10885038" y="7256725"/>
                  </a:lnTo>
                  <a:lnTo>
                    <a:pt x="10835335" y="7232524"/>
                  </a:lnTo>
                  <a:lnTo>
                    <a:pt x="10785632" y="7206907"/>
                  </a:lnTo>
                  <a:lnTo>
                    <a:pt x="10735928" y="7183187"/>
                  </a:lnTo>
                  <a:lnTo>
                    <a:pt x="10686225" y="7159711"/>
                  </a:lnTo>
                  <a:lnTo>
                    <a:pt x="10636521" y="7133785"/>
                  </a:lnTo>
                  <a:lnTo>
                    <a:pt x="10586818" y="7107263"/>
                  </a:lnTo>
                  <a:lnTo>
                    <a:pt x="10537115" y="7079165"/>
                  </a:lnTo>
                  <a:lnTo>
                    <a:pt x="10487411" y="7052656"/>
                  </a:lnTo>
                  <a:lnTo>
                    <a:pt x="10437708" y="7025870"/>
                  </a:lnTo>
                  <a:lnTo>
                    <a:pt x="10388005" y="6998966"/>
                  </a:lnTo>
                  <a:lnTo>
                    <a:pt x="10338301" y="6973165"/>
                  </a:lnTo>
                  <a:lnTo>
                    <a:pt x="10288598" y="6948938"/>
                  </a:lnTo>
                  <a:lnTo>
                    <a:pt x="10238894" y="6920690"/>
                  </a:lnTo>
                  <a:lnTo>
                    <a:pt x="10189191" y="6893963"/>
                  </a:lnTo>
                  <a:lnTo>
                    <a:pt x="10139488" y="6866885"/>
                  </a:lnTo>
                  <a:lnTo>
                    <a:pt x="10089784" y="6840622"/>
                  </a:lnTo>
                  <a:lnTo>
                    <a:pt x="10040081" y="6816792"/>
                  </a:lnTo>
                  <a:lnTo>
                    <a:pt x="9990378" y="6790147"/>
                  </a:lnTo>
                  <a:lnTo>
                    <a:pt x="9940674" y="6760171"/>
                  </a:lnTo>
                  <a:lnTo>
                    <a:pt x="9890971" y="6731935"/>
                  </a:lnTo>
                  <a:lnTo>
                    <a:pt x="9841267" y="6707104"/>
                  </a:lnTo>
                  <a:lnTo>
                    <a:pt x="9791564" y="6677527"/>
                  </a:lnTo>
                  <a:lnTo>
                    <a:pt x="9741861" y="6653039"/>
                  </a:lnTo>
                  <a:lnTo>
                    <a:pt x="9692157" y="6628396"/>
                  </a:lnTo>
                  <a:lnTo>
                    <a:pt x="9642454" y="6599624"/>
                  </a:lnTo>
                  <a:lnTo>
                    <a:pt x="9592751" y="6573545"/>
                  </a:lnTo>
                  <a:lnTo>
                    <a:pt x="9543047" y="6547906"/>
                  </a:lnTo>
                  <a:lnTo>
                    <a:pt x="9493344" y="6523280"/>
                  </a:lnTo>
                  <a:lnTo>
                    <a:pt x="9443641" y="6496674"/>
                  </a:lnTo>
                  <a:lnTo>
                    <a:pt x="9393937" y="6471778"/>
                  </a:lnTo>
                  <a:lnTo>
                    <a:pt x="9344234" y="6444920"/>
                  </a:lnTo>
                  <a:lnTo>
                    <a:pt x="9294530" y="6416879"/>
                  </a:lnTo>
                  <a:lnTo>
                    <a:pt x="9244827" y="6390249"/>
                  </a:lnTo>
                  <a:lnTo>
                    <a:pt x="9195124" y="6359612"/>
                  </a:lnTo>
                  <a:lnTo>
                    <a:pt x="9145420" y="6332425"/>
                  </a:lnTo>
                  <a:lnTo>
                    <a:pt x="9095717" y="6301313"/>
                  </a:lnTo>
                  <a:lnTo>
                    <a:pt x="9046014" y="6276297"/>
                  </a:lnTo>
                  <a:lnTo>
                    <a:pt x="8996310" y="6250174"/>
                  </a:lnTo>
                  <a:lnTo>
                    <a:pt x="8946607" y="6225336"/>
                  </a:lnTo>
                  <a:lnTo>
                    <a:pt x="8896903" y="6196374"/>
                  </a:lnTo>
                  <a:lnTo>
                    <a:pt x="8847200" y="6168121"/>
                  </a:lnTo>
                  <a:lnTo>
                    <a:pt x="8797497" y="6138867"/>
                  </a:lnTo>
                  <a:lnTo>
                    <a:pt x="8747793" y="6111346"/>
                  </a:lnTo>
                  <a:lnTo>
                    <a:pt x="8698090" y="6080714"/>
                  </a:lnTo>
                  <a:lnTo>
                    <a:pt x="8648387" y="6054159"/>
                  </a:lnTo>
                  <a:lnTo>
                    <a:pt x="8598683" y="6028991"/>
                  </a:lnTo>
                  <a:lnTo>
                    <a:pt x="8548980" y="6000716"/>
                  </a:lnTo>
                  <a:lnTo>
                    <a:pt x="8499276" y="5976281"/>
                  </a:lnTo>
                  <a:lnTo>
                    <a:pt x="8449573" y="5948756"/>
                  </a:lnTo>
                  <a:lnTo>
                    <a:pt x="8399870" y="5920826"/>
                  </a:lnTo>
                  <a:lnTo>
                    <a:pt x="8350166" y="5890141"/>
                  </a:lnTo>
                  <a:lnTo>
                    <a:pt x="8300463" y="5860029"/>
                  </a:lnTo>
                  <a:lnTo>
                    <a:pt x="8250760" y="5833027"/>
                  </a:lnTo>
                  <a:lnTo>
                    <a:pt x="8201056" y="5804432"/>
                  </a:lnTo>
                  <a:lnTo>
                    <a:pt x="8151353" y="5781080"/>
                  </a:lnTo>
                  <a:lnTo>
                    <a:pt x="8101649" y="5754101"/>
                  </a:lnTo>
                  <a:lnTo>
                    <a:pt x="8051946" y="5726169"/>
                  </a:lnTo>
                  <a:lnTo>
                    <a:pt x="8002243" y="5698407"/>
                  </a:lnTo>
                  <a:lnTo>
                    <a:pt x="7952539" y="5669729"/>
                  </a:lnTo>
                  <a:lnTo>
                    <a:pt x="7902836" y="5644040"/>
                  </a:lnTo>
                  <a:lnTo>
                    <a:pt x="7853133" y="5615773"/>
                  </a:lnTo>
                  <a:lnTo>
                    <a:pt x="7803429" y="5589041"/>
                  </a:lnTo>
                  <a:lnTo>
                    <a:pt x="7753726" y="5563610"/>
                  </a:lnTo>
                  <a:lnTo>
                    <a:pt x="7704023" y="5535947"/>
                  </a:lnTo>
                  <a:lnTo>
                    <a:pt x="7654319" y="5507406"/>
                  </a:lnTo>
                  <a:lnTo>
                    <a:pt x="7604616" y="5478894"/>
                  </a:lnTo>
                  <a:lnTo>
                    <a:pt x="7554912" y="5450887"/>
                  </a:lnTo>
                  <a:lnTo>
                    <a:pt x="7505209" y="5422664"/>
                  </a:lnTo>
                  <a:lnTo>
                    <a:pt x="7455506" y="5395167"/>
                  </a:lnTo>
                  <a:lnTo>
                    <a:pt x="7405802" y="5369174"/>
                  </a:lnTo>
                  <a:lnTo>
                    <a:pt x="7356099" y="5341831"/>
                  </a:lnTo>
                  <a:lnTo>
                    <a:pt x="7306396" y="5315254"/>
                  </a:lnTo>
                  <a:lnTo>
                    <a:pt x="7256692" y="5287721"/>
                  </a:lnTo>
                  <a:lnTo>
                    <a:pt x="7206989" y="5262562"/>
                  </a:lnTo>
                  <a:lnTo>
                    <a:pt x="7157285" y="5234517"/>
                  </a:lnTo>
                  <a:lnTo>
                    <a:pt x="7107582" y="5205754"/>
                  </a:lnTo>
                  <a:lnTo>
                    <a:pt x="7057879" y="5177074"/>
                  </a:lnTo>
                  <a:lnTo>
                    <a:pt x="7008175" y="5147229"/>
                  </a:lnTo>
                  <a:lnTo>
                    <a:pt x="6958472" y="5117417"/>
                  </a:lnTo>
                  <a:lnTo>
                    <a:pt x="6908769" y="5091491"/>
                  </a:lnTo>
                  <a:lnTo>
                    <a:pt x="6859065" y="5064504"/>
                  </a:lnTo>
                  <a:lnTo>
                    <a:pt x="6809362" y="5038111"/>
                  </a:lnTo>
                  <a:lnTo>
                    <a:pt x="6759658" y="5013727"/>
                  </a:lnTo>
                  <a:lnTo>
                    <a:pt x="6709955" y="4989984"/>
                  </a:lnTo>
                  <a:lnTo>
                    <a:pt x="6660252" y="4962523"/>
                  </a:lnTo>
                  <a:lnTo>
                    <a:pt x="6610548" y="4936773"/>
                  </a:lnTo>
                  <a:lnTo>
                    <a:pt x="6560845" y="4911139"/>
                  </a:lnTo>
                  <a:lnTo>
                    <a:pt x="6511142" y="4883989"/>
                  </a:lnTo>
                  <a:lnTo>
                    <a:pt x="6461438" y="4856562"/>
                  </a:lnTo>
                  <a:lnTo>
                    <a:pt x="6411735" y="4829402"/>
                  </a:lnTo>
                  <a:lnTo>
                    <a:pt x="6362032" y="4798264"/>
                  </a:lnTo>
                  <a:lnTo>
                    <a:pt x="6312328" y="4771911"/>
                  </a:lnTo>
                  <a:lnTo>
                    <a:pt x="6262625" y="4744918"/>
                  </a:lnTo>
                  <a:lnTo>
                    <a:pt x="6212921" y="4719578"/>
                  </a:lnTo>
                  <a:lnTo>
                    <a:pt x="6163218" y="4694721"/>
                  </a:lnTo>
                  <a:lnTo>
                    <a:pt x="6113515" y="4668456"/>
                  </a:lnTo>
                  <a:lnTo>
                    <a:pt x="6063811" y="4642493"/>
                  </a:lnTo>
                  <a:lnTo>
                    <a:pt x="6014108" y="4621288"/>
                  </a:lnTo>
                  <a:lnTo>
                    <a:pt x="5964405" y="4599674"/>
                  </a:lnTo>
                  <a:lnTo>
                    <a:pt x="5914701" y="4572297"/>
                  </a:lnTo>
                  <a:lnTo>
                    <a:pt x="5864998" y="4548745"/>
                  </a:lnTo>
                  <a:lnTo>
                    <a:pt x="5815294" y="4522423"/>
                  </a:lnTo>
                  <a:lnTo>
                    <a:pt x="5765591" y="4498767"/>
                  </a:lnTo>
                  <a:lnTo>
                    <a:pt x="5715888" y="4472226"/>
                  </a:lnTo>
                  <a:lnTo>
                    <a:pt x="5666184" y="4447460"/>
                  </a:lnTo>
                  <a:lnTo>
                    <a:pt x="5616481" y="4424607"/>
                  </a:lnTo>
                  <a:lnTo>
                    <a:pt x="5566778" y="4396675"/>
                  </a:lnTo>
                  <a:lnTo>
                    <a:pt x="5517074" y="4369232"/>
                  </a:lnTo>
                  <a:lnTo>
                    <a:pt x="5467371" y="4343673"/>
                  </a:lnTo>
                  <a:lnTo>
                    <a:pt x="5417667" y="4318732"/>
                  </a:lnTo>
                  <a:lnTo>
                    <a:pt x="5367964" y="4297316"/>
                  </a:lnTo>
                  <a:lnTo>
                    <a:pt x="5318261" y="4273489"/>
                  </a:lnTo>
                  <a:lnTo>
                    <a:pt x="5268557" y="4251425"/>
                  </a:lnTo>
                  <a:lnTo>
                    <a:pt x="5218854" y="4227865"/>
                  </a:lnTo>
                  <a:lnTo>
                    <a:pt x="5169151" y="4204261"/>
                  </a:lnTo>
                  <a:lnTo>
                    <a:pt x="5119447" y="4180359"/>
                  </a:lnTo>
                  <a:lnTo>
                    <a:pt x="5069744" y="4157792"/>
                  </a:lnTo>
                  <a:lnTo>
                    <a:pt x="5020040" y="4135502"/>
                  </a:lnTo>
                  <a:lnTo>
                    <a:pt x="4970337" y="4107649"/>
                  </a:lnTo>
                  <a:lnTo>
                    <a:pt x="4920634" y="4086605"/>
                  </a:lnTo>
                  <a:lnTo>
                    <a:pt x="4870930" y="4061086"/>
                  </a:lnTo>
                  <a:lnTo>
                    <a:pt x="4821227" y="4039108"/>
                  </a:lnTo>
                  <a:lnTo>
                    <a:pt x="4771524" y="4018074"/>
                  </a:lnTo>
                  <a:lnTo>
                    <a:pt x="4721820" y="3995286"/>
                  </a:lnTo>
                  <a:lnTo>
                    <a:pt x="4672117" y="3971510"/>
                  </a:lnTo>
                  <a:lnTo>
                    <a:pt x="4622414" y="3951231"/>
                  </a:lnTo>
                  <a:lnTo>
                    <a:pt x="4572710" y="3927603"/>
                  </a:lnTo>
                  <a:lnTo>
                    <a:pt x="4523007" y="3903314"/>
                  </a:lnTo>
                  <a:lnTo>
                    <a:pt x="4473303" y="3883053"/>
                  </a:lnTo>
                  <a:lnTo>
                    <a:pt x="4423600" y="3858648"/>
                  </a:lnTo>
                  <a:lnTo>
                    <a:pt x="4373897" y="3836176"/>
                  </a:lnTo>
                  <a:lnTo>
                    <a:pt x="4324193" y="3815890"/>
                  </a:lnTo>
                  <a:lnTo>
                    <a:pt x="4274490" y="3794045"/>
                  </a:lnTo>
                  <a:lnTo>
                    <a:pt x="4224787" y="3773072"/>
                  </a:lnTo>
                  <a:lnTo>
                    <a:pt x="4175083" y="3749790"/>
                  </a:lnTo>
                  <a:lnTo>
                    <a:pt x="4125380" y="3726667"/>
                  </a:lnTo>
                  <a:lnTo>
                    <a:pt x="4075676" y="3703172"/>
                  </a:lnTo>
                  <a:lnTo>
                    <a:pt x="4025973" y="3679754"/>
                  </a:lnTo>
                  <a:lnTo>
                    <a:pt x="3976270" y="3659605"/>
                  </a:lnTo>
                  <a:lnTo>
                    <a:pt x="3926566" y="3641132"/>
                  </a:lnTo>
                  <a:lnTo>
                    <a:pt x="3876863" y="3619640"/>
                  </a:lnTo>
                  <a:lnTo>
                    <a:pt x="3827160" y="3598126"/>
                  </a:lnTo>
                  <a:lnTo>
                    <a:pt x="3777456" y="3576522"/>
                  </a:lnTo>
                  <a:lnTo>
                    <a:pt x="3727753" y="3557490"/>
                  </a:lnTo>
                  <a:lnTo>
                    <a:pt x="3678049" y="3536043"/>
                  </a:lnTo>
                  <a:lnTo>
                    <a:pt x="3628346" y="3516344"/>
                  </a:lnTo>
                  <a:lnTo>
                    <a:pt x="3578643" y="3496908"/>
                  </a:lnTo>
                  <a:lnTo>
                    <a:pt x="3528939" y="3477754"/>
                  </a:lnTo>
                  <a:lnTo>
                    <a:pt x="3479236" y="3456638"/>
                  </a:lnTo>
                  <a:lnTo>
                    <a:pt x="3429533" y="3435385"/>
                  </a:lnTo>
                  <a:lnTo>
                    <a:pt x="3379829" y="3414447"/>
                  </a:lnTo>
                  <a:lnTo>
                    <a:pt x="3330126" y="3392416"/>
                  </a:lnTo>
                  <a:lnTo>
                    <a:pt x="3280422" y="3371451"/>
                  </a:lnTo>
                  <a:lnTo>
                    <a:pt x="3230719" y="3351767"/>
                  </a:lnTo>
                  <a:lnTo>
                    <a:pt x="3181016" y="3332796"/>
                  </a:lnTo>
                  <a:lnTo>
                    <a:pt x="3131312" y="3312642"/>
                  </a:lnTo>
                  <a:lnTo>
                    <a:pt x="3081609" y="3292367"/>
                  </a:lnTo>
                  <a:lnTo>
                    <a:pt x="3031906" y="3272281"/>
                  </a:lnTo>
                  <a:lnTo>
                    <a:pt x="2982202" y="3251551"/>
                  </a:lnTo>
                  <a:lnTo>
                    <a:pt x="2932499" y="3230835"/>
                  </a:lnTo>
                  <a:lnTo>
                    <a:pt x="2882796" y="3210165"/>
                  </a:lnTo>
                  <a:lnTo>
                    <a:pt x="2833092" y="3187717"/>
                  </a:lnTo>
                  <a:lnTo>
                    <a:pt x="2783389" y="3166977"/>
                  </a:lnTo>
                  <a:lnTo>
                    <a:pt x="2733685" y="3148931"/>
                  </a:lnTo>
                  <a:lnTo>
                    <a:pt x="2683982" y="3129106"/>
                  </a:lnTo>
                  <a:lnTo>
                    <a:pt x="2634279" y="3109027"/>
                  </a:lnTo>
                  <a:lnTo>
                    <a:pt x="2584575" y="3086247"/>
                  </a:lnTo>
                  <a:lnTo>
                    <a:pt x="2534872" y="3066446"/>
                  </a:lnTo>
                  <a:lnTo>
                    <a:pt x="2485169" y="3047680"/>
                  </a:lnTo>
                  <a:lnTo>
                    <a:pt x="2435465" y="3027186"/>
                  </a:lnTo>
                  <a:lnTo>
                    <a:pt x="2385762" y="3007986"/>
                  </a:lnTo>
                  <a:lnTo>
                    <a:pt x="2336058" y="2990051"/>
                  </a:lnTo>
                  <a:lnTo>
                    <a:pt x="2286355" y="2971556"/>
                  </a:lnTo>
                  <a:lnTo>
                    <a:pt x="2236652" y="2953796"/>
                  </a:lnTo>
                  <a:lnTo>
                    <a:pt x="2186948" y="2935185"/>
                  </a:lnTo>
                  <a:lnTo>
                    <a:pt x="2137245" y="2917401"/>
                  </a:lnTo>
                  <a:lnTo>
                    <a:pt x="2087542" y="2897948"/>
                  </a:lnTo>
                  <a:lnTo>
                    <a:pt x="2037838" y="2877199"/>
                  </a:lnTo>
                  <a:lnTo>
                    <a:pt x="1988135" y="2861189"/>
                  </a:lnTo>
                  <a:lnTo>
                    <a:pt x="1938431" y="2844354"/>
                  </a:lnTo>
                  <a:lnTo>
                    <a:pt x="1888728" y="2824012"/>
                  </a:lnTo>
                  <a:lnTo>
                    <a:pt x="1839025" y="2803393"/>
                  </a:lnTo>
                  <a:lnTo>
                    <a:pt x="1789321" y="2786207"/>
                  </a:lnTo>
                  <a:lnTo>
                    <a:pt x="1739618" y="2768584"/>
                  </a:lnTo>
                  <a:lnTo>
                    <a:pt x="1689915" y="2751906"/>
                  </a:lnTo>
                  <a:lnTo>
                    <a:pt x="1640211" y="2736046"/>
                  </a:lnTo>
                  <a:lnTo>
                    <a:pt x="1590508" y="2717932"/>
                  </a:lnTo>
                  <a:lnTo>
                    <a:pt x="1540805" y="2698524"/>
                  </a:lnTo>
                  <a:lnTo>
                    <a:pt x="1491101" y="2680963"/>
                  </a:lnTo>
                  <a:lnTo>
                    <a:pt x="1441398" y="2664087"/>
                  </a:lnTo>
                  <a:lnTo>
                    <a:pt x="1391694" y="2649634"/>
                  </a:lnTo>
                  <a:lnTo>
                    <a:pt x="1341991" y="2634978"/>
                  </a:lnTo>
                  <a:lnTo>
                    <a:pt x="1292288" y="2621679"/>
                  </a:lnTo>
                  <a:lnTo>
                    <a:pt x="1242584" y="2605758"/>
                  </a:lnTo>
                  <a:lnTo>
                    <a:pt x="1192881" y="2589455"/>
                  </a:lnTo>
                  <a:lnTo>
                    <a:pt x="1143178" y="2575489"/>
                  </a:lnTo>
                  <a:lnTo>
                    <a:pt x="1093474" y="2558292"/>
                  </a:lnTo>
                  <a:lnTo>
                    <a:pt x="1043771" y="2542504"/>
                  </a:lnTo>
                  <a:lnTo>
                    <a:pt x="994067" y="2525605"/>
                  </a:lnTo>
                  <a:lnTo>
                    <a:pt x="944364" y="2507944"/>
                  </a:lnTo>
                  <a:lnTo>
                    <a:pt x="894661" y="2493968"/>
                  </a:lnTo>
                  <a:lnTo>
                    <a:pt x="844957" y="2479218"/>
                  </a:lnTo>
                  <a:lnTo>
                    <a:pt x="795254" y="2464455"/>
                  </a:lnTo>
                  <a:lnTo>
                    <a:pt x="745551" y="2447009"/>
                  </a:lnTo>
                  <a:lnTo>
                    <a:pt x="695847" y="2428856"/>
                  </a:lnTo>
                  <a:lnTo>
                    <a:pt x="646144" y="2412308"/>
                  </a:lnTo>
                  <a:lnTo>
                    <a:pt x="596440" y="2396017"/>
                  </a:lnTo>
                  <a:lnTo>
                    <a:pt x="546737" y="2378829"/>
                  </a:lnTo>
                  <a:lnTo>
                    <a:pt x="497034" y="2363437"/>
                  </a:lnTo>
                  <a:lnTo>
                    <a:pt x="447330" y="2345867"/>
                  </a:lnTo>
                  <a:lnTo>
                    <a:pt x="397627" y="2328072"/>
                  </a:lnTo>
                  <a:lnTo>
                    <a:pt x="347924" y="2311750"/>
                  </a:lnTo>
                  <a:lnTo>
                    <a:pt x="298220" y="2296540"/>
                  </a:lnTo>
                  <a:lnTo>
                    <a:pt x="248517" y="2281408"/>
                  </a:lnTo>
                  <a:lnTo>
                    <a:pt x="198813" y="2266554"/>
                  </a:lnTo>
                  <a:lnTo>
                    <a:pt x="149110" y="2251164"/>
                  </a:lnTo>
                  <a:lnTo>
                    <a:pt x="99407" y="2236390"/>
                  </a:lnTo>
                  <a:lnTo>
                    <a:pt x="49703" y="2221880"/>
                  </a:lnTo>
                  <a:lnTo>
                    <a:pt x="0" y="2207402"/>
                  </a:lnTo>
                  <a:close/>
                </a:path>
              </a:pathLst>
            </a:custGeom>
            <a:solidFill>
              <a:srgbClr val="10475B">
                <a:alpha val="50196"/>
              </a:srgbClr>
            </a:solidFill>
          </p:spPr>
          <p:txBody>
            <a:bodyPr/>
            <a:lstStyle/>
            <a:p/>
          </p:txBody>
        </p:sp>
        <p:sp>
          <p:nvSpPr>
            <p:cNvPr id="35" name="Text 35"/>
            <p:cNvSpPr/>
            <p:nvPr/>
          </p:nvSpPr>
          <p:spPr>
            <a:xfrm rot="0">
              <a:off x="9237840" y="4800987"/>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6" name="Text 36"/>
            <p:cNvSpPr/>
            <p:nvPr/>
          </p:nvSpPr>
          <p:spPr>
            <a:xfrm rot="0">
              <a:off x="5538951" y="1099809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7" name="Text 37"/>
            <p:cNvSpPr/>
            <p:nvPr/>
          </p:nvSpPr>
          <p:spPr>
            <a:xfrm rot="0">
              <a:off x="7690288" y="13941717"/>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8" name="Rectangle 38"/>
            <p:cNvSpPr/>
            <p:nvPr/>
          </p:nvSpPr>
          <p:spPr>
            <a:xfrm>
              <a:off x="3877489" y="1848019"/>
              <a:ext cx="15800702" cy="15565733"/>
            </a:xfrm>
            <a:prstGeom prst="rect">
              <a:avLst/>
            </a:prstGeom>
            <a:ln w="13500">
              <a:solidFill>
                <a:srgbClr val="7F7F7F">
                  <a:alpha val="100000"/>
                </a:srgbClr>
              </a:solidFill>
              <a:prstDash val="solid"/>
              <a:round/>
            </a:ln>
          </p:spPr>
          <p:txBody>
            <a:bodyPr/>
            <a:lstStyle/>
            <a:p/>
          </p:txBody>
        </p:sp>
        <p:sp>
          <p:nvSpPr>
            <p:cNvPr id="39" name="Rectangle 39"/>
            <p:cNvSpPr/>
            <p:nvPr/>
          </p:nvSpPr>
          <p:spPr>
            <a:xfrm>
              <a:off x="19720217" y="1848019"/>
              <a:ext cx="15800702" cy="15565733"/>
            </a:xfrm>
            <a:prstGeom prst="rect">
              <a:avLst/>
            </a:prstGeom>
            <a:solidFill>
              <a:srgbClr val="FFFFFF">
                <a:alpha val="100000"/>
              </a:srgbClr>
            </a:solidFill>
          </p:spPr>
          <p:txBody>
            <a:bodyPr/>
            <a:lstStyle/>
            <a:p/>
          </p:txBody>
        </p:sp>
        <p:sp>
          <p:nvSpPr>
            <p:cNvPr id="40" name="Polyline form 40"/>
            <p:cNvSpPr/>
            <p:nvPr/>
          </p:nvSpPr>
          <p:spPr>
            <a:xfrm>
              <a:off x="19720217" y="14769624"/>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41" name="Polyline form 41"/>
            <p:cNvSpPr/>
            <p:nvPr/>
          </p:nvSpPr>
          <p:spPr>
            <a:xfrm>
              <a:off x="19720217" y="10896433"/>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42" name="Polyline form 42"/>
            <p:cNvSpPr/>
            <p:nvPr/>
          </p:nvSpPr>
          <p:spPr>
            <a:xfrm>
              <a:off x="19720217" y="7023242"/>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43" name="Polyline form 43"/>
            <p:cNvSpPr/>
            <p:nvPr/>
          </p:nvSpPr>
          <p:spPr>
            <a:xfrm>
              <a:off x="19720217" y="3150052"/>
              <a:ext cx="15800702" cy="0"/>
            </a:xfrm>
            <a:custGeom>
              <a:avLst/>
              <a:pathLst>
                <a:path w="15800702" h="0">
                  <a:moveTo>
                    <a:pt x="0" y="0"/>
                  </a:moveTo>
                  <a:lnTo>
                    <a:pt x="15800702" y="0"/>
                  </a:lnTo>
                </a:path>
              </a:pathLst>
            </a:custGeom>
            <a:ln w="13500">
              <a:solidFill>
                <a:srgbClr val="FAFAFA">
                  <a:alpha val="100000"/>
                </a:srgbClr>
              </a:solidFill>
              <a:prstDash val="solid"/>
              <a:round/>
            </a:ln>
          </p:spPr>
          <p:txBody>
            <a:bodyPr/>
            <a:lstStyle/>
            <a:p/>
          </p:txBody>
        </p:sp>
        <p:sp>
          <p:nvSpPr>
            <p:cNvPr id="44" name="Polyline form 44"/>
            <p:cNvSpPr/>
            <p:nvPr/>
          </p:nvSpPr>
          <p:spPr>
            <a:xfrm>
              <a:off x="21874858"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5" name="Polyline form 45"/>
            <p:cNvSpPr/>
            <p:nvPr/>
          </p:nvSpPr>
          <p:spPr>
            <a:xfrm>
              <a:off x="24747713"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6" name="Polyline form 46"/>
            <p:cNvSpPr/>
            <p:nvPr/>
          </p:nvSpPr>
          <p:spPr>
            <a:xfrm>
              <a:off x="27620568"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7" name="Polyline form 47"/>
            <p:cNvSpPr/>
            <p:nvPr/>
          </p:nvSpPr>
          <p:spPr>
            <a:xfrm>
              <a:off x="30493423"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8" name="Polyline form 48"/>
            <p:cNvSpPr/>
            <p:nvPr/>
          </p:nvSpPr>
          <p:spPr>
            <a:xfrm>
              <a:off x="33366278" y="1848019"/>
              <a:ext cx="0" cy="15565733"/>
            </a:xfrm>
            <a:custGeom>
              <a:avLst/>
              <a:pathLst>
                <a:path w="0" h="15565733">
                  <a:moveTo>
                    <a:pt x="0" y="15565733"/>
                  </a:moveTo>
                  <a:lnTo>
                    <a:pt x="0" y="0"/>
                  </a:lnTo>
                </a:path>
              </a:pathLst>
            </a:custGeom>
            <a:ln w="13500">
              <a:solidFill>
                <a:srgbClr val="FAFAFA">
                  <a:alpha val="100000"/>
                </a:srgbClr>
              </a:solidFill>
              <a:prstDash val="solid"/>
              <a:round/>
            </a:ln>
          </p:spPr>
          <p:txBody>
            <a:bodyPr/>
            <a:lstStyle/>
            <a:p/>
          </p:txBody>
        </p:sp>
        <p:sp>
          <p:nvSpPr>
            <p:cNvPr id="49" name="Polyline form 49"/>
            <p:cNvSpPr/>
            <p:nvPr/>
          </p:nvSpPr>
          <p:spPr>
            <a:xfrm>
              <a:off x="19720217" y="16706219"/>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50" name="Polyline form 50"/>
            <p:cNvSpPr/>
            <p:nvPr/>
          </p:nvSpPr>
          <p:spPr>
            <a:xfrm>
              <a:off x="19720217" y="12833028"/>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51" name="Polyline form 51"/>
            <p:cNvSpPr/>
            <p:nvPr/>
          </p:nvSpPr>
          <p:spPr>
            <a:xfrm>
              <a:off x="19720217" y="8959838"/>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52" name="Polyline form 52"/>
            <p:cNvSpPr/>
            <p:nvPr/>
          </p:nvSpPr>
          <p:spPr>
            <a:xfrm>
              <a:off x="19720217" y="5086647"/>
              <a:ext cx="15800702" cy="0"/>
            </a:xfrm>
            <a:custGeom>
              <a:avLst/>
              <a:pathLst>
                <a:path w="15800702" h="0">
                  <a:moveTo>
                    <a:pt x="0" y="0"/>
                  </a:moveTo>
                  <a:lnTo>
                    <a:pt x="15800702" y="0"/>
                  </a:lnTo>
                </a:path>
              </a:pathLst>
            </a:custGeom>
            <a:ln w="5400">
              <a:solidFill>
                <a:srgbClr val="E5E5E5">
                  <a:alpha val="100000"/>
                </a:srgbClr>
              </a:solidFill>
              <a:prstDash val="solid"/>
              <a:round/>
            </a:ln>
          </p:spPr>
          <p:txBody>
            <a:bodyPr/>
            <a:lstStyle/>
            <a:p/>
          </p:txBody>
        </p:sp>
        <p:sp>
          <p:nvSpPr>
            <p:cNvPr id="53" name="Polyline form 53"/>
            <p:cNvSpPr/>
            <p:nvPr/>
          </p:nvSpPr>
          <p:spPr>
            <a:xfrm>
              <a:off x="20438431"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4" name="Polyline form 54"/>
            <p:cNvSpPr/>
            <p:nvPr/>
          </p:nvSpPr>
          <p:spPr>
            <a:xfrm>
              <a:off x="23311286"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5" name="Polyline form 55"/>
            <p:cNvSpPr/>
            <p:nvPr/>
          </p:nvSpPr>
          <p:spPr>
            <a:xfrm>
              <a:off x="26184141"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6" name="Polyline form 56"/>
            <p:cNvSpPr/>
            <p:nvPr/>
          </p:nvSpPr>
          <p:spPr>
            <a:xfrm>
              <a:off x="29056995"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7" name="Polyline form 57"/>
            <p:cNvSpPr/>
            <p:nvPr/>
          </p:nvSpPr>
          <p:spPr>
            <a:xfrm>
              <a:off x="31929850"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8" name="Polyline form 58"/>
            <p:cNvSpPr/>
            <p:nvPr/>
          </p:nvSpPr>
          <p:spPr>
            <a:xfrm>
              <a:off x="34802705" y="1848019"/>
              <a:ext cx="0" cy="15565733"/>
            </a:xfrm>
            <a:custGeom>
              <a:avLst/>
              <a:pathLst>
                <a:path w="0" h="15565733">
                  <a:moveTo>
                    <a:pt x="0" y="15565733"/>
                  </a:moveTo>
                  <a:lnTo>
                    <a:pt x="0" y="0"/>
                  </a:lnTo>
                </a:path>
              </a:pathLst>
            </a:custGeom>
            <a:ln w="5400">
              <a:solidFill>
                <a:srgbClr val="E5E5E5">
                  <a:alpha val="100000"/>
                </a:srgbClr>
              </a:solidFill>
              <a:prstDash val="solid"/>
              <a:round/>
            </a:ln>
          </p:spPr>
          <p:txBody>
            <a:bodyPr/>
            <a:lstStyle/>
            <a:p/>
          </p:txBody>
        </p:sp>
        <p:sp>
          <p:nvSpPr>
            <p:cNvPr id="59" name="Polyline form 59"/>
            <p:cNvSpPr/>
            <p:nvPr/>
          </p:nvSpPr>
          <p:spPr>
            <a:xfrm>
              <a:off x="20438431" y="11635140"/>
              <a:ext cx="14364274" cy="3853718"/>
            </a:xfrm>
            <a:custGeom>
              <a:avLst/>
              <a:pathLst>
                <a:path w="14364274" h="3853718">
                  <a:moveTo>
                    <a:pt x="0" y="3853718"/>
                  </a:moveTo>
                  <a:lnTo>
                    <a:pt x="49703" y="3846956"/>
                  </a:lnTo>
                  <a:lnTo>
                    <a:pt x="99407" y="3840158"/>
                  </a:lnTo>
                  <a:lnTo>
                    <a:pt x="149110" y="3833324"/>
                  </a:lnTo>
                  <a:lnTo>
                    <a:pt x="198813" y="3826455"/>
                  </a:lnTo>
                  <a:lnTo>
                    <a:pt x="248517" y="3819549"/>
                  </a:lnTo>
                  <a:lnTo>
                    <a:pt x="298220" y="3812607"/>
                  </a:lnTo>
                  <a:lnTo>
                    <a:pt x="347924" y="3805629"/>
                  </a:lnTo>
                  <a:lnTo>
                    <a:pt x="397627" y="3798615"/>
                  </a:lnTo>
                  <a:lnTo>
                    <a:pt x="447330" y="3791564"/>
                  </a:lnTo>
                  <a:lnTo>
                    <a:pt x="497034" y="3784476"/>
                  </a:lnTo>
                  <a:lnTo>
                    <a:pt x="546737" y="3777351"/>
                  </a:lnTo>
                  <a:lnTo>
                    <a:pt x="596440" y="3770189"/>
                  </a:lnTo>
                  <a:lnTo>
                    <a:pt x="646144" y="3762990"/>
                  </a:lnTo>
                  <a:lnTo>
                    <a:pt x="695847" y="3755753"/>
                  </a:lnTo>
                  <a:lnTo>
                    <a:pt x="745551" y="3748479"/>
                  </a:lnTo>
                  <a:lnTo>
                    <a:pt x="795254" y="3741168"/>
                  </a:lnTo>
                  <a:lnTo>
                    <a:pt x="844957" y="3733818"/>
                  </a:lnTo>
                  <a:lnTo>
                    <a:pt x="894661" y="3726430"/>
                  </a:lnTo>
                  <a:lnTo>
                    <a:pt x="944364" y="3719005"/>
                  </a:lnTo>
                  <a:lnTo>
                    <a:pt x="994067" y="3711541"/>
                  </a:lnTo>
                  <a:lnTo>
                    <a:pt x="1043771" y="3704038"/>
                  </a:lnTo>
                  <a:lnTo>
                    <a:pt x="1093474" y="3696497"/>
                  </a:lnTo>
                  <a:lnTo>
                    <a:pt x="1143178" y="3688917"/>
                  </a:lnTo>
                  <a:lnTo>
                    <a:pt x="1192881" y="3681299"/>
                  </a:lnTo>
                  <a:lnTo>
                    <a:pt x="1242584" y="3673641"/>
                  </a:lnTo>
                  <a:lnTo>
                    <a:pt x="1292288" y="3665944"/>
                  </a:lnTo>
                  <a:lnTo>
                    <a:pt x="1341991" y="3658208"/>
                  </a:lnTo>
                  <a:lnTo>
                    <a:pt x="1391694" y="3650432"/>
                  </a:lnTo>
                  <a:lnTo>
                    <a:pt x="1441398" y="3642617"/>
                  </a:lnTo>
                  <a:lnTo>
                    <a:pt x="1491101" y="3634761"/>
                  </a:lnTo>
                  <a:lnTo>
                    <a:pt x="1540805" y="3626866"/>
                  </a:lnTo>
                  <a:lnTo>
                    <a:pt x="1590508" y="3618931"/>
                  </a:lnTo>
                  <a:lnTo>
                    <a:pt x="1640211" y="3610956"/>
                  </a:lnTo>
                  <a:lnTo>
                    <a:pt x="1689915" y="3602940"/>
                  </a:lnTo>
                  <a:lnTo>
                    <a:pt x="1739618" y="3594883"/>
                  </a:lnTo>
                  <a:lnTo>
                    <a:pt x="1789321" y="3586786"/>
                  </a:lnTo>
                  <a:lnTo>
                    <a:pt x="1839025" y="3578648"/>
                  </a:lnTo>
                  <a:lnTo>
                    <a:pt x="1888728" y="3570469"/>
                  </a:lnTo>
                  <a:lnTo>
                    <a:pt x="1938431" y="3562249"/>
                  </a:lnTo>
                  <a:lnTo>
                    <a:pt x="1988135" y="3553987"/>
                  </a:lnTo>
                  <a:lnTo>
                    <a:pt x="2037838" y="3545685"/>
                  </a:lnTo>
                  <a:lnTo>
                    <a:pt x="2087542" y="3537340"/>
                  </a:lnTo>
                  <a:lnTo>
                    <a:pt x="2137245" y="3528954"/>
                  </a:lnTo>
                  <a:lnTo>
                    <a:pt x="2186948" y="3520526"/>
                  </a:lnTo>
                  <a:lnTo>
                    <a:pt x="2236652" y="3512056"/>
                  </a:lnTo>
                  <a:lnTo>
                    <a:pt x="2286355" y="3503543"/>
                  </a:lnTo>
                  <a:lnTo>
                    <a:pt x="2336058" y="3494989"/>
                  </a:lnTo>
                  <a:lnTo>
                    <a:pt x="2385762" y="3486392"/>
                  </a:lnTo>
                  <a:lnTo>
                    <a:pt x="2435465" y="3477752"/>
                  </a:lnTo>
                  <a:lnTo>
                    <a:pt x="2485169" y="3469069"/>
                  </a:lnTo>
                  <a:lnTo>
                    <a:pt x="2534872" y="3460344"/>
                  </a:lnTo>
                  <a:lnTo>
                    <a:pt x="2584575" y="3451576"/>
                  </a:lnTo>
                  <a:lnTo>
                    <a:pt x="2634279" y="3442764"/>
                  </a:lnTo>
                  <a:lnTo>
                    <a:pt x="2683982" y="3433909"/>
                  </a:lnTo>
                  <a:lnTo>
                    <a:pt x="2733685" y="3425011"/>
                  </a:lnTo>
                  <a:lnTo>
                    <a:pt x="2783389" y="3416068"/>
                  </a:lnTo>
                  <a:lnTo>
                    <a:pt x="2833092" y="3407083"/>
                  </a:lnTo>
                  <a:lnTo>
                    <a:pt x="2882796" y="3398053"/>
                  </a:lnTo>
                  <a:lnTo>
                    <a:pt x="2932499" y="3388979"/>
                  </a:lnTo>
                  <a:lnTo>
                    <a:pt x="2982202" y="3379861"/>
                  </a:lnTo>
                  <a:lnTo>
                    <a:pt x="3031906" y="3370699"/>
                  </a:lnTo>
                  <a:lnTo>
                    <a:pt x="3081609" y="3361492"/>
                  </a:lnTo>
                  <a:lnTo>
                    <a:pt x="3131312" y="3352240"/>
                  </a:lnTo>
                  <a:lnTo>
                    <a:pt x="3181016" y="3342944"/>
                  </a:lnTo>
                  <a:lnTo>
                    <a:pt x="3230719" y="3333603"/>
                  </a:lnTo>
                  <a:lnTo>
                    <a:pt x="3280422" y="3324217"/>
                  </a:lnTo>
                  <a:lnTo>
                    <a:pt x="3330126" y="3314786"/>
                  </a:lnTo>
                  <a:lnTo>
                    <a:pt x="3379829" y="3305309"/>
                  </a:lnTo>
                  <a:lnTo>
                    <a:pt x="3429533" y="3295787"/>
                  </a:lnTo>
                  <a:lnTo>
                    <a:pt x="3479236" y="3286220"/>
                  </a:lnTo>
                  <a:lnTo>
                    <a:pt x="3528939" y="3276607"/>
                  </a:lnTo>
                  <a:lnTo>
                    <a:pt x="3578643" y="3266947"/>
                  </a:lnTo>
                  <a:lnTo>
                    <a:pt x="3628346" y="3257242"/>
                  </a:lnTo>
                  <a:lnTo>
                    <a:pt x="3678049" y="3247491"/>
                  </a:lnTo>
                  <a:lnTo>
                    <a:pt x="3727753" y="3237694"/>
                  </a:lnTo>
                  <a:lnTo>
                    <a:pt x="3777456" y="3227850"/>
                  </a:lnTo>
                  <a:lnTo>
                    <a:pt x="3827160" y="3217960"/>
                  </a:lnTo>
                  <a:lnTo>
                    <a:pt x="3876863" y="3208023"/>
                  </a:lnTo>
                  <a:lnTo>
                    <a:pt x="3926566" y="3198039"/>
                  </a:lnTo>
                  <a:lnTo>
                    <a:pt x="3976270" y="3188009"/>
                  </a:lnTo>
                  <a:lnTo>
                    <a:pt x="4025973" y="3177931"/>
                  </a:lnTo>
                  <a:lnTo>
                    <a:pt x="4075676" y="3167807"/>
                  </a:lnTo>
                  <a:lnTo>
                    <a:pt x="4125380" y="3157635"/>
                  </a:lnTo>
                  <a:lnTo>
                    <a:pt x="4175083" y="3147416"/>
                  </a:lnTo>
                  <a:lnTo>
                    <a:pt x="4224787" y="3137149"/>
                  </a:lnTo>
                  <a:lnTo>
                    <a:pt x="4274490" y="3126835"/>
                  </a:lnTo>
                  <a:lnTo>
                    <a:pt x="4324193" y="3116473"/>
                  </a:lnTo>
                  <a:lnTo>
                    <a:pt x="4373897" y="3106063"/>
                  </a:lnTo>
                  <a:lnTo>
                    <a:pt x="4423600" y="3095605"/>
                  </a:lnTo>
                  <a:lnTo>
                    <a:pt x="4473303" y="3085099"/>
                  </a:lnTo>
                  <a:lnTo>
                    <a:pt x="4523007" y="3074544"/>
                  </a:lnTo>
                  <a:lnTo>
                    <a:pt x="4572710" y="3063942"/>
                  </a:lnTo>
                  <a:lnTo>
                    <a:pt x="4622414" y="3053291"/>
                  </a:lnTo>
                  <a:lnTo>
                    <a:pt x="4672117" y="3042591"/>
                  </a:lnTo>
                  <a:lnTo>
                    <a:pt x="4721820" y="3031843"/>
                  </a:lnTo>
                  <a:lnTo>
                    <a:pt x="4771524" y="3021046"/>
                  </a:lnTo>
                  <a:lnTo>
                    <a:pt x="4821227" y="3010200"/>
                  </a:lnTo>
                  <a:lnTo>
                    <a:pt x="4870930" y="2999305"/>
                  </a:lnTo>
                  <a:lnTo>
                    <a:pt x="4920634" y="2988361"/>
                  </a:lnTo>
                  <a:lnTo>
                    <a:pt x="4970337" y="2977368"/>
                  </a:lnTo>
                  <a:lnTo>
                    <a:pt x="5020040" y="2966325"/>
                  </a:lnTo>
                  <a:lnTo>
                    <a:pt x="5069744" y="2955233"/>
                  </a:lnTo>
                  <a:lnTo>
                    <a:pt x="5119447" y="2944092"/>
                  </a:lnTo>
                  <a:lnTo>
                    <a:pt x="5169151" y="2932900"/>
                  </a:lnTo>
                  <a:lnTo>
                    <a:pt x="5218854" y="2921660"/>
                  </a:lnTo>
                  <a:lnTo>
                    <a:pt x="5268557" y="2910369"/>
                  </a:lnTo>
                  <a:lnTo>
                    <a:pt x="5318261" y="2899028"/>
                  </a:lnTo>
                  <a:lnTo>
                    <a:pt x="5367964" y="2887637"/>
                  </a:lnTo>
                  <a:lnTo>
                    <a:pt x="5417667" y="2876197"/>
                  </a:lnTo>
                  <a:lnTo>
                    <a:pt x="5467371" y="2864706"/>
                  </a:lnTo>
                  <a:lnTo>
                    <a:pt x="5517074" y="2853164"/>
                  </a:lnTo>
                  <a:lnTo>
                    <a:pt x="5566778" y="2841573"/>
                  </a:lnTo>
                  <a:lnTo>
                    <a:pt x="5616481" y="2829931"/>
                  </a:lnTo>
                  <a:lnTo>
                    <a:pt x="5666184" y="2818238"/>
                  </a:lnTo>
                  <a:lnTo>
                    <a:pt x="5715888" y="2806494"/>
                  </a:lnTo>
                  <a:lnTo>
                    <a:pt x="5765591" y="2794700"/>
                  </a:lnTo>
                  <a:lnTo>
                    <a:pt x="5815294" y="2782855"/>
                  </a:lnTo>
                  <a:lnTo>
                    <a:pt x="5864998" y="2770959"/>
                  </a:lnTo>
                  <a:lnTo>
                    <a:pt x="5914701" y="2759013"/>
                  </a:lnTo>
                  <a:lnTo>
                    <a:pt x="5964405" y="2747015"/>
                  </a:lnTo>
                  <a:lnTo>
                    <a:pt x="6014108" y="2734966"/>
                  </a:lnTo>
                  <a:lnTo>
                    <a:pt x="6063811" y="2722865"/>
                  </a:lnTo>
                  <a:lnTo>
                    <a:pt x="6113515" y="2710714"/>
                  </a:lnTo>
                  <a:lnTo>
                    <a:pt x="6163218" y="2698511"/>
                  </a:lnTo>
                  <a:lnTo>
                    <a:pt x="6212921" y="2686257"/>
                  </a:lnTo>
                  <a:lnTo>
                    <a:pt x="6262625" y="2673951"/>
                  </a:lnTo>
                  <a:lnTo>
                    <a:pt x="6312328" y="2661593"/>
                  </a:lnTo>
                  <a:lnTo>
                    <a:pt x="6362032" y="2649184"/>
                  </a:lnTo>
                  <a:lnTo>
                    <a:pt x="6411735" y="2636723"/>
                  </a:lnTo>
                  <a:lnTo>
                    <a:pt x="6461438" y="2624211"/>
                  </a:lnTo>
                  <a:lnTo>
                    <a:pt x="6511142" y="2611647"/>
                  </a:lnTo>
                  <a:lnTo>
                    <a:pt x="6560845" y="2599031"/>
                  </a:lnTo>
                  <a:lnTo>
                    <a:pt x="6610548" y="2586362"/>
                  </a:lnTo>
                  <a:lnTo>
                    <a:pt x="6660252" y="2573642"/>
                  </a:lnTo>
                  <a:lnTo>
                    <a:pt x="6709955" y="2560870"/>
                  </a:lnTo>
                  <a:lnTo>
                    <a:pt x="6759658" y="2548046"/>
                  </a:lnTo>
                  <a:lnTo>
                    <a:pt x="6809362" y="2535170"/>
                  </a:lnTo>
                  <a:lnTo>
                    <a:pt x="6859065" y="2522241"/>
                  </a:lnTo>
                  <a:lnTo>
                    <a:pt x="6908769" y="2509261"/>
                  </a:lnTo>
                  <a:lnTo>
                    <a:pt x="6958472" y="2496228"/>
                  </a:lnTo>
                  <a:lnTo>
                    <a:pt x="7008175" y="2483142"/>
                  </a:lnTo>
                  <a:lnTo>
                    <a:pt x="7057879" y="2470005"/>
                  </a:lnTo>
                  <a:lnTo>
                    <a:pt x="7107582" y="2456815"/>
                  </a:lnTo>
                  <a:lnTo>
                    <a:pt x="7157285" y="2443572"/>
                  </a:lnTo>
                  <a:lnTo>
                    <a:pt x="7206989" y="2430278"/>
                  </a:lnTo>
                  <a:lnTo>
                    <a:pt x="7256692" y="2416930"/>
                  </a:lnTo>
                  <a:lnTo>
                    <a:pt x="7306396" y="2403530"/>
                  </a:lnTo>
                  <a:lnTo>
                    <a:pt x="7356099" y="2390078"/>
                  </a:lnTo>
                  <a:lnTo>
                    <a:pt x="7405802" y="2376573"/>
                  </a:lnTo>
                  <a:lnTo>
                    <a:pt x="7455506" y="2363016"/>
                  </a:lnTo>
                  <a:lnTo>
                    <a:pt x="7505209" y="2349406"/>
                  </a:lnTo>
                  <a:lnTo>
                    <a:pt x="7554912" y="2335743"/>
                  </a:lnTo>
                  <a:lnTo>
                    <a:pt x="7604616" y="2322028"/>
                  </a:lnTo>
                  <a:lnTo>
                    <a:pt x="7654319" y="2308260"/>
                  </a:lnTo>
                  <a:lnTo>
                    <a:pt x="7704023" y="2294440"/>
                  </a:lnTo>
                  <a:lnTo>
                    <a:pt x="7753726" y="2280567"/>
                  </a:lnTo>
                  <a:lnTo>
                    <a:pt x="7803429" y="2266641"/>
                  </a:lnTo>
                  <a:lnTo>
                    <a:pt x="7853133" y="2252662"/>
                  </a:lnTo>
                  <a:lnTo>
                    <a:pt x="7902836" y="2238631"/>
                  </a:lnTo>
                  <a:lnTo>
                    <a:pt x="7952539" y="2224548"/>
                  </a:lnTo>
                  <a:lnTo>
                    <a:pt x="8002243" y="2210411"/>
                  </a:lnTo>
                  <a:lnTo>
                    <a:pt x="8051946" y="2196222"/>
                  </a:lnTo>
                  <a:lnTo>
                    <a:pt x="8101649" y="2181981"/>
                  </a:lnTo>
                  <a:lnTo>
                    <a:pt x="8151353" y="2167686"/>
                  </a:lnTo>
                  <a:lnTo>
                    <a:pt x="8201056" y="2153339"/>
                  </a:lnTo>
                  <a:lnTo>
                    <a:pt x="8250760" y="2138940"/>
                  </a:lnTo>
                  <a:lnTo>
                    <a:pt x="8300463" y="2124488"/>
                  </a:lnTo>
                  <a:lnTo>
                    <a:pt x="8350166" y="2109984"/>
                  </a:lnTo>
                  <a:lnTo>
                    <a:pt x="8399870" y="2095427"/>
                  </a:lnTo>
                  <a:lnTo>
                    <a:pt x="8449573" y="2080817"/>
                  </a:lnTo>
                  <a:lnTo>
                    <a:pt x="8499276" y="2066155"/>
                  </a:lnTo>
                  <a:lnTo>
                    <a:pt x="8548980" y="2051441"/>
                  </a:lnTo>
                  <a:lnTo>
                    <a:pt x="8598683" y="2036674"/>
                  </a:lnTo>
                  <a:lnTo>
                    <a:pt x="8648387" y="2021855"/>
                  </a:lnTo>
                  <a:lnTo>
                    <a:pt x="8698090" y="2006983"/>
                  </a:lnTo>
                  <a:lnTo>
                    <a:pt x="8747793" y="1992059"/>
                  </a:lnTo>
                  <a:lnTo>
                    <a:pt x="8797497" y="1977083"/>
                  </a:lnTo>
                  <a:lnTo>
                    <a:pt x="8847200" y="1962055"/>
                  </a:lnTo>
                  <a:lnTo>
                    <a:pt x="8896903" y="1946975"/>
                  </a:lnTo>
                  <a:lnTo>
                    <a:pt x="8946607" y="1931843"/>
                  </a:lnTo>
                  <a:lnTo>
                    <a:pt x="8996310" y="1916658"/>
                  </a:lnTo>
                  <a:lnTo>
                    <a:pt x="9046014" y="1901422"/>
                  </a:lnTo>
                  <a:lnTo>
                    <a:pt x="9095717" y="1886134"/>
                  </a:lnTo>
                  <a:lnTo>
                    <a:pt x="9145420" y="1870794"/>
                  </a:lnTo>
                  <a:lnTo>
                    <a:pt x="9195124" y="1855402"/>
                  </a:lnTo>
                  <a:lnTo>
                    <a:pt x="9244827" y="1839958"/>
                  </a:lnTo>
                  <a:lnTo>
                    <a:pt x="9294530" y="1824463"/>
                  </a:lnTo>
                  <a:lnTo>
                    <a:pt x="9344234" y="1808916"/>
                  </a:lnTo>
                  <a:lnTo>
                    <a:pt x="9393937" y="1793318"/>
                  </a:lnTo>
                  <a:lnTo>
                    <a:pt x="9443641" y="1777669"/>
                  </a:lnTo>
                  <a:lnTo>
                    <a:pt x="9493344" y="1761968"/>
                  </a:lnTo>
                  <a:lnTo>
                    <a:pt x="9543047" y="1746216"/>
                  </a:lnTo>
                  <a:lnTo>
                    <a:pt x="9592751" y="1730413"/>
                  </a:lnTo>
                  <a:lnTo>
                    <a:pt x="9642454" y="1714559"/>
                  </a:lnTo>
                  <a:lnTo>
                    <a:pt x="9692157" y="1698653"/>
                  </a:lnTo>
                  <a:lnTo>
                    <a:pt x="9741861" y="1682697"/>
                  </a:lnTo>
                  <a:lnTo>
                    <a:pt x="9791564" y="1666691"/>
                  </a:lnTo>
                  <a:lnTo>
                    <a:pt x="9841267" y="1650633"/>
                  </a:lnTo>
                  <a:lnTo>
                    <a:pt x="9890971" y="1634525"/>
                  </a:lnTo>
                  <a:lnTo>
                    <a:pt x="9940674" y="1618367"/>
                  </a:lnTo>
                  <a:lnTo>
                    <a:pt x="9990378" y="1602159"/>
                  </a:lnTo>
                  <a:lnTo>
                    <a:pt x="10040081" y="1585900"/>
                  </a:lnTo>
                  <a:lnTo>
                    <a:pt x="10089784" y="1569591"/>
                  </a:lnTo>
                  <a:lnTo>
                    <a:pt x="10139488" y="1553232"/>
                  </a:lnTo>
                  <a:lnTo>
                    <a:pt x="10189191" y="1536824"/>
                  </a:lnTo>
                  <a:lnTo>
                    <a:pt x="10238894" y="1520365"/>
                  </a:lnTo>
                  <a:lnTo>
                    <a:pt x="10288598" y="1503857"/>
                  </a:lnTo>
                  <a:lnTo>
                    <a:pt x="10338301" y="1487300"/>
                  </a:lnTo>
                  <a:lnTo>
                    <a:pt x="10388005" y="1470694"/>
                  </a:lnTo>
                  <a:lnTo>
                    <a:pt x="10437708" y="1454038"/>
                  </a:lnTo>
                  <a:lnTo>
                    <a:pt x="10487411" y="1437333"/>
                  </a:lnTo>
                  <a:lnTo>
                    <a:pt x="10537115" y="1420579"/>
                  </a:lnTo>
                  <a:lnTo>
                    <a:pt x="10586818" y="1403777"/>
                  </a:lnTo>
                  <a:lnTo>
                    <a:pt x="10636521" y="1386926"/>
                  </a:lnTo>
                  <a:lnTo>
                    <a:pt x="10686225" y="1370027"/>
                  </a:lnTo>
                  <a:lnTo>
                    <a:pt x="10735928" y="1353079"/>
                  </a:lnTo>
                  <a:lnTo>
                    <a:pt x="10785632" y="1336084"/>
                  </a:lnTo>
                  <a:lnTo>
                    <a:pt x="10835335" y="1319040"/>
                  </a:lnTo>
                  <a:lnTo>
                    <a:pt x="10885038" y="1301949"/>
                  </a:lnTo>
                  <a:lnTo>
                    <a:pt x="10934742" y="1284810"/>
                  </a:lnTo>
                  <a:lnTo>
                    <a:pt x="10984445" y="1267624"/>
                  </a:lnTo>
                  <a:lnTo>
                    <a:pt x="11034148" y="1250390"/>
                  </a:lnTo>
                  <a:lnTo>
                    <a:pt x="11083852" y="1233110"/>
                  </a:lnTo>
                  <a:lnTo>
                    <a:pt x="11133555" y="1215782"/>
                  </a:lnTo>
                  <a:lnTo>
                    <a:pt x="11183258" y="1198408"/>
                  </a:lnTo>
                  <a:lnTo>
                    <a:pt x="11232962" y="1180987"/>
                  </a:lnTo>
                  <a:lnTo>
                    <a:pt x="11282665" y="1163520"/>
                  </a:lnTo>
                  <a:lnTo>
                    <a:pt x="11332369" y="1146007"/>
                  </a:lnTo>
                  <a:lnTo>
                    <a:pt x="11382072" y="1128448"/>
                  </a:lnTo>
                  <a:lnTo>
                    <a:pt x="11431775" y="1110843"/>
                  </a:lnTo>
                  <a:lnTo>
                    <a:pt x="11481479" y="1093193"/>
                  </a:lnTo>
                  <a:lnTo>
                    <a:pt x="11531182" y="1075497"/>
                  </a:lnTo>
                  <a:lnTo>
                    <a:pt x="11580885" y="1057757"/>
                  </a:lnTo>
                  <a:lnTo>
                    <a:pt x="11630589" y="1039971"/>
                  </a:lnTo>
                  <a:lnTo>
                    <a:pt x="11680292" y="1022141"/>
                  </a:lnTo>
                  <a:lnTo>
                    <a:pt x="11729996" y="1004266"/>
                  </a:lnTo>
                  <a:lnTo>
                    <a:pt x="11779699" y="986347"/>
                  </a:lnTo>
                  <a:lnTo>
                    <a:pt x="11829402" y="968384"/>
                  </a:lnTo>
                  <a:lnTo>
                    <a:pt x="11879106" y="950377"/>
                  </a:lnTo>
                  <a:lnTo>
                    <a:pt x="11928809" y="932326"/>
                  </a:lnTo>
                  <a:lnTo>
                    <a:pt x="11978512" y="914233"/>
                  </a:lnTo>
                  <a:lnTo>
                    <a:pt x="12028216" y="896096"/>
                  </a:lnTo>
                  <a:lnTo>
                    <a:pt x="12077919" y="877916"/>
                  </a:lnTo>
                  <a:lnTo>
                    <a:pt x="12127623" y="859694"/>
                  </a:lnTo>
                  <a:lnTo>
                    <a:pt x="12177326" y="841429"/>
                  </a:lnTo>
                  <a:lnTo>
                    <a:pt x="12227029" y="823122"/>
                  </a:lnTo>
                  <a:lnTo>
                    <a:pt x="12276733" y="804773"/>
                  </a:lnTo>
                  <a:lnTo>
                    <a:pt x="12326436" y="786383"/>
                  </a:lnTo>
                  <a:lnTo>
                    <a:pt x="12376139" y="767951"/>
                  </a:lnTo>
                  <a:lnTo>
                    <a:pt x="12425843" y="749478"/>
                  </a:lnTo>
                  <a:lnTo>
                    <a:pt x="12475546" y="730965"/>
                  </a:lnTo>
                  <a:lnTo>
                    <a:pt x="12525250" y="712410"/>
                  </a:lnTo>
                  <a:lnTo>
                    <a:pt x="12574953" y="693816"/>
                  </a:lnTo>
                  <a:lnTo>
                    <a:pt x="12624656" y="675181"/>
                  </a:lnTo>
                  <a:lnTo>
                    <a:pt x="12674360" y="656506"/>
                  </a:lnTo>
                  <a:lnTo>
                    <a:pt x="12724063" y="637792"/>
                  </a:lnTo>
                  <a:lnTo>
                    <a:pt x="12773766" y="619039"/>
                  </a:lnTo>
                  <a:lnTo>
                    <a:pt x="12823470" y="600247"/>
                  </a:lnTo>
                  <a:lnTo>
                    <a:pt x="12873173" y="581416"/>
                  </a:lnTo>
                  <a:lnTo>
                    <a:pt x="12922876" y="562546"/>
                  </a:lnTo>
                  <a:lnTo>
                    <a:pt x="12972580" y="543639"/>
                  </a:lnTo>
                  <a:lnTo>
                    <a:pt x="13022283" y="524693"/>
                  </a:lnTo>
                  <a:lnTo>
                    <a:pt x="13071987" y="505711"/>
                  </a:lnTo>
                  <a:lnTo>
                    <a:pt x="13121690" y="486691"/>
                  </a:lnTo>
                  <a:lnTo>
                    <a:pt x="13171393" y="467634"/>
                  </a:lnTo>
                  <a:lnTo>
                    <a:pt x="13221097" y="448540"/>
                  </a:lnTo>
                  <a:lnTo>
                    <a:pt x="13270800" y="429410"/>
                  </a:lnTo>
                  <a:lnTo>
                    <a:pt x="13320503" y="410244"/>
                  </a:lnTo>
                  <a:lnTo>
                    <a:pt x="13370207" y="391042"/>
                  </a:lnTo>
                  <a:lnTo>
                    <a:pt x="13419910" y="371805"/>
                  </a:lnTo>
                  <a:lnTo>
                    <a:pt x="13469614" y="352533"/>
                  </a:lnTo>
                  <a:lnTo>
                    <a:pt x="13519317" y="333226"/>
                  </a:lnTo>
                  <a:lnTo>
                    <a:pt x="13569020" y="313884"/>
                  </a:lnTo>
                  <a:lnTo>
                    <a:pt x="13618724" y="294509"/>
                  </a:lnTo>
                  <a:lnTo>
                    <a:pt x="13668427" y="275099"/>
                  </a:lnTo>
                  <a:lnTo>
                    <a:pt x="13718130" y="255656"/>
                  </a:lnTo>
                  <a:lnTo>
                    <a:pt x="13767834" y="236180"/>
                  </a:lnTo>
                  <a:lnTo>
                    <a:pt x="13817537" y="216671"/>
                  </a:lnTo>
                  <a:lnTo>
                    <a:pt x="13867241" y="197130"/>
                  </a:lnTo>
                  <a:lnTo>
                    <a:pt x="13916944" y="177556"/>
                  </a:lnTo>
                  <a:lnTo>
                    <a:pt x="13966647" y="157950"/>
                  </a:lnTo>
                  <a:lnTo>
                    <a:pt x="14016351" y="138313"/>
                  </a:lnTo>
                  <a:lnTo>
                    <a:pt x="14066054" y="118645"/>
                  </a:lnTo>
                  <a:lnTo>
                    <a:pt x="14115757" y="98946"/>
                  </a:lnTo>
                  <a:lnTo>
                    <a:pt x="14165461" y="79216"/>
                  </a:lnTo>
                  <a:lnTo>
                    <a:pt x="14215164" y="59457"/>
                  </a:lnTo>
                  <a:lnTo>
                    <a:pt x="14264868" y="39667"/>
                  </a:lnTo>
                  <a:lnTo>
                    <a:pt x="14314571" y="19848"/>
                  </a:lnTo>
                  <a:lnTo>
                    <a:pt x="14364274" y="0"/>
                  </a:lnTo>
                </a:path>
              </a:pathLst>
            </a:custGeom>
            <a:ln w="27000">
              <a:solidFill>
                <a:srgbClr val="000000">
                  <a:alpha val="50196"/>
                </a:srgbClr>
              </a:solidFill>
              <a:prstDash val="solid"/>
              <a:round/>
            </a:ln>
          </p:spPr>
          <p:txBody>
            <a:bodyPr/>
            <a:lstStyle/>
            <a:p/>
          </p:txBody>
        </p:sp>
        <p:sp>
          <p:nvSpPr>
            <p:cNvPr id="60" name="Polyline form 60"/>
            <p:cNvSpPr/>
            <p:nvPr/>
          </p:nvSpPr>
          <p:spPr>
            <a:xfrm>
              <a:off x="20438431" y="16706211"/>
              <a:ext cx="14364274" cy="7"/>
            </a:xfrm>
            <a:custGeom>
              <a:avLst/>
              <a:pathLst>
                <a:path w="14364274" h="7">
                  <a:moveTo>
                    <a:pt x="0" y="7"/>
                  </a:moveTo>
                  <a:lnTo>
                    <a:pt x="49703" y="7"/>
                  </a:lnTo>
                  <a:lnTo>
                    <a:pt x="99407" y="7"/>
                  </a:lnTo>
                  <a:lnTo>
                    <a:pt x="149110" y="7"/>
                  </a:lnTo>
                  <a:lnTo>
                    <a:pt x="198813" y="7"/>
                  </a:lnTo>
                  <a:lnTo>
                    <a:pt x="248517" y="7"/>
                  </a:lnTo>
                  <a:lnTo>
                    <a:pt x="298220" y="7"/>
                  </a:lnTo>
                  <a:lnTo>
                    <a:pt x="347924" y="7"/>
                  </a:lnTo>
                  <a:lnTo>
                    <a:pt x="397627" y="7"/>
                  </a:lnTo>
                  <a:lnTo>
                    <a:pt x="447330" y="7"/>
                  </a:lnTo>
                  <a:lnTo>
                    <a:pt x="497034" y="7"/>
                  </a:lnTo>
                  <a:lnTo>
                    <a:pt x="546737" y="7"/>
                  </a:lnTo>
                  <a:lnTo>
                    <a:pt x="596440" y="7"/>
                  </a:lnTo>
                  <a:lnTo>
                    <a:pt x="646144" y="7"/>
                  </a:lnTo>
                  <a:lnTo>
                    <a:pt x="695847" y="7"/>
                  </a:lnTo>
                  <a:lnTo>
                    <a:pt x="745551" y="7"/>
                  </a:lnTo>
                  <a:lnTo>
                    <a:pt x="795254" y="7"/>
                  </a:lnTo>
                  <a:lnTo>
                    <a:pt x="844957" y="7"/>
                  </a:lnTo>
                  <a:lnTo>
                    <a:pt x="894661" y="7"/>
                  </a:lnTo>
                  <a:lnTo>
                    <a:pt x="944364" y="7"/>
                  </a:lnTo>
                  <a:lnTo>
                    <a:pt x="994067" y="7"/>
                  </a:lnTo>
                  <a:lnTo>
                    <a:pt x="1043771" y="7"/>
                  </a:lnTo>
                  <a:lnTo>
                    <a:pt x="1093474" y="7"/>
                  </a:lnTo>
                  <a:lnTo>
                    <a:pt x="1143178" y="7"/>
                  </a:lnTo>
                  <a:lnTo>
                    <a:pt x="1192881" y="7"/>
                  </a:lnTo>
                  <a:lnTo>
                    <a:pt x="1242584" y="7"/>
                  </a:lnTo>
                  <a:lnTo>
                    <a:pt x="1292288" y="7"/>
                  </a:lnTo>
                  <a:lnTo>
                    <a:pt x="1341991" y="7"/>
                  </a:lnTo>
                  <a:lnTo>
                    <a:pt x="1391694" y="7"/>
                  </a:lnTo>
                  <a:lnTo>
                    <a:pt x="1441398" y="7"/>
                  </a:lnTo>
                  <a:lnTo>
                    <a:pt x="1491101" y="7"/>
                  </a:lnTo>
                  <a:lnTo>
                    <a:pt x="1540805" y="7"/>
                  </a:lnTo>
                  <a:lnTo>
                    <a:pt x="1590508" y="7"/>
                  </a:lnTo>
                  <a:lnTo>
                    <a:pt x="1640211" y="7"/>
                  </a:lnTo>
                  <a:lnTo>
                    <a:pt x="1689915" y="7"/>
                  </a:lnTo>
                  <a:lnTo>
                    <a:pt x="1739618" y="7"/>
                  </a:lnTo>
                  <a:lnTo>
                    <a:pt x="1789321" y="7"/>
                  </a:lnTo>
                  <a:lnTo>
                    <a:pt x="1839025" y="6"/>
                  </a:lnTo>
                  <a:lnTo>
                    <a:pt x="1888728" y="6"/>
                  </a:lnTo>
                  <a:lnTo>
                    <a:pt x="1938431" y="6"/>
                  </a:lnTo>
                  <a:lnTo>
                    <a:pt x="1988135" y="6"/>
                  </a:lnTo>
                  <a:lnTo>
                    <a:pt x="2037838" y="6"/>
                  </a:lnTo>
                  <a:lnTo>
                    <a:pt x="2087542" y="6"/>
                  </a:lnTo>
                  <a:lnTo>
                    <a:pt x="2137245" y="6"/>
                  </a:lnTo>
                  <a:lnTo>
                    <a:pt x="2186948" y="6"/>
                  </a:lnTo>
                  <a:lnTo>
                    <a:pt x="2236652" y="6"/>
                  </a:lnTo>
                  <a:lnTo>
                    <a:pt x="2286355" y="6"/>
                  </a:lnTo>
                  <a:lnTo>
                    <a:pt x="2336058" y="6"/>
                  </a:lnTo>
                  <a:lnTo>
                    <a:pt x="2385762" y="6"/>
                  </a:lnTo>
                  <a:lnTo>
                    <a:pt x="2435465" y="6"/>
                  </a:lnTo>
                  <a:lnTo>
                    <a:pt x="2485169" y="6"/>
                  </a:lnTo>
                  <a:lnTo>
                    <a:pt x="2534872" y="6"/>
                  </a:lnTo>
                  <a:lnTo>
                    <a:pt x="2584575" y="6"/>
                  </a:lnTo>
                  <a:lnTo>
                    <a:pt x="2634279" y="6"/>
                  </a:lnTo>
                  <a:lnTo>
                    <a:pt x="2683982" y="6"/>
                  </a:lnTo>
                  <a:lnTo>
                    <a:pt x="2733685" y="6"/>
                  </a:lnTo>
                  <a:lnTo>
                    <a:pt x="2783389" y="6"/>
                  </a:lnTo>
                  <a:lnTo>
                    <a:pt x="2833092" y="6"/>
                  </a:lnTo>
                  <a:lnTo>
                    <a:pt x="2882796" y="6"/>
                  </a:lnTo>
                  <a:lnTo>
                    <a:pt x="2932499" y="6"/>
                  </a:lnTo>
                  <a:lnTo>
                    <a:pt x="2982202" y="6"/>
                  </a:lnTo>
                  <a:lnTo>
                    <a:pt x="3031906" y="6"/>
                  </a:lnTo>
                  <a:lnTo>
                    <a:pt x="3081609" y="6"/>
                  </a:lnTo>
                  <a:lnTo>
                    <a:pt x="3131312" y="6"/>
                  </a:lnTo>
                  <a:lnTo>
                    <a:pt x="3181016" y="6"/>
                  </a:lnTo>
                  <a:lnTo>
                    <a:pt x="3230719" y="6"/>
                  </a:lnTo>
                  <a:lnTo>
                    <a:pt x="3280422" y="6"/>
                  </a:lnTo>
                  <a:lnTo>
                    <a:pt x="3330126" y="6"/>
                  </a:lnTo>
                  <a:lnTo>
                    <a:pt x="3379829" y="6"/>
                  </a:lnTo>
                  <a:lnTo>
                    <a:pt x="3429533" y="6"/>
                  </a:lnTo>
                  <a:lnTo>
                    <a:pt x="3479236" y="6"/>
                  </a:lnTo>
                  <a:lnTo>
                    <a:pt x="3528939" y="6"/>
                  </a:lnTo>
                  <a:lnTo>
                    <a:pt x="3578643" y="6"/>
                  </a:lnTo>
                  <a:lnTo>
                    <a:pt x="3628346" y="6"/>
                  </a:lnTo>
                  <a:lnTo>
                    <a:pt x="3678049" y="6"/>
                  </a:lnTo>
                  <a:lnTo>
                    <a:pt x="3727753" y="6"/>
                  </a:lnTo>
                  <a:lnTo>
                    <a:pt x="3777456" y="6"/>
                  </a:lnTo>
                  <a:lnTo>
                    <a:pt x="3827160" y="6"/>
                  </a:lnTo>
                  <a:lnTo>
                    <a:pt x="3876863" y="6"/>
                  </a:lnTo>
                  <a:lnTo>
                    <a:pt x="3926566" y="6"/>
                  </a:lnTo>
                  <a:lnTo>
                    <a:pt x="3976270" y="6"/>
                  </a:lnTo>
                  <a:lnTo>
                    <a:pt x="4025973" y="6"/>
                  </a:lnTo>
                  <a:lnTo>
                    <a:pt x="4075676" y="6"/>
                  </a:lnTo>
                  <a:lnTo>
                    <a:pt x="4125380" y="6"/>
                  </a:lnTo>
                  <a:lnTo>
                    <a:pt x="4175083" y="6"/>
                  </a:lnTo>
                  <a:lnTo>
                    <a:pt x="4224787" y="6"/>
                  </a:lnTo>
                  <a:lnTo>
                    <a:pt x="4274490" y="6"/>
                  </a:lnTo>
                  <a:lnTo>
                    <a:pt x="4324193" y="6"/>
                  </a:lnTo>
                  <a:lnTo>
                    <a:pt x="4373897" y="6"/>
                  </a:lnTo>
                  <a:lnTo>
                    <a:pt x="4423600" y="6"/>
                  </a:lnTo>
                  <a:lnTo>
                    <a:pt x="4473303" y="6"/>
                  </a:lnTo>
                  <a:lnTo>
                    <a:pt x="4523007" y="6"/>
                  </a:lnTo>
                  <a:lnTo>
                    <a:pt x="4572710" y="6"/>
                  </a:lnTo>
                  <a:lnTo>
                    <a:pt x="4622414" y="6"/>
                  </a:lnTo>
                  <a:lnTo>
                    <a:pt x="4672117" y="6"/>
                  </a:lnTo>
                  <a:lnTo>
                    <a:pt x="4721820" y="6"/>
                  </a:lnTo>
                  <a:lnTo>
                    <a:pt x="4771524" y="6"/>
                  </a:lnTo>
                  <a:lnTo>
                    <a:pt x="4821227" y="6"/>
                  </a:lnTo>
                  <a:lnTo>
                    <a:pt x="4870930" y="6"/>
                  </a:lnTo>
                  <a:lnTo>
                    <a:pt x="4920634" y="6"/>
                  </a:lnTo>
                  <a:lnTo>
                    <a:pt x="4970337" y="6"/>
                  </a:lnTo>
                  <a:lnTo>
                    <a:pt x="5020040" y="6"/>
                  </a:lnTo>
                  <a:lnTo>
                    <a:pt x="5069744" y="6"/>
                  </a:lnTo>
                  <a:lnTo>
                    <a:pt x="5119447" y="6"/>
                  </a:lnTo>
                  <a:lnTo>
                    <a:pt x="5169151" y="6"/>
                  </a:lnTo>
                  <a:lnTo>
                    <a:pt x="5218854" y="6"/>
                  </a:lnTo>
                  <a:lnTo>
                    <a:pt x="5268557" y="6"/>
                  </a:lnTo>
                  <a:lnTo>
                    <a:pt x="5318261" y="6"/>
                  </a:lnTo>
                  <a:lnTo>
                    <a:pt x="5367964" y="6"/>
                  </a:lnTo>
                  <a:lnTo>
                    <a:pt x="5417667" y="6"/>
                  </a:lnTo>
                  <a:lnTo>
                    <a:pt x="5467371" y="6"/>
                  </a:lnTo>
                  <a:lnTo>
                    <a:pt x="5517074" y="6"/>
                  </a:lnTo>
                  <a:lnTo>
                    <a:pt x="5566778" y="6"/>
                  </a:lnTo>
                  <a:lnTo>
                    <a:pt x="5616481" y="6"/>
                  </a:lnTo>
                  <a:lnTo>
                    <a:pt x="5666184" y="6"/>
                  </a:lnTo>
                  <a:lnTo>
                    <a:pt x="5715888" y="6"/>
                  </a:lnTo>
                  <a:lnTo>
                    <a:pt x="5765591" y="6"/>
                  </a:lnTo>
                  <a:lnTo>
                    <a:pt x="5815294" y="6"/>
                  </a:lnTo>
                  <a:lnTo>
                    <a:pt x="5864998" y="6"/>
                  </a:lnTo>
                  <a:lnTo>
                    <a:pt x="5914701" y="6"/>
                  </a:lnTo>
                  <a:lnTo>
                    <a:pt x="5964405" y="6"/>
                  </a:lnTo>
                  <a:lnTo>
                    <a:pt x="6014108" y="6"/>
                  </a:lnTo>
                  <a:lnTo>
                    <a:pt x="6063811" y="6"/>
                  </a:lnTo>
                  <a:lnTo>
                    <a:pt x="6113515" y="5"/>
                  </a:lnTo>
                  <a:lnTo>
                    <a:pt x="6163218" y="5"/>
                  </a:lnTo>
                  <a:lnTo>
                    <a:pt x="6212921" y="5"/>
                  </a:lnTo>
                  <a:lnTo>
                    <a:pt x="6262625" y="5"/>
                  </a:lnTo>
                  <a:lnTo>
                    <a:pt x="6312328" y="5"/>
                  </a:lnTo>
                  <a:lnTo>
                    <a:pt x="6362032" y="5"/>
                  </a:lnTo>
                  <a:lnTo>
                    <a:pt x="6411735" y="5"/>
                  </a:lnTo>
                  <a:lnTo>
                    <a:pt x="6461438" y="5"/>
                  </a:lnTo>
                  <a:lnTo>
                    <a:pt x="6511142" y="5"/>
                  </a:lnTo>
                  <a:lnTo>
                    <a:pt x="6560845" y="5"/>
                  </a:lnTo>
                  <a:lnTo>
                    <a:pt x="6610548" y="5"/>
                  </a:lnTo>
                  <a:lnTo>
                    <a:pt x="6660252" y="5"/>
                  </a:lnTo>
                  <a:lnTo>
                    <a:pt x="6709955" y="5"/>
                  </a:lnTo>
                  <a:lnTo>
                    <a:pt x="6759658" y="5"/>
                  </a:lnTo>
                  <a:lnTo>
                    <a:pt x="6809362" y="5"/>
                  </a:lnTo>
                  <a:lnTo>
                    <a:pt x="6859065" y="5"/>
                  </a:lnTo>
                  <a:lnTo>
                    <a:pt x="6908769" y="5"/>
                  </a:lnTo>
                  <a:lnTo>
                    <a:pt x="6958472" y="5"/>
                  </a:lnTo>
                  <a:lnTo>
                    <a:pt x="7008175" y="5"/>
                  </a:lnTo>
                  <a:lnTo>
                    <a:pt x="7057879" y="5"/>
                  </a:lnTo>
                  <a:lnTo>
                    <a:pt x="7107582" y="5"/>
                  </a:lnTo>
                  <a:lnTo>
                    <a:pt x="7157285" y="5"/>
                  </a:lnTo>
                  <a:lnTo>
                    <a:pt x="7206989" y="5"/>
                  </a:lnTo>
                  <a:lnTo>
                    <a:pt x="7256692" y="5"/>
                  </a:lnTo>
                  <a:lnTo>
                    <a:pt x="7306396" y="5"/>
                  </a:lnTo>
                  <a:lnTo>
                    <a:pt x="7356099" y="5"/>
                  </a:lnTo>
                  <a:lnTo>
                    <a:pt x="7405802" y="5"/>
                  </a:lnTo>
                  <a:lnTo>
                    <a:pt x="7455506" y="5"/>
                  </a:lnTo>
                  <a:lnTo>
                    <a:pt x="7505209" y="5"/>
                  </a:lnTo>
                  <a:lnTo>
                    <a:pt x="7554912" y="5"/>
                  </a:lnTo>
                  <a:lnTo>
                    <a:pt x="7604616" y="5"/>
                  </a:lnTo>
                  <a:lnTo>
                    <a:pt x="7654319" y="5"/>
                  </a:lnTo>
                  <a:lnTo>
                    <a:pt x="7704023" y="5"/>
                  </a:lnTo>
                  <a:lnTo>
                    <a:pt x="7753726" y="5"/>
                  </a:lnTo>
                  <a:lnTo>
                    <a:pt x="7803429" y="5"/>
                  </a:lnTo>
                  <a:lnTo>
                    <a:pt x="7853133" y="5"/>
                  </a:lnTo>
                  <a:lnTo>
                    <a:pt x="7902836" y="5"/>
                  </a:lnTo>
                  <a:lnTo>
                    <a:pt x="7952539" y="5"/>
                  </a:lnTo>
                  <a:lnTo>
                    <a:pt x="8002243" y="5"/>
                  </a:lnTo>
                  <a:lnTo>
                    <a:pt x="8051946" y="5"/>
                  </a:lnTo>
                  <a:lnTo>
                    <a:pt x="8101649" y="5"/>
                  </a:lnTo>
                  <a:lnTo>
                    <a:pt x="8151353" y="5"/>
                  </a:lnTo>
                  <a:lnTo>
                    <a:pt x="8201056" y="5"/>
                  </a:lnTo>
                  <a:lnTo>
                    <a:pt x="8250760" y="5"/>
                  </a:lnTo>
                  <a:lnTo>
                    <a:pt x="8300463" y="5"/>
                  </a:lnTo>
                  <a:lnTo>
                    <a:pt x="8350166" y="5"/>
                  </a:lnTo>
                  <a:lnTo>
                    <a:pt x="8399870" y="5"/>
                  </a:lnTo>
                  <a:lnTo>
                    <a:pt x="8449573" y="5"/>
                  </a:lnTo>
                  <a:lnTo>
                    <a:pt x="8499276" y="5"/>
                  </a:lnTo>
                  <a:lnTo>
                    <a:pt x="8548980" y="5"/>
                  </a:lnTo>
                  <a:lnTo>
                    <a:pt x="8598683" y="5"/>
                  </a:lnTo>
                  <a:lnTo>
                    <a:pt x="8648387" y="5"/>
                  </a:lnTo>
                  <a:lnTo>
                    <a:pt x="8698090" y="4"/>
                  </a:lnTo>
                  <a:lnTo>
                    <a:pt x="8747793" y="4"/>
                  </a:lnTo>
                  <a:lnTo>
                    <a:pt x="8797497" y="4"/>
                  </a:lnTo>
                  <a:lnTo>
                    <a:pt x="8847200" y="4"/>
                  </a:lnTo>
                  <a:lnTo>
                    <a:pt x="8896903" y="4"/>
                  </a:lnTo>
                  <a:lnTo>
                    <a:pt x="8946607" y="4"/>
                  </a:lnTo>
                  <a:lnTo>
                    <a:pt x="8996310" y="4"/>
                  </a:lnTo>
                  <a:lnTo>
                    <a:pt x="9046014" y="4"/>
                  </a:lnTo>
                  <a:lnTo>
                    <a:pt x="9095717" y="4"/>
                  </a:lnTo>
                  <a:lnTo>
                    <a:pt x="9145420" y="4"/>
                  </a:lnTo>
                  <a:lnTo>
                    <a:pt x="9195124" y="4"/>
                  </a:lnTo>
                  <a:lnTo>
                    <a:pt x="9244827" y="4"/>
                  </a:lnTo>
                  <a:lnTo>
                    <a:pt x="9294530" y="4"/>
                  </a:lnTo>
                  <a:lnTo>
                    <a:pt x="9344234" y="4"/>
                  </a:lnTo>
                  <a:lnTo>
                    <a:pt x="9393937" y="4"/>
                  </a:lnTo>
                  <a:lnTo>
                    <a:pt x="9443641" y="4"/>
                  </a:lnTo>
                  <a:lnTo>
                    <a:pt x="9493344" y="4"/>
                  </a:lnTo>
                  <a:lnTo>
                    <a:pt x="9543047" y="4"/>
                  </a:lnTo>
                  <a:lnTo>
                    <a:pt x="9592751" y="4"/>
                  </a:lnTo>
                  <a:lnTo>
                    <a:pt x="9642454" y="4"/>
                  </a:lnTo>
                  <a:lnTo>
                    <a:pt x="9692157" y="4"/>
                  </a:lnTo>
                  <a:lnTo>
                    <a:pt x="9741861" y="4"/>
                  </a:lnTo>
                  <a:lnTo>
                    <a:pt x="9791564" y="4"/>
                  </a:lnTo>
                  <a:lnTo>
                    <a:pt x="9841267" y="4"/>
                  </a:lnTo>
                  <a:lnTo>
                    <a:pt x="9890971" y="4"/>
                  </a:lnTo>
                  <a:lnTo>
                    <a:pt x="9940674" y="4"/>
                  </a:lnTo>
                  <a:lnTo>
                    <a:pt x="9990378" y="4"/>
                  </a:lnTo>
                  <a:lnTo>
                    <a:pt x="10040081" y="4"/>
                  </a:lnTo>
                  <a:lnTo>
                    <a:pt x="10089784" y="4"/>
                  </a:lnTo>
                  <a:lnTo>
                    <a:pt x="10139488" y="4"/>
                  </a:lnTo>
                  <a:lnTo>
                    <a:pt x="10189191" y="4"/>
                  </a:lnTo>
                  <a:lnTo>
                    <a:pt x="10238894" y="4"/>
                  </a:lnTo>
                  <a:lnTo>
                    <a:pt x="10288598" y="4"/>
                  </a:lnTo>
                  <a:lnTo>
                    <a:pt x="10338301" y="4"/>
                  </a:lnTo>
                  <a:lnTo>
                    <a:pt x="10388005" y="4"/>
                  </a:lnTo>
                  <a:lnTo>
                    <a:pt x="10437708" y="4"/>
                  </a:lnTo>
                  <a:lnTo>
                    <a:pt x="10487411" y="3"/>
                  </a:lnTo>
                  <a:lnTo>
                    <a:pt x="10537115" y="3"/>
                  </a:lnTo>
                  <a:lnTo>
                    <a:pt x="10586818" y="3"/>
                  </a:lnTo>
                  <a:lnTo>
                    <a:pt x="10636521" y="3"/>
                  </a:lnTo>
                  <a:lnTo>
                    <a:pt x="10686225" y="3"/>
                  </a:lnTo>
                  <a:lnTo>
                    <a:pt x="10735928" y="3"/>
                  </a:lnTo>
                  <a:lnTo>
                    <a:pt x="10785632" y="3"/>
                  </a:lnTo>
                  <a:lnTo>
                    <a:pt x="10835335" y="3"/>
                  </a:lnTo>
                  <a:lnTo>
                    <a:pt x="10885038" y="3"/>
                  </a:lnTo>
                  <a:lnTo>
                    <a:pt x="10934742" y="3"/>
                  </a:lnTo>
                  <a:lnTo>
                    <a:pt x="10984445" y="3"/>
                  </a:lnTo>
                  <a:lnTo>
                    <a:pt x="11034148" y="3"/>
                  </a:lnTo>
                  <a:lnTo>
                    <a:pt x="11083852" y="3"/>
                  </a:lnTo>
                  <a:lnTo>
                    <a:pt x="11133555" y="3"/>
                  </a:lnTo>
                  <a:lnTo>
                    <a:pt x="11183258" y="3"/>
                  </a:lnTo>
                  <a:lnTo>
                    <a:pt x="11232962" y="3"/>
                  </a:lnTo>
                  <a:lnTo>
                    <a:pt x="11282665" y="3"/>
                  </a:lnTo>
                  <a:lnTo>
                    <a:pt x="11332369" y="3"/>
                  </a:lnTo>
                  <a:lnTo>
                    <a:pt x="11382072" y="3"/>
                  </a:lnTo>
                  <a:lnTo>
                    <a:pt x="11431775" y="3"/>
                  </a:lnTo>
                  <a:lnTo>
                    <a:pt x="11481479" y="3"/>
                  </a:lnTo>
                  <a:lnTo>
                    <a:pt x="11531182" y="3"/>
                  </a:lnTo>
                  <a:lnTo>
                    <a:pt x="11580885" y="3"/>
                  </a:lnTo>
                  <a:lnTo>
                    <a:pt x="11630589" y="3"/>
                  </a:lnTo>
                  <a:lnTo>
                    <a:pt x="11680292" y="3"/>
                  </a:lnTo>
                  <a:lnTo>
                    <a:pt x="11729996" y="3"/>
                  </a:lnTo>
                  <a:lnTo>
                    <a:pt x="11779699" y="3"/>
                  </a:lnTo>
                  <a:lnTo>
                    <a:pt x="11829402" y="3"/>
                  </a:lnTo>
                  <a:lnTo>
                    <a:pt x="11879106" y="3"/>
                  </a:lnTo>
                  <a:lnTo>
                    <a:pt x="11928809" y="2"/>
                  </a:lnTo>
                  <a:lnTo>
                    <a:pt x="11978512" y="2"/>
                  </a:lnTo>
                  <a:lnTo>
                    <a:pt x="12028216" y="2"/>
                  </a:lnTo>
                  <a:lnTo>
                    <a:pt x="12077919" y="2"/>
                  </a:lnTo>
                  <a:lnTo>
                    <a:pt x="12127623" y="2"/>
                  </a:lnTo>
                  <a:lnTo>
                    <a:pt x="12177326" y="2"/>
                  </a:lnTo>
                  <a:lnTo>
                    <a:pt x="12227029" y="2"/>
                  </a:lnTo>
                  <a:lnTo>
                    <a:pt x="12276733" y="2"/>
                  </a:lnTo>
                  <a:lnTo>
                    <a:pt x="12326436" y="2"/>
                  </a:lnTo>
                  <a:lnTo>
                    <a:pt x="12376139" y="2"/>
                  </a:lnTo>
                  <a:lnTo>
                    <a:pt x="12425843" y="2"/>
                  </a:lnTo>
                  <a:lnTo>
                    <a:pt x="12475546" y="2"/>
                  </a:lnTo>
                  <a:lnTo>
                    <a:pt x="12525250" y="2"/>
                  </a:lnTo>
                  <a:lnTo>
                    <a:pt x="12574953" y="2"/>
                  </a:lnTo>
                  <a:lnTo>
                    <a:pt x="12624656" y="2"/>
                  </a:lnTo>
                  <a:lnTo>
                    <a:pt x="12674360" y="2"/>
                  </a:lnTo>
                  <a:lnTo>
                    <a:pt x="12724063" y="2"/>
                  </a:lnTo>
                  <a:lnTo>
                    <a:pt x="12773766" y="2"/>
                  </a:lnTo>
                  <a:lnTo>
                    <a:pt x="12823470" y="2"/>
                  </a:lnTo>
                  <a:lnTo>
                    <a:pt x="12873173" y="2"/>
                  </a:lnTo>
                  <a:lnTo>
                    <a:pt x="12922876" y="2"/>
                  </a:lnTo>
                  <a:lnTo>
                    <a:pt x="12972580" y="2"/>
                  </a:lnTo>
                  <a:lnTo>
                    <a:pt x="13022283" y="1"/>
                  </a:lnTo>
                  <a:lnTo>
                    <a:pt x="13071987" y="1"/>
                  </a:lnTo>
                  <a:lnTo>
                    <a:pt x="13121690" y="1"/>
                  </a:lnTo>
                  <a:lnTo>
                    <a:pt x="13171393" y="1"/>
                  </a:lnTo>
                  <a:lnTo>
                    <a:pt x="13221097" y="1"/>
                  </a:lnTo>
                  <a:lnTo>
                    <a:pt x="13270800" y="1"/>
                  </a:lnTo>
                  <a:lnTo>
                    <a:pt x="13320503" y="1"/>
                  </a:lnTo>
                  <a:lnTo>
                    <a:pt x="13370207" y="1"/>
                  </a:lnTo>
                  <a:lnTo>
                    <a:pt x="13419910" y="1"/>
                  </a:lnTo>
                  <a:lnTo>
                    <a:pt x="13469614" y="1"/>
                  </a:lnTo>
                  <a:lnTo>
                    <a:pt x="13519317" y="1"/>
                  </a:lnTo>
                  <a:lnTo>
                    <a:pt x="13569020" y="1"/>
                  </a:lnTo>
                  <a:lnTo>
                    <a:pt x="13618724" y="1"/>
                  </a:lnTo>
                  <a:lnTo>
                    <a:pt x="13668427" y="1"/>
                  </a:lnTo>
                  <a:lnTo>
                    <a:pt x="13718130" y="1"/>
                  </a:lnTo>
                  <a:lnTo>
                    <a:pt x="13767834" y="1"/>
                  </a:lnTo>
                  <a:lnTo>
                    <a:pt x="13817537" y="1"/>
                  </a:lnTo>
                  <a:lnTo>
                    <a:pt x="13867241" y="1"/>
                  </a:lnTo>
                  <a:lnTo>
                    <a:pt x="13916944" y="1"/>
                  </a:lnTo>
                  <a:lnTo>
                    <a:pt x="13966647" y="0"/>
                  </a:lnTo>
                  <a:lnTo>
                    <a:pt x="14016351" y="0"/>
                  </a:lnTo>
                  <a:lnTo>
                    <a:pt x="14066054" y="0"/>
                  </a:lnTo>
                  <a:lnTo>
                    <a:pt x="14115757" y="0"/>
                  </a:lnTo>
                  <a:lnTo>
                    <a:pt x="14165461" y="0"/>
                  </a:lnTo>
                  <a:lnTo>
                    <a:pt x="14215164" y="0"/>
                  </a:lnTo>
                  <a:lnTo>
                    <a:pt x="14264868" y="0"/>
                  </a:lnTo>
                  <a:lnTo>
                    <a:pt x="14314571" y="0"/>
                  </a:lnTo>
                  <a:lnTo>
                    <a:pt x="14364274" y="0"/>
                  </a:lnTo>
                </a:path>
              </a:pathLst>
            </a:custGeom>
            <a:ln w="27000">
              <a:solidFill>
                <a:srgbClr val="000000">
                  <a:alpha val="50196"/>
                </a:srgbClr>
              </a:solidFill>
              <a:prstDash val="solid"/>
              <a:round/>
            </a:ln>
          </p:spPr>
          <p:txBody>
            <a:bodyPr/>
            <a:lstStyle/>
            <a:p/>
          </p:txBody>
        </p:sp>
        <p:sp>
          <p:nvSpPr>
            <p:cNvPr id="61" name="Polyline form 61"/>
            <p:cNvSpPr/>
            <p:nvPr/>
          </p:nvSpPr>
          <p:spPr>
            <a:xfrm>
              <a:off x="20438431" y="15252388"/>
              <a:ext cx="14364274" cy="638054"/>
            </a:xfrm>
            <a:custGeom>
              <a:avLst/>
              <a:pathLst>
                <a:path w="14364274" h="638054">
                  <a:moveTo>
                    <a:pt x="0" y="638054"/>
                  </a:moveTo>
                  <a:lnTo>
                    <a:pt x="49703" y="636135"/>
                  </a:lnTo>
                  <a:lnTo>
                    <a:pt x="99407" y="634211"/>
                  </a:lnTo>
                  <a:lnTo>
                    <a:pt x="149110" y="632283"/>
                  </a:lnTo>
                  <a:lnTo>
                    <a:pt x="198813" y="630351"/>
                  </a:lnTo>
                  <a:lnTo>
                    <a:pt x="248517" y="628414"/>
                  </a:lnTo>
                  <a:lnTo>
                    <a:pt x="298220" y="626473"/>
                  </a:lnTo>
                  <a:lnTo>
                    <a:pt x="347924" y="624527"/>
                  </a:lnTo>
                  <a:lnTo>
                    <a:pt x="397627" y="622577"/>
                  </a:lnTo>
                  <a:lnTo>
                    <a:pt x="447330" y="620623"/>
                  </a:lnTo>
                  <a:lnTo>
                    <a:pt x="497034" y="618664"/>
                  </a:lnTo>
                  <a:lnTo>
                    <a:pt x="546737" y="616701"/>
                  </a:lnTo>
                  <a:lnTo>
                    <a:pt x="596440" y="614733"/>
                  </a:lnTo>
                  <a:lnTo>
                    <a:pt x="646144" y="612761"/>
                  </a:lnTo>
                  <a:lnTo>
                    <a:pt x="695847" y="610785"/>
                  </a:lnTo>
                  <a:lnTo>
                    <a:pt x="745551" y="608804"/>
                  </a:lnTo>
                  <a:lnTo>
                    <a:pt x="795254" y="606819"/>
                  </a:lnTo>
                  <a:lnTo>
                    <a:pt x="844957" y="604830"/>
                  </a:lnTo>
                  <a:lnTo>
                    <a:pt x="894661" y="602836"/>
                  </a:lnTo>
                  <a:lnTo>
                    <a:pt x="944364" y="600838"/>
                  </a:lnTo>
                  <a:lnTo>
                    <a:pt x="994067" y="598836"/>
                  </a:lnTo>
                  <a:lnTo>
                    <a:pt x="1043771" y="596830"/>
                  </a:lnTo>
                  <a:lnTo>
                    <a:pt x="1093474" y="594819"/>
                  </a:lnTo>
                  <a:lnTo>
                    <a:pt x="1143178" y="592804"/>
                  </a:lnTo>
                  <a:lnTo>
                    <a:pt x="1192881" y="590784"/>
                  </a:lnTo>
                  <a:lnTo>
                    <a:pt x="1242584" y="588760"/>
                  </a:lnTo>
                  <a:lnTo>
                    <a:pt x="1292288" y="586732"/>
                  </a:lnTo>
                  <a:lnTo>
                    <a:pt x="1341991" y="584700"/>
                  </a:lnTo>
                  <a:lnTo>
                    <a:pt x="1391694" y="582664"/>
                  </a:lnTo>
                  <a:lnTo>
                    <a:pt x="1441398" y="580623"/>
                  </a:lnTo>
                  <a:lnTo>
                    <a:pt x="1491101" y="578578"/>
                  </a:lnTo>
                  <a:lnTo>
                    <a:pt x="1540805" y="576530"/>
                  </a:lnTo>
                  <a:lnTo>
                    <a:pt x="1590508" y="574476"/>
                  </a:lnTo>
                  <a:lnTo>
                    <a:pt x="1640211" y="572419"/>
                  </a:lnTo>
                  <a:lnTo>
                    <a:pt x="1689915" y="570358"/>
                  </a:lnTo>
                  <a:lnTo>
                    <a:pt x="1739618" y="568292"/>
                  </a:lnTo>
                  <a:lnTo>
                    <a:pt x="1789321" y="566222"/>
                  </a:lnTo>
                  <a:lnTo>
                    <a:pt x="1839025" y="564148"/>
                  </a:lnTo>
                  <a:lnTo>
                    <a:pt x="1888728" y="562071"/>
                  </a:lnTo>
                  <a:lnTo>
                    <a:pt x="1938431" y="559989"/>
                  </a:lnTo>
                  <a:lnTo>
                    <a:pt x="1988135" y="557902"/>
                  </a:lnTo>
                  <a:lnTo>
                    <a:pt x="2037838" y="555812"/>
                  </a:lnTo>
                  <a:lnTo>
                    <a:pt x="2087542" y="553718"/>
                  </a:lnTo>
                  <a:lnTo>
                    <a:pt x="2137245" y="551620"/>
                  </a:lnTo>
                  <a:lnTo>
                    <a:pt x="2186948" y="549518"/>
                  </a:lnTo>
                  <a:lnTo>
                    <a:pt x="2236652" y="547412"/>
                  </a:lnTo>
                  <a:lnTo>
                    <a:pt x="2286355" y="545302"/>
                  </a:lnTo>
                  <a:lnTo>
                    <a:pt x="2336058" y="543188"/>
                  </a:lnTo>
                  <a:lnTo>
                    <a:pt x="2385762" y="541070"/>
                  </a:lnTo>
                  <a:lnTo>
                    <a:pt x="2435465" y="538948"/>
                  </a:lnTo>
                  <a:lnTo>
                    <a:pt x="2485169" y="536822"/>
                  </a:lnTo>
                  <a:lnTo>
                    <a:pt x="2534872" y="534692"/>
                  </a:lnTo>
                  <a:lnTo>
                    <a:pt x="2584575" y="532559"/>
                  </a:lnTo>
                  <a:lnTo>
                    <a:pt x="2634279" y="530421"/>
                  </a:lnTo>
                  <a:lnTo>
                    <a:pt x="2683982" y="528280"/>
                  </a:lnTo>
                  <a:lnTo>
                    <a:pt x="2733685" y="526135"/>
                  </a:lnTo>
                  <a:lnTo>
                    <a:pt x="2783389" y="523986"/>
                  </a:lnTo>
                  <a:lnTo>
                    <a:pt x="2833092" y="521834"/>
                  </a:lnTo>
                  <a:lnTo>
                    <a:pt x="2882796" y="519677"/>
                  </a:lnTo>
                  <a:lnTo>
                    <a:pt x="2932499" y="517517"/>
                  </a:lnTo>
                  <a:lnTo>
                    <a:pt x="2982202" y="515354"/>
                  </a:lnTo>
                  <a:lnTo>
                    <a:pt x="3031906" y="513186"/>
                  </a:lnTo>
                  <a:lnTo>
                    <a:pt x="3081609" y="511015"/>
                  </a:lnTo>
                  <a:lnTo>
                    <a:pt x="3131312" y="508840"/>
                  </a:lnTo>
                  <a:lnTo>
                    <a:pt x="3181016" y="506662"/>
                  </a:lnTo>
                  <a:lnTo>
                    <a:pt x="3230719" y="504480"/>
                  </a:lnTo>
                  <a:lnTo>
                    <a:pt x="3280422" y="502294"/>
                  </a:lnTo>
                  <a:lnTo>
                    <a:pt x="3330126" y="500105"/>
                  </a:lnTo>
                  <a:lnTo>
                    <a:pt x="3379829" y="497913"/>
                  </a:lnTo>
                  <a:lnTo>
                    <a:pt x="3429533" y="495717"/>
                  </a:lnTo>
                  <a:lnTo>
                    <a:pt x="3479236" y="493517"/>
                  </a:lnTo>
                  <a:lnTo>
                    <a:pt x="3528939" y="491314"/>
                  </a:lnTo>
                  <a:lnTo>
                    <a:pt x="3578643" y="489107"/>
                  </a:lnTo>
                  <a:lnTo>
                    <a:pt x="3628346" y="486897"/>
                  </a:lnTo>
                  <a:lnTo>
                    <a:pt x="3678049" y="484684"/>
                  </a:lnTo>
                  <a:lnTo>
                    <a:pt x="3727753" y="482467"/>
                  </a:lnTo>
                  <a:lnTo>
                    <a:pt x="3777456" y="480247"/>
                  </a:lnTo>
                  <a:lnTo>
                    <a:pt x="3827160" y="478024"/>
                  </a:lnTo>
                  <a:lnTo>
                    <a:pt x="3876863" y="475797"/>
                  </a:lnTo>
                  <a:lnTo>
                    <a:pt x="3926566" y="473567"/>
                  </a:lnTo>
                  <a:lnTo>
                    <a:pt x="3976270" y="471334"/>
                  </a:lnTo>
                  <a:lnTo>
                    <a:pt x="4025973" y="469098"/>
                  </a:lnTo>
                  <a:lnTo>
                    <a:pt x="4075676" y="466858"/>
                  </a:lnTo>
                  <a:lnTo>
                    <a:pt x="4125380" y="464616"/>
                  </a:lnTo>
                  <a:lnTo>
                    <a:pt x="4175083" y="462370"/>
                  </a:lnTo>
                  <a:lnTo>
                    <a:pt x="4224787" y="460121"/>
                  </a:lnTo>
                  <a:lnTo>
                    <a:pt x="4274490" y="457869"/>
                  </a:lnTo>
                  <a:lnTo>
                    <a:pt x="4324193" y="455614"/>
                  </a:lnTo>
                  <a:lnTo>
                    <a:pt x="4373897" y="453356"/>
                  </a:lnTo>
                  <a:lnTo>
                    <a:pt x="4423600" y="451095"/>
                  </a:lnTo>
                  <a:lnTo>
                    <a:pt x="4473303" y="448832"/>
                  </a:lnTo>
                  <a:lnTo>
                    <a:pt x="4523007" y="446565"/>
                  </a:lnTo>
                  <a:lnTo>
                    <a:pt x="4572710" y="444295"/>
                  </a:lnTo>
                  <a:lnTo>
                    <a:pt x="4622414" y="442023"/>
                  </a:lnTo>
                  <a:lnTo>
                    <a:pt x="4672117" y="439747"/>
                  </a:lnTo>
                  <a:lnTo>
                    <a:pt x="4721820" y="437469"/>
                  </a:lnTo>
                  <a:lnTo>
                    <a:pt x="4771524" y="435188"/>
                  </a:lnTo>
                  <a:lnTo>
                    <a:pt x="4821227" y="432904"/>
                  </a:lnTo>
                  <a:lnTo>
                    <a:pt x="4870930" y="430618"/>
                  </a:lnTo>
                  <a:lnTo>
                    <a:pt x="4920634" y="428329"/>
                  </a:lnTo>
                  <a:lnTo>
                    <a:pt x="4970337" y="426038"/>
                  </a:lnTo>
                  <a:lnTo>
                    <a:pt x="5020040" y="423743"/>
                  </a:lnTo>
                  <a:lnTo>
                    <a:pt x="5069744" y="421447"/>
                  </a:lnTo>
                  <a:lnTo>
                    <a:pt x="5119447" y="419147"/>
                  </a:lnTo>
                  <a:lnTo>
                    <a:pt x="5169151" y="416846"/>
                  </a:lnTo>
                  <a:lnTo>
                    <a:pt x="5218854" y="414541"/>
                  </a:lnTo>
                  <a:lnTo>
                    <a:pt x="5268557" y="412235"/>
                  </a:lnTo>
                  <a:lnTo>
                    <a:pt x="5318261" y="409926"/>
                  </a:lnTo>
                  <a:lnTo>
                    <a:pt x="5367964" y="407614"/>
                  </a:lnTo>
                  <a:lnTo>
                    <a:pt x="5417667" y="405301"/>
                  </a:lnTo>
                  <a:lnTo>
                    <a:pt x="5467371" y="402985"/>
                  </a:lnTo>
                  <a:lnTo>
                    <a:pt x="5517074" y="400667"/>
                  </a:lnTo>
                  <a:lnTo>
                    <a:pt x="5566778" y="398346"/>
                  </a:lnTo>
                  <a:lnTo>
                    <a:pt x="5616481" y="396024"/>
                  </a:lnTo>
                  <a:lnTo>
                    <a:pt x="5666184" y="393699"/>
                  </a:lnTo>
                  <a:lnTo>
                    <a:pt x="5715888" y="391372"/>
                  </a:lnTo>
                  <a:lnTo>
                    <a:pt x="5765591" y="389043"/>
                  </a:lnTo>
                  <a:lnTo>
                    <a:pt x="5815294" y="386713"/>
                  </a:lnTo>
                  <a:lnTo>
                    <a:pt x="5864998" y="384380"/>
                  </a:lnTo>
                  <a:lnTo>
                    <a:pt x="5914701" y="382045"/>
                  </a:lnTo>
                  <a:lnTo>
                    <a:pt x="5964405" y="379709"/>
                  </a:lnTo>
                  <a:lnTo>
                    <a:pt x="6014108" y="377370"/>
                  </a:lnTo>
                  <a:lnTo>
                    <a:pt x="6063811" y="375030"/>
                  </a:lnTo>
                  <a:lnTo>
                    <a:pt x="6113515" y="372688"/>
                  </a:lnTo>
                  <a:lnTo>
                    <a:pt x="6163218" y="370344"/>
                  </a:lnTo>
                  <a:lnTo>
                    <a:pt x="6212921" y="367999"/>
                  </a:lnTo>
                  <a:lnTo>
                    <a:pt x="6262625" y="365652"/>
                  </a:lnTo>
                  <a:lnTo>
                    <a:pt x="6312328" y="363303"/>
                  </a:lnTo>
                  <a:lnTo>
                    <a:pt x="6362032" y="360953"/>
                  </a:lnTo>
                  <a:lnTo>
                    <a:pt x="6411735" y="358602"/>
                  </a:lnTo>
                  <a:lnTo>
                    <a:pt x="6461438" y="356248"/>
                  </a:lnTo>
                  <a:lnTo>
                    <a:pt x="6511142" y="353894"/>
                  </a:lnTo>
                  <a:lnTo>
                    <a:pt x="6560845" y="351538"/>
                  </a:lnTo>
                  <a:lnTo>
                    <a:pt x="6610548" y="349181"/>
                  </a:lnTo>
                  <a:lnTo>
                    <a:pt x="6660252" y="346822"/>
                  </a:lnTo>
                  <a:lnTo>
                    <a:pt x="6709955" y="344462"/>
                  </a:lnTo>
                  <a:lnTo>
                    <a:pt x="6759658" y="342101"/>
                  </a:lnTo>
                  <a:lnTo>
                    <a:pt x="6809362" y="339739"/>
                  </a:lnTo>
                  <a:lnTo>
                    <a:pt x="6859065" y="337376"/>
                  </a:lnTo>
                  <a:lnTo>
                    <a:pt x="6908769" y="335012"/>
                  </a:lnTo>
                  <a:lnTo>
                    <a:pt x="6958472" y="332647"/>
                  </a:lnTo>
                  <a:lnTo>
                    <a:pt x="7008175" y="330280"/>
                  </a:lnTo>
                  <a:lnTo>
                    <a:pt x="7057879" y="327913"/>
                  </a:lnTo>
                  <a:lnTo>
                    <a:pt x="7107582" y="325545"/>
                  </a:lnTo>
                  <a:lnTo>
                    <a:pt x="7157285" y="323176"/>
                  </a:lnTo>
                  <a:lnTo>
                    <a:pt x="7206989" y="320807"/>
                  </a:lnTo>
                  <a:lnTo>
                    <a:pt x="7256692" y="318436"/>
                  </a:lnTo>
                  <a:lnTo>
                    <a:pt x="7306396" y="316065"/>
                  </a:lnTo>
                  <a:lnTo>
                    <a:pt x="7356099" y="313694"/>
                  </a:lnTo>
                  <a:lnTo>
                    <a:pt x="7405802" y="311321"/>
                  </a:lnTo>
                  <a:lnTo>
                    <a:pt x="7455506" y="308949"/>
                  </a:lnTo>
                  <a:lnTo>
                    <a:pt x="7505209" y="306575"/>
                  </a:lnTo>
                  <a:lnTo>
                    <a:pt x="7554912" y="304202"/>
                  </a:lnTo>
                  <a:lnTo>
                    <a:pt x="7604616" y="301828"/>
                  </a:lnTo>
                  <a:lnTo>
                    <a:pt x="7654319" y="299453"/>
                  </a:lnTo>
                  <a:lnTo>
                    <a:pt x="7704023" y="297079"/>
                  </a:lnTo>
                  <a:lnTo>
                    <a:pt x="7753726" y="294704"/>
                  </a:lnTo>
                  <a:lnTo>
                    <a:pt x="7803429" y="292329"/>
                  </a:lnTo>
                  <a:lnTo>
                    <a:pt x="7853133" y="289954"/>
                  </a:lnTo>
                  <a:lnTo>
                    <a:pt x="7902836" y="287579"/>
                  </a:lnTo>
                  <a:lnTo>
                    <a:pt x="7952539" y="285203"/>
                  </a:lnTo>
                  <a:lnTo>
                    <a:pt x="8002243" y="282828"/>
                  </a:lnTo>
                  <a:lnTo>
                    <a:pt x="8051946" y="280453"/>
                  </a:lnTo>
                  <a:lnTo>
                    <a:pt x="8101649" y="278078"/>
                  </a:lnTo>
                  <a:lnTo>
                    <a:pt x="8151353" y="275704"/>
                  </a:lnTo>
                  <a:lnTo>
                    <a:pt x="8201056" y="273329"/>
                  </a:lnTo>
                  <a:lnTo>
                    <a:pt x="8250760" y="270955"/>
                  </a:lnTo>
                  <a:lnTo>
                    <a:pt x="8300463" y="268581"/>
                  </a:lnTo>
                  <a:lnTo>
                    <a:pt x="8350166" y="266208"/>
                  </a:lnTo>
                  <a:lnTo>
                    <a:pt x="8399870" y="263835"/>
                  </a:lnTo>
                  <a:lnTo>
                    <a:pt x="8449573" y="261463"/>
                  </a:lnTo>
                  <a:lnTo>
                    <a:pt x="8499276" y="259091"/>
                  </a:lnTo>
                  <a:lnTo>
                    <a:pt x="8548980" y="256720"/>
                  </a:lnTo>
                  <a:lnTo>
                    <a:pt x="8598683" y="254350"/>
                  </a:lnTo>
                  <a:lnTo>
                    <a:pt x="8648387" y="251980"/>
                  </a:lnTo>
                  <a:lnTo>
                    <a:pt x="8698090" y="249611"/>
                  </a:lnTo>
                  <a:lnTo>
                    <a:pt x="8747793" y="247243"/>
                  </a:lnTo>
                  <a:lnTo>
                    <a:pt x="8797497" y="244876"/>
                  </a:lnTo>
                  <a:lnTo>
                    <a:pt x="8847200" y="242510"/>
                  </a:lnTo>
                  <a:lnTo>
                    <a:pt x="8896903" y="240145"/>
                  </a:lnTo>
                  <a:lnTo>
                    <a:pt x="8946607" y="237781"/>
                  </a:lnTo>
                  <a:lnTo>
                    <a:pt x="8996310" y="235418"/>
                  </a:lnTo>
                  <a:lnTo>
                    <a:pt x="9046014" y="233057"/>
                  </a:lnTo>
                  <a:lnTo>
                    <a:pt x="9095717" y="230696"/>
                  </a:lnTo>
                  <a:lnTo>
                    <a:pt x="9145420" y="228337"/>
                  </a:lnTo>
                  <a:lnTo>
                    <a:pt x="9195124" y="225980"/>
                  </a:lnTo>
                  <a:lnTo>
                    <a:pt x="9244827" y="223624"/>
                  </a:lnTo>
                  <a:lnTo>
                    <a:pt x="9294530" y="221269"/>
                  </a:lnTo>
                  <a:lnTo>
                    <a:pt x="9344234" y="218916"/>
                  </a:lnTo>
                  <a:lnTo>
                    <a:pt x="9393937" y="216564"/>
                  </a:lnTo>
                  <a:lnTo>
                    <a:pt x="9443641" y="214215"/>
                  </a:lnTo>
                  <a:lnTo>
                    <a:pt x="9493344" y="211867"/>
                  </a:lnTo>
                  <a:lnTo>
                    <a:pt x="9543047" y="209520"/>
                  </a:lnTo>
                  <a:lnTo>
                    <a:pt x="9592751" y="207176"/>
                  </a:lnTo>
                  <a:lnTo>
                    <a:pt x="9642454" y="204834"/>
                  </a:lnTo>
                  <a:lnTo>
                    <a:pt x="9692157" y="202493"/>
                  </a:lnTo>
                  <a:lnTo>
                    <a:pt x="9741861" y="200155"/>
                  </a:lnTo>
                  <a:lnTo>
                    <a:pt x="9791564" y="197818"/>
                  </a:lnTo>
                  <a:lnTo>
                    <a:pt x="9841267" y="195484"/>
                  </a:lnTo>
                  <a:lnTo>
                    <a:pt x="9890971" y="193152"/>
                  </a:lnTo>
                  <a:lnTo>
                    <a:pt x="9940674" y="190822"/>
                  </a:lnTo>
                  <a:lnTo>
                    <a:pt x="9990378" y="188495"/>
                  </a:lnTo>
                  <a:lnTo>
                    <a:pt x="10040081" y="186170"/>
                  </a:lnTo>
                  <a:lnTo>
                    <a:pt x="10089784" y="183848"/>
                  </a:lnTo>
                  <a:lnTo>
                    <a:pt x="10139488" y="181528"/>
                  </a:lnTo>
                  <a:lnTo>
                    <a:pt x="10189191" y="179210"/>
                  </a:lnTo>
                  <a:lnTo>
                    <a:pt x="10238894" y="176896"/>
                  </a:lnTo>
                  <a:lnTo>
                    <a:pt x="10288598" y="174584"/>
                  </a:lnTo>
                  <a:lnTo>
                    <a:pt x="10338301" y="172274"/>
                  </a:lnTo>
                  <a:lnTo>
                    <a:pt x="10388005" y="169968"/>
                  </a:lnTo>
                  <a:lnTo>
                    <a:pt x="10437708" y="167665"/>
                  </a:lnTo>
                  <a:lnTo>
                    <a:pt x="10487411" y="165364"/>
                  </a:lnTo>
                  <a:lnTo>
                    <a:pt x="10537115" y="163066"/>
                  </a:lnTo>
                  <a:lnTo>
                    <a:pt x="10586818" y="160772"/>
                  </a:lnTo>
                  <a:lnTo>
                    <a:pt x="10636521" y="158481"/>
                  </a:lnTo>
                  <a:lnTo>
                    <a:pt x="10686225" y="156192"/>
                  </a:lnTo>
                  <a:lnTo>
                    <a:pt x="10735928" y="153908"/>
                  </a:lnTo>
                  <a:lnTo>
                    <a:pt x="10785632" y="151626"/>
                  </a:lnTo>
                  <a:lnTo>
                    <a:pt x="10835335" y="149348"/>
                  </a:lnTo>
                  <a:lnTo>
                    <a:pt x="10885038" y="147073"/>
                  </a:lnTo>
                  <a:lnTo>
                    <a:pt x="10934742" y="144802"/>
                  </a:lnTo>
                  <a:lnTo>
                    <a:pt x="10984445" y="142534"/>
                  </a:lnTo>
                  <a:lnTo>
                    <a:pt x="11034148" y="140270"/>
                  </a:lnTo>
                  <a:lnTo>
                    <a:pt x="11083852" y="138010"/>
                  </a:lnTo>
                  <a:lnTo>
                    <a:pt x="11133555" y="135753"/>
                  </a:lnTo>
                  <a:lnTo>
                    <a:pt x="11183258" y="133501"/>
                  </a:lnTo>
                  <a:lnTo>
                    <a:pt x="11232962" y="131252"/>
                  </a:lnTo>
                  <a:lnTo>
                    <a:pt x="11282665" y="129007"/>
                  </a:lnTo>
                  <a:lnTo>
                    <a:pt x="11332369" y="126766"/>
                  </a:lnTo>
                  <a:lnTo>
                    <a:pt x="11382072" y="124529"/>
                  </a:lnTo>
                  <a:lnTo>
                    <a:pt x="11431775" y="122296"/>
                  </a:lnTo>
                  <a:lnTo>
                    <a:pt x="11481479" y="120068"/>
                  </a:lnTo>
                  <a:lnTo>
                    <a:pt x="11531182" y="117843"/>
                  </a:lnTo>
                  <a:lnTo>
                    <a:pt x="11580885" y="115623"/>
                  </a:lnTo>
                  <a:lnTo>
                    <a:pt x="11630589" y="113408"/>
                  </a:lnTo>
                  <a:lnTo>
                    <a:pt x="11680292" y="111197"/>
                  </a:lnTo>
                  <a:lnTo>
                    <a:pt x="11729996" y="108990"/>
                  </a:lnTo>
                  <a:lnTo>
                    <a:pt x="11779699" y="106788"/>
                  </a:lnTo>
                  <a:lnTo>
                    <a:pt x="11829402" y="104590"/>
                  </a:lnTo>
                  <a:lnTo>
                    <a:pt x="11879106" y="102397"/>
                  </a:lnTo>
                  <a:lnTo>
                    <a:pt x="11928809" y="100209"/>
                  </a:lnTo>
                  <a:lnTo>
                    <a:pt x="11978512" y="98026"/>
                  </a:lnTo>
                  <a:lnTo>
                    <a:pt x="12028216" y="95847"/>
                  </a:lnTo>
                  <a:lnTo>
                    <a:pt x="12077919" y="93674"/>
                  </a:lnTo>
                  <a:lnTo>
                    <a:pt x="12127623" y="91505"/>
                  </a:lnTo>
                  <a:lnTo>
                    <a:pt x="12177326" y="89341"/>
                  </a:lnTo>
                  <a:lnTo>
                    <a:pt x="12227029" y="87183"/>
                  </a:lnTo>
                  <a:lnTo>
                    <a:pt x="12276733" y="85030"/>
                  </a:lnTo>
                  <a:lnTo>
                    <a:pt x="12326436" y="82882"/>
                  </a:lnTo>
                  <a:lnTo>
                    <a:pt x="12376139" y="80739"/>
                  </a:lnTo>
                  <a:lnTo>
                    <a:pt x="12425843" y="78601"/>
                  </a:lnTo>
                  <a:lnTo>
                    <a:pt x="12475546" y="76469"/>
                  </a:lnTo>
                  <a:lnTo>
                    <a:pt x="12525250" y="74342"/>
                  </a:lnTo>
                  <a:lnTo>
                    <a:pt x="12574953" y="72221"/>
                  </a:lnTo>
                  <a:lnTo>
                    <a:pt x="12624656" y="70106"/>
                  </a:lnTo>
                  <a:lnTo>
                    <a:pt x="12674360" y="67996"/>
                  </a:lnTo>
                  <a:lnTo>
                    <a:pt x="12724063" y="65891"/>
                  </a:lnTo>
                  <a:lnTo>
                    <a:pt x="12773766" y="63793"/>
                  </a:lnTo>
                  <a:lnTo>
                    <a:pt x="12823470" y="61700"/>
                  </a:lnTo>
                  <a:lnTo>
                    <a:pt x="12873173" y="59613"/>
                  </a:lnTo>
                  <a:lnTo>
                    <a:pt x="12922876" y="57532"/>
                  </a:lnTo>
                  <a:lnTo>
                    <a:pt x="12972580" y="55457"/>
                  </a:lnTo>
                  <a:lnTo>
                    <a:pt x="13022283" y="53388"/>
                  </a:lnTo>
                  <a:lnTo>
                    <a:pt x="13071987" y="51325"/>
                  </a:lnTo>
                  <a:lnTo>
                    <a:pt x="13121690" y="49268"/>
                  </a:lnTo>
                  <a:lnTo>
                    <a:pt x="13171393" y="47218"/>
                  </a:lnTo>
                  <a:lnTo>
                    <a:pt x="13221097" y="45173"/>
                  </a:lnTo>
                  <a:lnTo>
                    <a:pt x="13270800" y="43135"/>
                  </a:lnTo>
                  <a:lnTo>
                    <a:pt x="13320503" y="41104"/>
                  </a:lnTo>
                  <a:lnTo>
                    <a:pt x="13370207" y="39078"/>
                  </a:lnTo>
                  <a:lnTo>
                    <a:pt x="13419910" y="37059"/>
                  </a:lnTo>
                  <a:lnTo>
                    <a:pt x="13469614" y="35047"/>
                  </a:lnTo>
                  <a:lnTo>
                    <a:pt x="13519317" y="33041"/>
                  </a:lnTo>
                  <a:lnTo>
                    <a:pt x="13569020" y="31042"/>
                  </a:lnTo>
                  <a:lnTo>
                    <a:pt x="13618724" y="29050"/>
                  </a:lnTo>
                  <a:lnTo>
                    <a:pt x="13668427" y="27064"/>
                  </a:lnTo>
                  <a:lnTo>
                    <a:pt x="13718130" y="25085"/>
                  </a:lnTo>
                  <a:lnTo>
                    <a:pt x="13767834" y="23113"/>
                  </a:lnTo>
                  <a:lnTo>
                    <a:pt x="13817537" y="21148"/>
                  </a:lnTo>
                  <a:lnTo>
                    <a:pt x="13867241" y="19190"/>
                  </a:lnTo>
                  <a:lnTo>
                    <a:pt x="13916944" y="17238"/>
                  </a:lnTo>
                  <a:lnTo>
                    <a:pt x="13966647" y="15294"/>
                  </a:lnTo>
                  <a:lnTo>
                    <a:pt x="14016351" y="13357"/>
                  </a:lnTo>
                  <a:lnTo>
                    <a:pt x="14066054" y="11427"/>
                  </a:lnTo>
                  <a:lnTo>
                    <a:pt x="14115757" y="9504"/>
                  </a:lnTo>
                  <a:lnTo>
                    <a:pt x="14165461" y="7589"/>
                  </a:lnTo>
                  <a:lnTo>
                    <a:pt x="14215164" y="5681"/>
                  </a:lnTo>
                  <a:lnTo>
                    <a:pt x="14264868" y="3780"/>
                  </a:lnTo>
                  <a:lnTo>
                    <a:pt x="14314571" y="1886"/>
                  </a:lnTo>
                  <a:lnTo>
                    <a:pt x="14364274" y="0"/>
                  </a:lnTo>
                </a:path>
              </a:pathLst>
            </a:custGeom>
            <a:ln w="27000">
              <a:solidFill>
                <a:srgbClr val="000000">
                  <a:alpha val="50196"/>
                </a:srgbClr>
              </a:solidFill>
              <a:prstDash val="solid"/>
              <a:round/>
            </a:ln>
          </p:spPr>
          <p:txBody>
            <a:bodyPr/>
            <a:lstStyle/>
            <a:p/>
          </p:txBody>
        </p:sp>
        <p:sp>
          <p:nvSpPr>
            <p:cNvPr id="62" name="Polyline form 62"/>
            <p:cNvSpPr/>
            <p:nvPr/>
          </p:nvSpPr>
          <p:spPr>
            <a:xfrm>
              <a:off x="20438431" y="3246596"/>
              <a:ext cx="14364274" cy="4491778"/>
            </a:xfrm>
            <a:custGeom>
              <a:avLst/>
              <a:pathLst>
                <a:path w="14364274" h="4491778">
                  <a:moveTo>
                    <a:pt x="0" y="0"/>
                  </a:moveTo>
                  <a:lnTo>
                    <a:pt x="49703" y="8681"/>
                  </a:lnTo>
                  <a:lnTo>
                    <a:pt x="99407" y="17403"/>
                  </a:lnTo>
                  <a:lnTo>
                    <a:pt x="149110" y="26164"/>
                  </a:lnTo>
                  <a:lnTo>
                    <a:pt x="198813" y="34966"/>
                  </a:lnTo>
                  <a:lnTo>
                    <a:pt x="248517" y="43808"/>
                  </a:lnTo>
                  <a:lnTo>
                    <a:pt x="298220" y="52691"/>
                  </a:lnTo>
                  <a:lnTo>
                    <a:pt x="347924" y="61615"/>
                  </a:lnTo>
                  <a:lnTo>
                    <a:pt x="397627" y="70579"/>
                  </a:lnTo>
                  <a:lnTo>
                    <a:pt x="447330" y="79585"/>
                  </a:lnTo>
                  <a:lnTo>
                    <a:pt x="497034" y="88631"/>
                  </a:lnTo>
                  <a:lnTo>
                    <a:pt x="546737" y="97720"/>
                  </a:lnTo>
                  <a:lnTo>
                    <a:pt x="596440" y="106849"/>
                  </a:lnTo>
                  <a:lnTo>
                    <a:pt x="646144" y="116020"/>
                  </a:lnTo>
                  <a:lnTo>
                    <a:pt x="695847" y="125233"/>
                  </a:lnTo>
                  <a:lnTo>
                    <a:pt x="745551" y="134488"/>
                  </a:lnTo>
                  <a:lnTo>
                    <a:pt x="795254" y="143784"/>
                  </a:lnTo>
                  <a:lnTo>
                    <a:pt x="844957" y="153123"/>
                  </a:lnTo>
                  <a:lnTo>
                    <a:pt x="894661" y="162505"/>
                  </a:lnTo>
                  <a:lnTo>
                    <a:pt x="944364" y="171928"/>
                  </a:lnTo>
                  <a:lnTo>
                    <a:pt x="994067" y="181395"/>
                  </a:lnTo>
                  <a:lnTo>
                    <a:pt x="1043771" y="190904"/>
                  </a:lnTo>
                  <a:lnTo>
                    <a:pt x="1093474" y="200456"/>
                  </a:lnTo>
                  <a:lnTo>
                    <a:pt x="1143178" y="210051"/>
                  </a:lnTo>
                  <a:lnTo>
                    <a:pt x="1192881" y="219689"/>
                  </a:lnTo>
                  <a:lnTo>
                    <a:pt x="1242584" y="229370"/>
                  </a:lnTo>
                  <a:lnTo>
                    <a:pt x="1292288" y="239095"/>
                  </a:lnTo>
                  <a:lnTo>
                    <a:pt x="1341991" y="248863"/>
                  </a:lnTo>
                  <a:lnTo>
                    <a:pt x="1391694" y="258676"/>
                  </a:lnTo>
                  <a:lnTo>
                    <a:pt x="1441398" y="268532"/>
                  </a:lnTo>
                  <a:lnTo>
                    <a:pt x="1491101" y="278432"/>
                  </a:lnTo>
                  <a:lnTo>
                    <a:pt x="1540805" y="288376"/>
                  </a:lnTo>
                  <a:lnTo>
                    <a:pt x="1590508" y="298364"/>
                  </a:lnTo>
                  <a:lnTo>
                    <a:pt x="1640211" y="308397"/>
                  </a:lnTo>
                  <a:lnTo>
                    <a:pt x="1689915" y="318474"/>
                  </a:lnTo>
                  <a:lnTo>
                    <a:pt x="1739618" y="328596"/>
                  </a:lnTo>
                  <a:lnTo>
                    <a:pt x="1789321" y="338763"/>
                  </a:lnTo>
                  <a:lnTo>
                    <a:pt x="1839025" y="348975"/>
                  </a:lnTo>
                  <a:lnTo>
                    <a:pt x="1888728" y="359232"/>
                  </a:lnTo>
                  <a:lnTo>
                    <a:pt x="1938431" y="369534"/>
                  </a:lnTo>
                  <a:lnTo>
                    <a:pt x="1988135" y="379882"/>
                  </a:lnTo>
                  <a:lnTo>
                    <a:pt x="2037838" y="390275"/>
                  </a:lnTo>
                  <a:lnTo>
                    <a:pt x="2087542" y="400713"/>
                  </a:lnTo>
                  <a:lnTo>
                    <a:pt x="2137245" y="411198"/>
                  </a:lnTo>
                  <a:lnTo>
                    <a:pt x="2186948" y="421728"/>
                  </a:lnTo>
                  <a:lnTo>
                    <a:pt x="2236652" y="432304"/>
                  </a:lnTo>
                  <a:lnTo>
                    <a:pt x="2286355" y="442927"/>
                  </a:lnTo>
                  <a:lnTo>
                    <a:pt x="2336058" y="453595"/>
                  </a:lnTo>
                  <a:lnTo>
                    <a:pt x="2385762" y="464310"/>
                  </a:lnTo>
                  <a:lnTo>
                    <a:pt x="2435465" y="475072"/>
                  </a:lnTo>
                  <a:lnTo>
                    <a:pt x="2485169" y="485880"/>
                  </a:lnTo>
                  <a:lnTo>
                    <a:pt x="2534872" y="496735"/>
                  </a:lnTo>
                  <a:lnTo>
                    <a:pt x="2584575" y="507637"/>
                  </a:lnTo>
                  <a:lnTo>
                    <a:pt x="2634279" y="518586"/>
                  </a:lnTo>
                  <a:lnTo>
                    <a:pt x="2683982" y="529583"/>
                  </a:lnTo>
                  <a:lnTo>
                    <a:pt x="2733685" y="540626"/>
                  </a:lnTo>
                  <a:lnTo>
                    <a:pt x="2783389" y="551717"/>
                  </a:lnTo>
                  <a:lnTo>
                    <a:pt x="2833092" y="562855"/>
                  </a:lnTo>
                  <a:lnTo>
                    <a:pt x="2882796" y="574042"/>
                  </a:lnTo>
                  <a:lnTo>
                    <a:pt x="2932499" y="585275"/>
                  </a:lnTo>
                  <a:lnTo>
                    <a:pt x="2982202" y="596557"/>
                  </a:lnTo>
                  <a:lnTo>
                    <a:pt x="3031906" y="607887"/>
                  </a:lnTo>
                  <a:lnTo>
                    <a:pt x="3081609" y="619265"/>
                  </a:lnTo>
                  <a:lnTo>
                    <a:pt x="3131312" y="630691"/>
                  </a:lnTo>
                  <a:lnTo>
                    <a:pt x="3181016" y="642166"/>
                  </a:lnTo>
                  <a:lnTo>
                    <a:pt x="3230719" y="653689"/>
                  </a:lnTo>
                  <a:lnTo>
                    <a:pt x="3280422" y="665260"/>
                  </a:lnTo>
                  <a:lnTo>
                    <a:pt x="3330126" y="676881"/>
                  </a:lnTo>
                  <a:lnTo>
                    <a:pt x="3379829" y="688550"/>
                  </a:lnTo>
                  <a:lnTo>
                    <a:pt x="3429533" y="700268"/>
                  </a:lnTo>
                  <a:lnTo>
                    <a:pt x="3479236" y="712035"/>
                  </a:lnTo>
                  <a:lnTo>
                    <a:pt x="3528939" y="723852"/>
                  </a:lnTo>
                  <a:lnTo>
                    <a:pt x="3578643" y="735717"/>
                  </a:lnTo>
                  <a:lnTo>
                    <a:pt x="3628346" y="747632"/>
                  </a:lnTo>
                  <a:lnTo>
                    <a:pt x="3678049" y="759597"/>
                  </a:lnTo>
                  <a:lnTo>
                    <a:pt x="3727753" y="771611"/>
                  </a:lnTo>
                  <a:lnTo>
                    <a:pt x="3777456" y="783675"/>
                  </a:lnTo>
                  <a:lnTo>
                    <a:pt x="3827160" y="795788"/>
                  </a:lnTo>
                  <a:lnTo>
                    <a:pt x="3876863" y="807952"/>
                  </a:lnTo>
                  <a:lnTo>
                    <a:pt x="3926566" y="820165"/>
                  </a:lnTo>
                  <a:lnTo>
                    <a:pt x="3976270" y="832429"/>
                  </a:lnTo>
                  <a:lnTo>
                    <a:pt x="4025973" y="844743"/>
                  </a:lnTo>
                  <a:lnTo>
                    <a:pt x="4075676" y="857107"/>
                  </a:lnTo>
                  <a:lnTo>
                    <a:pt x="4125380" y="869521"/>
                  </a:lnTo>
                  <a:lnTo>
                    <a:pt x="4175083" y="881986"/>
                  </a:lnTo>
                  <a:lnTo>
                    <a:pt x="4224787" y="894502"/>
                  </a:lnTo>
                  <a:lnTo>
                    <a:pt x="4274490" y="907068"/>
                  </a:lnTo>
                  <a:lnTo>
                    <a:pt x="4324193" y="919685"/>
                  </a:lnTo>
                  <a:lnTo>
                    <a:pt x="4373897" y="932353"/>
                  </a:lnTo>
                  <a:lnTo>
                    <a:pt x="4423600" y="945072"/>
                  </a:lnTo>
                  <a:lnTo>
                    <a:pt x="4473303" y="957842"/>
                  </a:lnTo>
                  <a:lnTo>
                    <a:pt x="4523007" y="970663"/>
                  </a:lnTo>
                  <a:lnTo>
                    <a:pt x="4572710" y="983535"/>
                  </a:lnTo>
                  <a:lnTo>
                    <a:pt x="4622414" y="996459"/>
                  </a:lnTo>
                  <a:lnTo>
                    <a:pt x="4672117" y="1009434"/>
                  </a:lnTo>
                  <a:lnTo>
                    <a:pt x="4721820" y="1022460"/>
                  </a:lnTo>
                  <a:lnTo>
                    <a:pt x="4771524" y="1035538"/>
                  </a:lnTo>
                  <a:lnTo>
                    <a:pt x="4821227" y="1048668"/>
                  </a:lnTo>
                  <a:lnTo>
                    <a:pt x="4870930" y="1061849"/>
                  </a:lnTo>
                  <a:lnTo>
                    <a:pt x="4920634" y="1075082"/>
                  </a:lnTo>
                  <a:lnTo>
                    <a:pt x="4970337" y="1088367"/>
                  </a:lnTo>
                  <a:lnTo>
                    <a:pt x="5020040" y="1101704"/>
                  </a:lnTo>
                  <a:lnTo>
                    <a:pt x="5069744" y="1115093"/>
                  </a:lnTo>
                  <a:lnTo>
                    <a:pt x="5119447" y="1128533"/>
                  </a:lnTo>
                  <a:lnTo>
                    <a:pt x="5169151" y="1142026"/>
                  </a:lnTo>
                  <a:lnTo>
                    <a:pt x="5218854" y="1155572"/>
                  </a:lnTo>
                  <a:lnTo>
                    <a:pt x="5268557" y="1169169"/>
                  </a:lnTo>
                  <a:lnTo>
                    <a:pt x="5318261" y="1182819"/>
                  </a:lnTo>
                  <a:lnTo>
                    <a:pt x="5367964" y="1196521"/>
                  </a:lnTo>
                  <a:lnTo>
                    <a:pt x="5417667" y="1210275"/>
                  </a:lnTo>
                  <a:lnTo>
                    <a:pt x="5467371" y="1224082"/>
                  </a:lnTo>
                  <a:lnTo>
                    <a:pt x="5517074" y="1237942"/>
                  </a:lnTo>
                  <a:lnTo>
                    <a:pt x="5566778" y="1251854"/>
                  </a:lnTo>
                  <a:lnTo>
                    <a:pt x="5616481" y="1265818"/>
                  </a:lnTo>
                  <a:lnTo>
                    <a:pt x="5666184" y="1279836"/>
                  </a:lnTo>
                  <a:lnTo>
                    <a:pt x="5715888" y="1293906"/>
                  </a:lnTo>
                  <a:lnTo>
                    <a:pt x="5765591" y="1308029"/>
                  </a:lnTo>
                  <a:lnTo>
                    <a:pt x="5815294" y="1322205"/>
                  </a:lnTo>
                  <a:lnTo>
                    <a:pt x="5864998" y="1336433"/>
                  </a:lnTo>
                  <a:lnTo>
                    <a:pt x="5914701" y="1350715"/>
                  </a:lnTo>
                  <a:lnTo>
                    <a:pt x="5964405" y="1365049"/>
                  </a:lnTo>
                  <a:lnTo>
                    <a:pt x="6014108" y="1379437"/>
                  </a:lnTo>
                  <a:lnTo>
                    <a:pt x="6063811" y="1393877"/>
                  </a:lnTo>
                  <a:lnTo>
                    <a:pt x="6113515" y="1408371"/>
                  </a:lnTo>
                  <a:lnTo>
                    <a:pt x="6163218" y="1422917"/>
                  </a:lnTo>
                  <a:lnTo>
                    <a:pt x="6212921" y="1437517"/>
                  </a:lnTo>
                  <a:lnTo>
                    <a:pt x="6262625" y="1452170"/>
                  </a:lnTo>
                  <a:lnTo>
                    <a:pt x="6312328" y="1466876"/>
                  </a:lnTo>
                  <a:lnTo>
                    <a:pt x="6362032" y="1481635"/>
                  </a:lnTo>
                  <a:lnTo>
                    <a:pt x="6411735" y="1496448"/>
                  </a:lnTo>
                  <a:lnTo>
                    <a:pt x="6461438" y="1511313"/>
                  </a:lnTo>
                  <a:lnTo>
                    <a:pt x="6511142" y="1526232"/>
                  </a:lnTo>
                  <a:lnTo>
                    <a:pt x="6560845" y="1541204"/>
                  </a:lnTo>
                  <a:lnTo>
                    <a:pt x="6610548" y="1556230"/>
                  </a:lnTo>
                  <a:lnTo>
                    <a:pt x="6660252" y="1571308"/>
                  </a:lnTo>
                  <a:lnTo>
                    <a:pt x="6709955" y="1586440"/>
                  </a:lnTo>
                  <a:lnTo>
                    <a:pt x="6759658" y="1601625"/>
                  </a:lnTo>
                  <a:lnTo>
                    <a:pt x="6809362" y="1616864"/>
                  </a:lnTo>
                  <a:lnTo>
                    <a:pt x="6859065" y="1632156"/>
                  </a:lnTo>
                  <a:lnTo>
                    <a:pt x="6908769" y="1647501"/>
                  </a:lnTo>
                  <a:lnTo>
                    <a:pt x="6958472" y="1662899"/>
                  </a:lnTo>
                  <a:lnTo>
                    <a:pt x="7008175" y="1678350"/>
                  </a:lnTo>
                  <a:lnTo>
                    <a:pt x="7057879" y="1693855"/>
                  </a:lnTo>
                  <a:lnTo>
                    <a:pt x="7107582" y="1709413"/>
                  </a:lnTo>
                  <a:lnTo>
                    <a:pt x="7157285" y="1725024"/>
                  </a:lnTo>
                  <a:lnTo>
                    <a:pt x="7206989" y="1740689"/>
                  </a:lnTo>
                  <a:lnTo>
                    <a:pt x="7256692" y="1756407"/>
                  </a:lnTo>
                  <a:lnTo>
                    <a:pt x="7306396" y="1772177"/>
                  </a:lnTo>
                  <a:lnTo>
                    <a:pt x="7356099" y="1788001"/>
                  </a:lnTo>
                  <a:lnTo>
                    <a:pt x="7405802" y="1803878"/>
                  </a:lnTo>
                  <a:lnTo>
                    <a:pt x="7455506" y="1819809"/>
                  </a:lnTo>
                  <a:lnTo>
                    <a:pt x="7505209" y="1835792"/>
                  </a:lnTo>
                  <a:lnTo>
                    <a:pt x="7554912" y="1851828"/>
                  </a:lnTo>
                  <a:lnTo>
                    <a:pt x="7604616" y="1867917"/>
                  </a:lnTo>
                  <a:lnTo>
                    <a:pt x="7654319" y="1884060"/>
                  </a:lnTo>
                  <a:lnTo>
                    <a:pt x="7704023" y="1900255"/>
                  </a:lnTo>
                  <a:lnTo>
                    <a:pt x="7753726" y="1916503"/>
                  </a:lnTo>
                  <a:lnTo>
                    <a:pt x="7803429" y="1932804"/>
                  </a:lnTo>
                  <a:lnTo>
                    <a:pt x="7853133" y="1949157"/>
                  </a:lnTo>
                  <a:lnTo>
                    <a:pt x="7902836" y="1965563"/>
                  </a:lnTo>
                  <a:lnTo>
                    <a:pt x="7952539" y="1982022"/>
                  </a:lnTo>
                  <a:lnTo>
                    <a:pt x="8002243" y="1998534"/>
                  </a:lnTo>
                  <a:lnTo>
                    <a:pt x="8051946" y="2015098"/>
                  </a:lnTo>
                  <a:lnTo>
                    <a:pt x="8101649" y="2031714"/>
                  </a:lnTo>
                  <a:lnTo>
                    <a:pt x="8151353" y="2048383"/>
                  </a:lnTo>
                  <a:lnTo>
                    <a:pt x="8201056" y="2065105"/>
                  </a:lnTo>
                  <a:lnTo>
                    <a:pt x="8250760" y="2081878"/>
                  </a:lnTo>
                  <a:lnTo>
                    <a:pt x="8300463" y="2098704"/>
                  </a:lnTo>
                  <a:lnTo>
                    <a:pt x="8350166" y="2115582"/>
                  </a:lnTo>
                  <a:lnTo>
                    <a:pt x="8399870" y="2132512"/>
                  </a:lnTo>
                  <a:lnTo>
                    <a:pt x="8449573" y="2149494"/>
                  </a:lnTo>
                  <a:lnTo>
                    <a:pt x="8499276" y="2166528"/>
                  </a:lnTo>
                  <a:lnTo>
                    <a:pt x="8548980" y="2183613"/>
                  </a:lnTo>
                  <a:lnTo>
                    <a:pt x="8598683" y="2200750"/>
                  </a:lnTo>
                  <a:lnTo>
                    <a:pt x="8648387" y="2217939"/>
                  </a:lnTo>
                  <a:lnTo>
                    <a:pt x="8698090" y="2235179"/>
                  </a:lnTo>
                  <a:lnTo>
                    <a:pt x="8747793" y="2252471"/>
                  </a:lnTo>
                  <a:lnTo>
                    <a:pt x="8797497" y="2269814"/>
                  </a:lnTo>
                  <a:lnTo>
                    <a:pt x="8847200" y="2287209"/>
                  </a:lnTo>
                  <a:lnTo>
                    <a:pt x="8896903" y="2304654"/>
                  </a:lnTo>
                  <a:lnTo>
                    <a:pt x="8946607" y="2322150"/>
                  </a:lnTo>
                  <a:lnTo>
                    <a:pt x="8996310" y="2339697"/>
                  </a:lnTo>
                  <a:lnTo>
                    <a:pt x="9046014" y="2357295"/>
                  </a:lnTo>
                  <a:lnTo>
                    <a:pt x="9095717" y="2374944"/>
                  </a:lnTo>
                  <a:lnTo>
                    <a:pt x="9145420" y="2392643"/>
                  </a:lnTo>
                  <a:lnTo>
                    <a:pt x="9195124" y="2410392"/>
                  </a:lnTo>
                  <a:lnTo>
                    <a:pt x="9244827" y="2428192"/>
                  </a:lnTo>
                  <a:lnTo>
                    <a:pt x="9294530" y="2446042"/>
                  </a:lnTo>
                  <a:lnTo>
                    <a:pt x="9344234" y="2463942"/>
                  </a:lnTo>
                  <a:lnTo>
                    <a:pt x="9393937" y="2481891"/>
                  </a:lnTo>
                  <a:lnTo>
                    <a:pt x="9443641" y="2499891"/>
                  </a:lnTo>
                  <a:lnTo>
                    <a:pt x="9493344" y="2517939"/>
                  </a:lnTo>
                  <a:lnTo>
                    <a:pt x="9543047" y="2536038"/>
                  </a:lnTo>
                  <a:lnTo>
                    <a:pt x="9592751" y="2554185"/>
                  </a:lnTo>
                  <a:lnTo>
                    <a:pt x="9642454" y="2572382"/>
                  </a:lnTo>
                  <a:lnTo>
                    <a:pt x="9692157" y="2590628"/>
                  </a:lnTo>
                  <a:lnTo>
                    <a:pt x="9741861" y="2608922"/>
                  </a:lnTo>
                  <a:lnTo>
                    <a:pt x="9791564" y="2627265"/>
                  </a:lnTo>
                  <a:lnTo>
                    <a:pt x="9841267" y="2645657"/>
                  </a:lnTo>
                  <a:lnTo>
                    <a:pt x="9890971" y="2664097"/>
                  </a:lnTo>
                  <a:lnTo>
                    <a:pt x="9940674" y="2682585"/>
                  </a:lnTo>
                  <a:lnTo>
                    <a:pt x="9990378" y="2701121"/>
                  </a:lnTo>
                  <a:lnTo>
                    <a:pt x="10040081" y="2719704"/>
                  </a:lnTo>
                  <a:lnTo>
                    <a:pt x="10089784" y="2738336"/>
                  </a:lnTo>
                  <a:lnTo>
                    <a:pt x="10139488" y="2757014"/>
                  </a:lnTo>
                  <a:lnTo>
                    <a:pt x="10189191" y="2775740"/>
                  </a:lnTo>
                  <a:lnTo>
                    <a:pt x="10238894" y="2794514"/>
                  </a:lnTo>
                  <a:lnTo>
                    <a:pt x="10288598" y="2813333"/>
                  </a:lnTo>
                  <a:lnTo>
                    <a:pt x="10338301" y="2832200"/>
                  </a:lnTo>
                  <a:lnTo>
                    <a:pt x="10388005" y="2851113"/>
                  </a:lnTo>
                  <a:lnTo>
                    <a:pt x="10437708" y="2870072"/>
                  </a:lnTo>
                  <a:lnTo>
                    <a:pt x="10487411" y="2889078"/>
                  </a:lnTo>
                  <a:lnTo>
                    <a:pt x="10537115" y="2908129"/>
                  </a:lnTo>
                  <a:lnTo>
                    <a:pt x="10586818" y="2927226"/>
                  </a:lnTo>
                  <a:lnTo>
                    <a:pt x="10636521" y="2946368"/>
                  </a:lnTo>
                  <a:lnTo>
                    <a:pt x="10686225" y="2965555"/>
                  </a:lnTo>
                  <a:lnTo>
                    <a:pt x="10735928" y="2984788"/>
                  </a:lnTo>
                  <a:lnTo>
                    <a:pt x="10785632" y="3004065"/>
                  </a:lnTo>
                  <a:lnTo>
                    <a:pt x="10835335" y="3023387"/>
                  </a:lnTo>
                  <a:lnTo>
                    <a:pt x="10885038" y="3042753"/>
                  </a:lnTo>
                  <a:lnTo>
                    <a:pt x="10934742" y="3062163"/>
                  </a:lnTo>
                  <a:lnTo>
                    <a:pt x="10984445" y="3081617"/>
                  </a:lnTo>
                  <a:lnTo>
                    <a:pt x="11034148" y="3101114"/>
                  </a:lnTo>
                  <a:lnTo>
                    <a:pt x="11083852" y="3120655"/>
                  </a:lnTo>
                  <a:lnTo>
                    <a:pt x="11133555" y="3140240"/>
                  </a:lnTo>
                  <a:lnTo>
                    <a:pt x="11183258" y="3159866"/>
                  </a:lnTo>
                  <a:lnTo>
                    <a:pt x="11232962" y="3179536"/>
                  </a:lnTo>
                  <a:lnTo>
                    <a:pt x="11282665" y="3199248"/>
                  </a:lnTo>
                  <a:lnTo>
                    <a:pt x="11332369" y="3219002"/>
                  </a:lnTo>
                  <a:lnTo>
                    <a:pt x="11382072" y="3238798"/>
                  </a:lnTo>
                  <a:lnTo>
                    <a:pt x="11431775" y="3258636"/>
                  </a:lnTo>
                  <a:lnTo>
                    <a:pt x="11481479" y="3278515"/>
                  </a:lnTo>
                  <a:lnTo>
                    <a:pt x="11531182" y="3298435"/>
                  </a:lnTo>
                  <a:lnTo>
                    <a:pt x="11580885" y="3318395"/>
                  </a:lnTo>
                  <a:lnTo>
                    <a:pt x="11630589" y="3338397"/>
                  </a:lnTo>
                  <a:lnTo>
                    <a:pt x="11680292" y="3358438"/>
                  </a:lnTo>
                  <a:lnTo>
                    <a:pt x="11729996" y="3378520"/>
                  </a:lnTo>
                  <a:lnTo>
                    <a:pt x="11779699" y="3398641"/>
                  </a:lnTo>
                  <a:lnTo>
                    <a:pt x="11829402" y="3418802"/>
                  </a:lnTo>
                  <a:lnTo>
                    <a:pt x="11879106" y="3439001"/>
                  </a:lnTo>
                  <a:lnTo>
                    <a:pt x="11928809" y="3459240"/>
                  </a:lnTo>
                  <a:lnTo>
                    <a:pt x="11978512" y="3479517"/>
                  </a:lnTo>
                  <a:lnTo>
                    <a:pt x="12028216" y="3499833"/>
                  </a:lnTo>
                  <a:lnTo>
                    <a:pt x="12077919" y="3520186"/>
                  </a:lnTo>
                  <a:lnTo>
                    <a:pt x="12127623" y="3540577"/>
                  </a:lnTo>
                  <a:lnTo>
                    <a:pt x="12177326" y="3561005"/>
                  </a:lnTo>
                  <a:lnTo>
                    <a:pt x="12227029" y="3581471"/>
                  </a:lnTo>
                  <a:lnTo>
                    <a:pt x="12276733" y="3601973"/>
                  </a:lnTo>
                  <a:lnTo>
                    <a:pt x="12326436" y="3622511"/>
                  </a:lnTo>
                  <a:lnTo>
                    <a:pt x="12376139" y="3643086"/>
                  </a:lnTo>
                  <a:lnTo>
                    <a:pt x="12425843" y="3663697"/>
                  </a:lnTo>
                  <a:lnTo>
                    <a:pt x="12475546" y="3684343"/>
                  </a:lnTo>
                  <a:lnTo>
                    <a:pt x="12525250" y="3705024"/>
                  </a:lnTo>
                  <a:lnTo>
                    <a:pt x="12574953" y="3725740"/>
                  </a:lnTo>
                  <a:lnTo>
                    <a:pt x="12624656" y="3746490"/>
                  </a:lnTo>
                  <a:lnTo>
                    <a:pt x="12674360" y="3767275"/>
                  </a:lnTo>
                  <a:lnTo>
                    <a:pt x="12724063" y="3788093"/>
                  </a:lnTo>
                  <a:lnTo>
                    <a:pt x="12773766" y="3808945"/>
                  </a:lnTo>
                  <a:lnTo>
                    <a:pt x="12823470" y="3829830"/>
                  </a:lnTo>
                  <a:lnTo>
                    <a:pt x="12873173" y="3850748"/>
                  </a:lnTo>
                  <a:lnTo>
                    <a:pt x="12922876" y="3871698"/>
                  </a:lnTo>
                  <a:lnTo>
                    <a:pt x="12972580" y="3892681"/>
                  </a:lnTo>
                  <a:lnTo>
                    <a:pt x="13022283" y="3913695"/>
                  </a:lnTo>
                  <a:lnTo>
                    <a:pt x="13071987" y="3934741"/>
                  </a:lnTo>
                  <a:lnTo>
                    <a:pt x="13121690" y="3955818"/>
                  </a:lnTo>
                  <a:lnTo>
                    <a:pt x="13171393" y="3976926"/>
                  </a:lnTo>
                  <a:lnTo>
                    <a:pt x="13221097" y="3998064"/>
                  </a:lnTo>
                  <a:lnTo>
                    <a:pt x="13270800" y="4019232"/>
                  </a:lnTo>
                  <a:lnTo>
                    <a:pt x="13320503" y="4040429"/>
                  </a:lnTo>
                  <a:lnTo>
                    <a:pt x="13370207" y="4061656"/>
                  </a:lnTo>
                  <a:lnTo>
                    <a:pt x="13419910" y="4082912"/>
                  </a:lnTo>
                  <a:lnTo>
                    <a:pt x="13469614" y="4104197"/>
                  </a:lnTo>
                  <a:lnTo>
                    <a:pt x="13519317" y="4125510"/>
                  </a:lnTo>
                  <a:lnTo>
                    <a:pt x="13569020" y="4146850"/>
                  </a:lnTo>
                  <a:lnTo>
                    <a:pt x="13618724" y="4168219"/>
                  </a:lnTo>
                  <a:lnTo>
                    <a:pt x="13668427" y="4189614"/>
                  </a:lnTo>
                  <a:lnTo>
                    <a:pt x="13718130" y="4211036"/>
                  </a:lnTo>
                  <a:lnTo>
                    <a:pt x="13767834" y="4232484"/>
                  </a:lnTo>
                  <a:lnTo>
                    <a:pt x="13817537" y="4253958"/>
                  </a:lnTo>
                  <a:lnTo>
                    <a:pt x="13867241" y="4275458"/>
                  </a:lnTo>
                  <a:lnTo>
                    <a:pt x="13916944" y="4296983"/>
                  </a:lnTo>
                  <a:lnTo>
                    <a:pt x="13966647" y="4318533"/>
                  </a:lnTo>
                  <a:lnTo>
                    <a:pt x="14016351" y="4340107"/>
                  </a:lnTo>
                  <a:lnTo>
                    <a:pt x="14066054" y="4361706"/>
                  </a:lnTo>
                  <a:lnTo>
                    <a:pt x="14115757" y="4383328"/>
                  </a:lnTo>
                  <a:lnTo>
                    <a:pt x="14165461" y="4404973"/>
                  </a:lnTo>
                  <a:lnTo>
                    <a:pt x="14215164" y="4426641"/>
                  </a:lnTo>
                  <a:lnTo>
                    <a:pt x="14264868" y="4448331"/>
                  </a:lnTo>
                  <a:lnTo>
                    <a:pt x="14314571" y="4470044"/>
                  </a:lnTo>
                  <a:lnTo>
                    <a:pt x="14364274" y="4491778"/>
                  </a:lnTo>
                </a:path>
              </a:pathLst>
            </a:custGeom>
            <a:ln w="27000">
              <a:solidFill>
                <a:srgbClr val="000000">
                  <a:alpha val="50196"/>
                </a:srgbClr>
              </a:solidFill>
              <a:prstDash val="solid"/>
              <a:round/>
            </a:ln>
          </p:spPr>
          <p:txBody>
            <a:bodyPr/>
            <a:lstStyle/>
            <a:p/>
          </p:txBody>
        </p:sp>
        <p:sp>
          <p:nvSpPr>
            <p:cNvPr id="63" name="Polygon form 63"/>
            <p:cNvSpPr/>
            <p:nvPr/>
          </p:nvSpPr>
          <p:spPr>
            <a:xfrm>
              <a:off x="20438431" y="9388480"/>
              <a:ext cx="14364274" cy="6601181"/>
            </a:xfrm>
            <a:custGeom>
              <a:avLst/>
              <a:pathLst>
                <a:path w="14364274" h="6601181">
                  <a:moveTo>
                    <a:pt x="0" y="5417388"/>
                  </a:moveTo>
                  <a:lnTo>
                    <a:pt x="49703" y="5409916"/>
                  </a:lnTo>
                  <a:lnTo>
                    <a:pt x="99407" y="5400953"/>
                  </a:lnTo>
                  <a:lnTo>
                    <a:pt x="149110" y="5392673"/>
                  </a:lnTo>
                  <a:lnTo>
                    <a:pt x="198813" y="5385798"/>
                  </a:lnTo>
                  <a:lnTo>
                    <a:pt x="248517" y="5377894"/>
                  </a:lnTo>
                  <a:lnTo>
                    <a:pt x="298220" y="5368565"/>
                  </a:lnTo>
                  <a:lnTo>
                    <a:pt x="347924" y="5359943"/>
                  </a:lnTo>
                  <a:lnTo>
                    <a:pt x="397627" y="5351338"/>
                  </a:lnTo>
                  <a:lnTo>
                    <a:pt x="447330" y="5343484"/>
                  </a:lnTo>
                  <a:lnTo>
                    <a:pt x="497034" y="5334092"/>
                  </a:lnTo>
                  <a:lnTo>
                    <a:pt x="546737" y="5326107"/>
                  </a:lnTo>
                  <a:lnTo>
                    <a:pt x="596440" y="5318485"/>
                  </a:lnTo>
                  <a:lnTo>
                    <a:pt x="646144" y="5309424"/>
                  </a:lnTo>
                  <a:lnTo>
                    <a:pt x="695847" y="5301429"/>
                  </a:lnTo>
                  <a:lnTo>
                    <a:pt x="745551" y="5293759"/>
                  </a:lnTo>
                  <a:lnTo>
                    <a:pt x="795254" y="5285225"/>
                  </a:lnTo>
                  <a:lnTo>
                    <a:pt x="844957" y="5276253"/>
                  </a:lnTo>
                  <a:lnTo>
                    <a:pt x="894661" y="5267255"/>
                  </a:lnTo>
                  <a:lnTo>
                    <a:pt x="944364" y="5259473"/>
                  </a:lnTo>
                  <a:lnTo>
                    <a:pt x="994067" y="5251636"/>
                  </a:lnTo>
                  <a:lnTo>
                    <a:pt x="1043771" y="5242234"/>
                  </a:lnTo>
                  <a:lnTo>
                    <a:pt x="1093474" y="5232894"/>
                  </a:lnTo>
                  <a:lnTo>
                    <a:pt x="1143178" y="5223984"/>
                  </a:lnTo>
                  <a:lnTo>
                    <a:pt x="1192881" y="5214447"/>
                  </a:lnTo>
                  <a:lnTo>
                    <a:pt x="1242584" y="5204425"/>
                  </a:lnTo>
                  <a:lnTo>
                    <a:pt x="1292288" y="5195088"/>
                  </a:lnTo>
                  <a:lnTo>
                    <a:pt x="1341991" y="5186711"/>
                  </a:lnTo>
                  <a:lnTo>
                    <a:pt x="1391694" y="5179924"/>
                  </a:lnTo>
                  <a:lnTo>
                    <a:pt x="1441398" y="5169020"/>
                  </a:lnTo>
                  <a:lnTo>
                    <a:pt x="1491101" y="5159955"/>
                  </a:lnTo>
                  <a:lnTo>
                    <a:pt x="1540805" y="5150978"/>
                  </a:lnTo>
                  <a:lnTo>
                    <a:pt x="1590508" y="5142566"/>
                  </a:lnTo>
                  <a:lnTo>
                    <a:pt x="1640211" y="5132986"/>
                  </a:lnTo>
                  <a:lnTo>
                    <a:pt x="1689915" y="5124739"/>
                  </a:lnTo>
                  <a:lnTo>
                    <a:pt x="1739618" y="5113446"/>
                  </a:lnTo>
                  <a:lnTo>
                    <a:pt x="1789321" y="5101992"/>
                  </a:lnTo>
                  <a:lnTo>
                    <a:pt x="1839025" y="5092766"/>
                  </a:lnTo>
                  <a:lnTo>
                    <a:pt x="1888728" y="5082367"/>
                  </a:lnTo>
                  <a:lnTo>
                    <a:pt x="1938431" y="5071375"/>
                  </a:lnTo>
                  <a:lnTo>
                    <a:pt x="1988135" y="5062646"/>
                  </a:lnTo>
                  <a:lnTo>
                    <a:pt x="2037838" y="5053127"/>
                  </a:lnTo>
                  <a:lnTo>
                    <a:pt x="2087542" y="5043905"/>
                  </a:lnTo>
                  <a:lnTo>
                    <a:pt x="2137245" y="5032632"/>
                  </a:lnTo>
                  <a:lnTo>
                    <a:pt x="2186948" y="5021352"/>
                  </a:lnTo>
                  <a:lnTo>
                    <a:pt x="2236652" y="5013281"/>
                  </a:lnTo>
                  <a:lnTo>
                    <a:pt x="2286355" y="5004177"/>
                  </a:lnTo>
                  <a:lnTo>
                    <a:pt x="2336058" y="4994752"/>
                  </a:lnTo>
                  <a:lnTo>
                    <a:pt x="2385762" y="4984203"/>
                  </a:lnTo>
                  <a:lnTo>
                    <a:pt x="2435465" y="4973943"/>
                  </a:lnTo>
                  <a:lnTo>
                    <a:pt x="2485169" y="4964267"/>
                  </a:lnTo>
                  <a:lnTo>
                    <a:pt x="2534872" y="4955372"/>
                  </a:lnTo>
                  <a:lnTo>
                    <a:pt x="2584575" y="4944210"/>
                  </a:lnTo>
                  <a:lnTo>
                    <a:pt x="2634279" y="4934649"/>
                  </a:lnTo>
                  <a:lnTo>
                    <a:pt x="2683982" y="4923751"/>
                  </a:lnTo>
                  <a:lnTo>
                    <a:pt x="2733685" y="4913511"/>
                  </a:lnTo>
                  <a:lnTo>
                    <a:pt x="2783389" y="4903531"/>
                  </a:lnTo>
                  <a:lnTo>
                    <a:pt x="2833092" y="4892001"/>
                  </a:lnTo>
                  <a:lnTo>
                    <a:pt x="2882796" y="4881212"/>
                  </a:lnTo>
                  <a:lnTo>
                    <a:pt x="2932499" y="4868692"/>
                  </a:lnTo>
                  <a:lnTo>
                    <a:pt x="2982202" y="4855895"/>
                  </a:lnTo>
                  <a:lnTo>
                    <a:pt x="3031906" y="4844133"/>
                  </a:lnTo>
                  <a:lnTo>
                    <a:pt x="3081609" y="4831699"/>
                  </a:lnTo>
                  <a:lnTo>
                    <a:pt x="3131312" y="4818628"/>
                  </a:lnTo>
                  <a:lnTo>
                    <a:pt x="3181016" y="4806614"/>
                  </a:lnTo>
                  <a:lnTo>
                    <a:pt x="3230719" y="4795287"/>
                  </a:lnTo>
                  <a:lnTo>
                    <a:pt x="3280422" y="4783048"/>
                  </a:lnTo>
                  <a:lnTo>
                    <a:pt x="3330126" y="4770566"/>
                  </a:lnTo>
                  <a:lnTo>
                    <a:pt x="3379829" y="4758002"/>
                  </a:lnTo>
                  <a:lnTo>
                    <a:pt x="3429533" y="4746731"/>
                  </a:lnTo>
                  <a:lnTo>
                    <a:pt x="3479236" y="4735702"/>
                  </a:lnTo>
                  <a:lnTo>
                    <a:pt x="3528939" y="4723389"/>
                  </a:lnTo>
                  <a:lnTo>
                    <a:pt x="3578643" y="4712140"/>
                  </a:lnTo>
                  <a:lnTo>
                    <a:pt x="3628346" y="4700742"/>
                  </a:lnTo>
                  <a:lnTo>
                    <a:pt x="3678049" y="4688534"/>
                  </a:lnTo>
                  <a:lnTo>
                    <a:pt x="3727753" y="4676010"/>
                  </a:lnTo>
                  <a:lnTo>
                    <a:pt x="3777456" y="4663658"/>
                  </a:lnTo>
                  <a:lnTo>
                    <a:pt x="3827160" y="4652629"/>
                  </a:lnTo>
                  <a:lnTo>
                    <a:pt x="3876863" y="4640253"/>
                  </a:lnTo>
                  <a:lnTo>
                    <a:pt x="3926566" y="4629315"/>
                  </a:lnTo>
                  <a:lnTo>
                    <a:pt x="3976270" y="4617032"/>
                  </a:lnTo>
                  <a:lnTo>
                    <a:pt x="4025973" y="4603643"/>
                  </a:lnTo>
                  <a:lnTo>
                    <a:pt x="4075676" y="4589860"/>
                  </a:lnTo>
                  <a:lnTo>
                    <a:pt x="4125380" y="4575667"/>
                  </a:lnTo>
                  <a:lnTo>
                    <a:pt x="4175083" y="4563696"/>
                  </a:lnTo>
                  <a:lnTo>
                    <a:pt x="4224787" y="4552173"/>
                  </a:lnTo>
                  <a:lnTo>
                    <a:pt x="4274490" y="4541107"/>
                  </a:lnTo>
                  <a:lnTo>
                    <a:pt x="4324193" y="4527814"/>
                  </a:lnTo>
                  <a:lnTo>
                    <a:pt x="4373897" y="4515674"/>
                  </a:lnTo>
                  <a:lnTo>
                    <a:pt x="4423600" y="4501400"/>
                  </a:lnTo>
                  <a:lnTo>
                    <a:pt x="4473303" y="4489215"/>
                  </a:lnTo>
                  <a:lnTo>
                    <a:pt x="4523007" y="4473873"/>
                  </a:lnTo>
                  <a:lnTo>
                    <a:pt x="4572710" y="4460992"/>
                  </a:lnTo>
                  <a:lnTo>
                    <a:pt x="4622414" y="4446663"/>
                  </a:lnTo>
                  <a:lnTo>
                    <a:pt x="4672117" y="4434141"/>
                  </a:lnTo>
                  <a:lnTo>
                    <a:pt x="4721820" y="4419539"/>
                  </a:lnTo>
                  <a:lnTo>
                    <a:pt x="4771524" y="4405452"/>
                  </a:lnTo>
                  <a:lnTo>
                    <a:pt x="4821227" y="4389573"/>
                  </a:lnTo>
                  <a:lnTo>
                    <a:pt x="4870930" y="4373061"/>
                  </a:lnTo>
                  <a:lnTo>
                    <a:pt x="4920634" y="4358384"/>
                  </a:lnTo>
                  <a:lnTo>
                    <a:pt x="4970337" y="4345301"/>
                  </a:lnTo>
                  <a:lnTo>
                    <a:pt x="5020040" y="4330758"/>
                  </a:lnTo>
                  <a:lnTo>
                    <a:pt x="5069744" y="4320090"/>
                  </a:lnTo>
                  <a:lnTo>
                    <a:pt x="5119447" y="4305909"/>
                  </a:lnTo>
                  <a:lnTo>
                    <a:pt x="5169151" y="4290487"/>
                  </a:lnTo>
                  <a:lnTo>
                    <a:pt x="5218854" y="4276647"/>
                  </a:lnTo>
                  <a:lnTo>
                    <a:pt x="5268557" y="4260702"/>
                  </a:lnTo>
                  <a:lnTo>
                    <a:pt x="5318261" y="4244738"/>
                  </a:lnTo>
                  <a:lnTo>
                    <a:pt x="5367964" y="4230129"/>
                  </a:lnTo>
                  <a:lnTo>
                    <a:pt x="5417667" y="4217533"/>
                  </a:lnTo>
                  <a:lnTo>
                    <a:pt x="5467371" y="4203754"/>
                  </a:lnTo>
                  <a:lnTo>
                    <a:pt x="5517074" y="4189880"/>
                  </a:lnTo>
                  <a:lnTo>
                    <a:pt x="5566778" y="4174267"/>
                  </a:lnTo>
                  <a:lnTo>
                    <a:pt x="5616481" y="4159381"/>
                  </a:lnTo>
                  <a:lnTo>
                    <a:pt x="5666184" y="4144565"/>
                  </a:lnTo>
                  <a:lnTo>
                    <a:pt x="5715888" y="4129450"/>
                  </a:lnTo>
                  <a:lnTo>
                    <a:pt x="5765591" y="4114527"/>
                  </a:lnTo>
                  <a:lnTo>
                    <a:pt x="5815294" y="4099375"/>
                  </a:lnTo>
                  <a:lnTo>
                    <a:pt x="5864998" y="4081199"/>
                  </a:lnTo>
                  <a:lnTo>
                    <a:pt x="5914701" y="4064458"/>
                  </a:lnTo>
                  <a:lnTo>
                    <a:pt x="5964405" y="4051158"/>
                  </a:lnTo>
                  <a:lnTo>
                    <a:pt x="6014108" y="4033700"/>
                  </a:lnTo>
                  <a:lnTo>
                    <a:pt x="6063811" y="4017548"/>
                  </a:lnTo>
                  <a:lnTo>
                    <a:pt x="6113515" y="4001553"/>
                  </a:lnTo>
                  <a:lnTo>
                    <a:pt x="6163218" y="3988439"/>
                  </a:lnTo>
                  <a:lnTo>
                    <a:pt x="6212921" y="3973426"/>
                  </a:lnTo>
                  <a:lnTo>
                    <a:pt x="6262625" y="3954099"/>
                  </a:lnTo>
                  <a:lnTo>
                    <a:pt x="6312328" y="3936645"/>
                  </a:lnTo>
                  <a:lnTo>
                    <a:pt x="6362032" y="3916010"/>
                  </a:lnTo>
                  <a:lnTo>
                    <a:pt x="6411735" y="3898475"/>
                  </a:lnTo>
                  <a:lnTo>
                    <a:pt x="6461438" y="3881609"/>
                  </a:lnTo>
                  <a:lnTo>
                    <a:pt x="6511142" y="3865900"/>
                  </a:lnTo>
                  <a:lnTo>
                    <a:pt x="6560845" y="3851019"/>
                  </a:lnTo>
                  <a:lnTo>
                    <a:pt x="6610548" y="3836637"/>
                  </a:lnTo>
                  <a:lnTo>
                    <a:pt x="6660252" y="3819932"/>
                  </a:lnTo>
                  <a:lnTo>
                    <a:pt x="6709955" y="3804187"/>
                  </a:lnTo>
                  <a:lnTo>
                    <a:pt x="6759658" y="3786729"/>
                  </a:lnTo>
                  <a:lnTo>
                    <a:pt x="6809362" y="3768510"/>
                  </a:lnTo>
                  <a:lnTo>
                    <a:pt x="6859065" y="3750016"/>
                  </a:lnTo>
                  <a:lnTo>
                    <a:pt x="6908769" y="3731505"/>
                  </a:lnTo>
                  <a:lnTo>
                    <a:pt x="6958472" y="3715599"/>
                  </a:lnTo>
                  <a:lnTo>
                    <a:pt x="7008175" y="3701448"/>
                  </a:lnTo>
                  <a:lnTo>
                    <a:pt x="7057879" y="3682876"/>
                  </a:lnTo>
                  <a:lnTo>
                    <a:pt x="7107582" y="3663717"/>
                  </a:lnTo>
                  <a:lnTo>
                    <a:pt x="7157285" y="3645440"/>
                  </a:lnTo>
                  <a:lnTo>
                    <a:pt x="7206989" y="3626104"/>
                  </a:lnTo>
                  <a:lnTo>
                    <a:pt x="7256692" y="3607081"/>
                  </a:lnTo>
                  <a:lnTo>
                    <a:pt x="7306396" y="3588575"/>
                  </a:lnTo>
                  <a:lnTo>
                    <a:pt x="7356099" y="3568857"/>
                  </a:lnTo>
                  <a:lnTo>
                    <a:pt x="7405802" y="3550287"/>
                  </a:lnTo>
                  <a:lnTo>
                    <a:pt x="7455506" y="3531982"/>
                  </a:lnTo>
                  <a:lnTo>
                    <a:pt x="7505209" y="3514112"/>
                  </a:lnTo>
                  <a:lnTo>
                    <a:pt x="7554912" y="3494886"/>
                  </a:lnTo>
                  <a:lnTo>
                    <a:pt x="7604616" y="3477341"/>
                  </a:lnTo>
                  <a:lnTo>
                    <a:pt x="7654319" y="3458337"/>
                  </a:lnTo>
                  <a:lnTo>
                    <a:pt x="7704023" y="3440013"/>
                  </a:lnTo>
                  <a:lnTo>
                    <a:pt x="7753726" y="3421620"/>
                  </a:lnTo>
                  <a:lnTo>
                    <a:pt x="7803429" y="3400891"/>
                  </a:lnTo>
                  <a:lnTo>
                    <a:pt x="7853133" y="3379672"/>
                  </a:lnTo>
                  <a:lnTo>
                    <a:pt x="7902836" y="3359810"/>
                  </a:lnTo>
                  <a:lnTo>
                    <a:pt x="7952539" y="3341824"/>
                  </a:lnTo>
                  <a:lnTo>
                    <a:pt x="8002243" y="3323604"/>
                  </a:lnTo>
                  <a:lnTo>
                    <a:pt x="8051946" y="3303887"/>
                  </a:lnTo>
                  <a:lnTo>
                    <a:pt x="8101649" y="3284832"/>
                  </a:lnTo>
                  <a:lnTo>
                    <a:pt x="8151353" y="3261935"/>
                  </a:lnTo>
                  <a:lnTo>
                    <a:pt x="8201056" y="3239685"/>
                  </a:lnTo>
                  <a:lnTo>
                    <a:pt x="8250760" y="3221106"/>
                  </a:lnTo>
                  <a:lnTo>
                    <a:pt x="8300463" y="3200429"/>
                  </a:lnTo>
                  <a:lnTo>
                    <a:pt x="8350166" y="3182361"/>
                  </a:lnTo>
                  <a:lnTo>
                    <a:pt x="8399870" y="3164476"/>
                  </a:lnTo>
                  <a:lnTo>
                    <a:pt x="8449573" y="3142500"/>
                  </a:lnTo>
                  <a:lnTo>
                    <a:pt x="8499276" y="3119109"/>
                  </a:lnTo>
                  <a:lnTo>
                    <a:pt x="8548980" y="3099286"/>
                  </a:lnTo>
                  <a:lnTo>
                    <a:pt x="8598683" y="3076261"/>
                  </a:lnTo>
                  <a:lnTo>
                    <a:pt x="8648387" y="3057099"/>
                  </a:lnTo>
                  <a:lnTo>
                    <a:pt x="8698090" y="3034485"/>
                  </a:lnTo>
                  <a:lnTo>
                    <a:pt x="8747793" y="3013777"/>
                  </a:lnTo>
                  <a:lnTo>
                    <a:pt x="8797497" y="2992948"/>
                  </a:lnTo>
                  <a:lnTo>
                    <a:pt x="8847200" y="2970235"/>
                  </a:lnTo>
                  <a:lnTo>
                    <a:pt x="8896903" y="2949479"/>
                  </a:lnTo>
                  <a:lnTo>
                    <a:pt x="8946607" y="2926031"/>
                  </a:lnTo>
                  <a:lnTo>
                    <a:pt x="8996310" y="2903587"/>
                  </a:lnTo>
                  <a:lnTo>
                    <a:pt x="9046014" y="2881755"/>
                  </a:lnTo>
                  <a:lnTo>
                    <a:pt x="9095717" y="2859973"/>
                  </a:lnTo>
                  <a:lnTo>
                    <a:pt x="9145420" y="2837680"/>
                  </a:lnTo>
                  <a:lnTo>
                    <a:pt x="9195124" y="2814530"/>
                  </a:lnTo>
                  <a:lnTo>
                    <a:pt x="9244827" y="2791112"/>
                  </a:lnTo>
                  <a:lnTo>
                    <a:pt x="9294530" y="2770647"/>
                  </a:lnTo>
                  <a:lnTo>
                    <a:pt x="9344234" y="2750201"/>
                  </a:lnTo>
                  <a:lnTo>
                    <a:pt x="9393937" y="2725197"/>
                  </a:lnTo>
                  <a:lnTo>
                    <a:pt x="9443641" y="2701899"/>
                  </a:lnTo>
                  <a:lnTo>
                    <a:pt x="9493344" y="2680693"/>
                  </a:lnTo>
                  <a:lnTo>
                    <a:pt x="9543047" y="2654545"/>
                  </a:lnTo>
                  <a:lnTo>
                    <a:pt x="9592751" y="2629462"/>
                  </a:lnTo>
                  <a:lnTo>
                    <a:pt x="9642454" y="2604671"/>
                  </a:lnTo>
                  <a:lnTo>
                    <a:pt x="9692157" y="2582872"/>
                  </a:lnTo>
                  <a:lnTo>
                    <a:pt x="9741861" y="2557073"/>
                  </a:lnTo>
                  <a:lnTo>
                    <a:pt x="9791564" y="2534284"/>
                  </a:lnTo>
                  <a:lnTo>
                    <a:pt x="9841267" y="2511408"/>
                  </a:lnTo>
                  <a:lnTo>
                    <a:pt x="9890971" y="2489210"/>
                  </a:lnTo>
                  <a:lnTo>
                    <a:pt x="9940674" y="2465271"/>
                  </a:lnTo>
                  <a:lnTo>
                    <a:pt x="9990378" y="2437645"/>
                  </a:lnTo>
                  <a:lnTo>
                    <a:pt x="10040081" y="2415774"/>
                  </a:lnTo>
                  <a:lnTo>
                    <a:pt x="10089784" y="2391397"/>
                  </a:lnTo>
                  <a:lnTo>
                    <a:pt x="10139488" y="2366131"/>
                  </a:lnTo>
                  <a:lnTo>
                    <a:pt x="10189191" y="2342722"/>
                  </a:lnTo>
                  <a:lnTo>
                    <a:pt x="10238894" y="2322118"/>
                  </a:lnTo>
                  <a:lnTo>
                    <a:pt x="10288598" y="2294358"/>
                  </a:lnTo>
                  <a:lnTo>
                    <a:pt x="10338301" y="2268909"/>
                  </a:lnTo>
                  <a:lnTo>
                    <a:pt x="10388005" y="2243034"/>
                  </a:lnTo>
                  <a:lnTo>
                    <a:pt x="10437708" y="2221684"/>
                  </a:lnTo>
                  <a:lnTo>
                    <a:pt x="10487411" y="2196913"/>
                  </a:lnTo>
                  <a:lnTo>
                    <a:pt x="10537115" y="2168902"/>
                  </a:lnTo>
                  <a:lnTo>
                    <a:pt x="10586818" y="2145047"/>
                  </a:lnTo>
                  <a:lnTo>
                    <a:pt x="10636521" y="2120375"/>
                  </a:lnTo>
                  <a:lnTo>
                    <a:pt x="10686225" y="2094874"/>
                  </a:lnTo>
                  <a:lnTo>
                    <a:pt x="10735928" y="2070863"/>
                  </a:lnTo>
                  <a:lnTo>
                    <a:pt x="10785632" y="2043758"/>
                  </a:lnTo>
                  <a:lnTo>
                    <a:pt x="10835335" y="2020660"/>
                  </a:lnTo>
                  <a:lnTo>
                    <a:pt x="10885038" y="1993835"/>
                  </a:lnTo>
                  <a:lnTo>
                    <a:pt x="10934742" y="1966406"/>
                  </a:lnTo>
                  <a:lnTo>
                    <a:pt x="10984445" y="1940810"/>
                  </a:lnTo>
                  <a:lnTo>
                    <a:pt x="11034148" y="1915391"/>
                  </a:lnTo>
                  <a:lnTo>
                    <a:pt x="11083852" y="1887882"/>
                  </a:lnTo>
                  <a:lnTo>
                    <a:pt x="11133555" y="1858901"/>
                  </a:lnTo>
                  <a:lnTo>
                    <a:pt x="11183258" y="1833285"/>
                  </a:lnTo>
                  <a:lnTo>
                    <a:pt x="11232962" y="1808991"/>
                  </a:lnTo>
                  <a:lnTo>
                    <a:pt x="11282665" y="1779858"/>
                  </a:lnTo>
                  <a:lnTo>
                    <a:pt x="11332369" y="1755576"/>
                  </a:lnTo>
                  <a:lnTo>
                    <a:pt x="11382072" y="1730948"/>
                  </a:lnTo>
                  <a:lnTo>
                    <a:pt x="11431775" y="1704024"/>
                  </a:lnTo>
                  <a:lnTo>
                    <a:pt x="11481479" y="1675753"/>
                  </a:lnTo>
                  <a:lnTo>
                    <a:pt x="11531182" y="1648670"/>
                  </a:lnTo>
                  <a:lnTo>
                    <a:pt x="11580885" y="1622790"/>
                  </a:lnTo>
                  <a:lnTo>
                    <a:pt x="11630589" y="1594912"/>
                  </a:lnTo>
                  <a:lnTo>
                    <a:pt x="11680292" y="1565711"/>
                  </a:lnTo>
                  <a:lnTo>
                    <a:pt x="11729996" y="1543211"/>
                  </a:lnTo>
                  <a:lnTo>
                    <a:pt x="11779699" y="1512681"/>
                  </a:lnTo>
                  <a:lnTo>
                    <a:pt x="11829402" y="1481797"/>
                  </a:lnTo>
                  <a:lnTo>
                    <a:pt x="11879106" y="1453813"/>
                  </a:lnTo>
                  <a:lnTo>
                    <a:pt x="11928809" y="1431164"/>
                  </a:lnTo>
                  <a:lnTo>
                    <a:pt x="11978512" y="1401691"/>
                  </a:lnTo>
                  <a:lnTo>
                    <a:pt x="12028216" y="1374730"/>
                  </a:lnTo>
                  <a:lnTo>
                    <a:pt x="12077919" y="1344483"/>
                  </a:lnTo>
                  <a:lnTo>
                    <a:pt x="12127623" y="1318858"/>
                  </a:lnTo>
                  <a:lnTo>
                    <a:pt x="12177326" y="1290210"/>
                  </a:lnTo>
                  <a:lnTo>
                    <a:pt x="12227029" y="1264125"/>
                  </a:lnTo>
                  <a:lnTo>
                    <a:pt x="12276733" y="1233873"/>
                  </a:lnTo>
                  <a:lnTo>
                    <a:pt x="12326436" y="1205958"/>
                  </a:lnTo>
                  <a:lnTo>
                    <a:pt x="12376139" y="1172706"/>
                  </a:lnTo>
                  <a:lnTo>
                    <a:pt x="12425843" y="1147362"/>
                  </a:lnTo>
                  <a:lnTo>
                    <a:pt x="12475546" y="1115202"/>
                  </a:lnTo>
                  <a:lnTo>
                    <a:pt x="12525250" y="1087046"/>
                  </a:lnTo>
                  <a:lnTo>
                    <a:pt x="12574953" y="1060961"/>
                  </a:lnTo>
                  <a:lnTo>
                    <a:pt x="12624656" y="1034967"/>
                  </a:lnTo>
                  <a:lnTo>
                    <a:pt x="12674360" y="1008305"/>
                  </a:lnTo>
                  <a:lnTo>
                    <a:pt x="12724063" y="979393"/>
                  </a:lnTo>
                  <a:lnTo>
                    <a:pt x="12773766" y="948934"/>
                  </a:lnTo>
                  <a:lnTo>
                    <a:pt x="12823470" y="918849"/>
                  </a:lnTo>
                  <a:lnTo>
                    <a:pt x="12873173" y="888272"/>
                  </a:lnTo>
                  <a:lnTo>
                    <a:pt x="12922876" y="860302"/>
                  </a:lnTo>
                  <a:lnTo>
                    <a:pt x="12972580" y="831566"/>
                  </a:lnTo>
                  <a:lnTo>
                    <a:pt x="13022283" y="805310"/>
                  </a:lnTo>
                  <a:lnTo>
                    <a:pt x="13071987" y="774736"/>
                  </a:lnTo>
                  <a:lnTo>
                    <a:pt x="13121690" y="746241"/>
                  </a:lnTo>
                  <a:lnTo>
                    <a:pt x="13171393" y="718950"/>
                  </a:lnTo>
                  <a:lnTo>
                    <a:pt x="13221097" y="689257"/>
                  </a:lnTo>
                  <a:lnTo>
                    <a:pt x="13270800" y="659362"/>
                  </a:lnTo>
                  <a:lnTo>
                    <a:pt x="13320503" y="631682"/>
                  </a:lnTo>
                  <a:lnTo>
                    <a:pt x="13370207" y="602310"/>
                  </a:lnTo>
                  <a:lnTo>
                    <a:pt x="13419910" y="572848"/>
                  </a:lnTo>
                  <a:lnTo>
                    <a:pt x="13469614" y="541762"/>
                  </a:lnTo>
                  <a:lnTo>
                    <a:pt x="13519317" y="514187"/>
                  </a:lnTo>
                  <a:lnTo>
                    <a:pt x="13569020" y="483900"/>
                  </a:lnTo>
                  <a:lnTo>
                    <a:pt x="13618724" y="455515"/>
                  </a:lnTo>
                  <a:lnTo>
                    <a:pt x="13668427" y="425905"/>
                  </a:lnTo>
                  <a:lnTo>
                    <a:pt x="13718130" y="396741"/>
                  </a:lnTo>
                  <a:lnTo>
                    <a:pt x="13767834" y="367271"/>
                  </a:lnTo>
                  <a:lnTo>
                    <a:pt x="13817537" y="335923"/>
                  </a:lnTo>
                  <a:lnTo>
                    <a:pt x="13867241" y="300561"/>
                  </a:lnTo>
                  <a:lnTo>
                    <a:pt x="13916944" y="268574"/>
                  </a:lnTo>
                  <a:lnTo>
                    <a:pt x="13966647" y="238780"/>
                  </a:lnTo>
                  <a:lnTo>
                    <a:pt x="14016351" y="208971"/>
                  </a:lnTo>
                  <a:lnTo>
                    <a:pt x="14066054" y="179486"/>
                  </a:lnTo>
                  <a:lnTo>
                    <a:pt x="14115757" y="149315"/>
                  </a:lnTo>
                  <a:lnTo>
                    <a:pt x="14165461" y="119503"/>
                  </a:lnTo>
                  <a:lnTo>
                    <a:pt x="14215164" y="89613"/>
                  </a:lnTo>
                  <a:lnTo>
                    <a:pt x="14264868" y="58618"/>
                  </a:lnTo>
                  <a:lnTo>
                    <a:pt x="14314571" y="29873"/>
                  </a:lnTo>
                  <a:lnTo>
                    <a:pt x="14364274" y="0"/>
                  </a:lnTo>
                  <a:lnTo>
                    <a:pt x="14364274" y="4225535"/>
                  </a:lnTo>
                  <a:lnTo>
                    <a:pt x="14314571" y="4235232"/>
                  </a:lnTo>
                  <a:lnTo>
                    <a:pt x="14264868" y="4245040"/>
                  </a:lnTo>
                  <a:lnTo>
                    <a:pt x="14215164" y="4254240"/>
                  </a:lnTo>
                  <a:lnTo>
                    <a:pt x="14165461" y="4263509"/>
                  </a:lnTo>
                  <a:lnTo>
                    <a:pt x="14115757" y="4271992"/>
                  </a:lnTo>
                  <a:lnTo>
                    <a:pt x="14066054" y="4281208"/>
                  </a:lnTo>
                  <a:lnTo>
                    <a:pt x="14016351" y="4289645"/>
                  </a:lnTo>
                  <a:lnTo>
                    <a:pt x="13966647" y="4298238"/>
                  </a:lnTo>
                  <a:lnTo>
                    <a:pt x="13916944" y="4307342"/>
                  </a:lnTo>
                  <a:lnTo>
                    <a:pt x="13867241" y="4316182"/>
                  </a:lnTo>
                  <a:lnTo>
                    <a:pt x="13817537" y="4328310"/>
                  </a:lnTo>
                  <a:lnTo>
                    <a:pt x="13767834" y="4338066"/>
                  </a:lnTo>
                  <a:lnTo>
                    <a:pt x="13718130" y="4348269"/>
                  </a:lnTo>
                  <a:lnTo>
                    <a:pt x="13668427" y="4355244"/>
                  </a:lnTo>
                  <a:lnTo>
                    <a:pt x="13618724" y="4363684"/>
                  </a:lnTo>
                  <a:lnTo>
                    <a:pt x="13569020" y="4374117"/>
                  </a:lnTo>
                  <a:lnTo>
                    <a:pt x="13519317" y="4386222"/>
                  </a:lnTo>
                  <a:lnTo>
                    <a:pt x="13469614" y="4394971"/>
                  </a:lnTo>
                  <a:lnTo>
                    <a:pt x="13419910" y="4402684"/>
                  </a:lnTo>
                  <a:lnTo>
                    <a:pt x="13370207" y="4409647"/>
                  </a:lnTo>
                  <a:lnTo>
                    <a:pt x="13320503" y="4418809"/>
                  </a:lnTo>
                  <a:lnTo>
                    <a:pt x="13270800" y="4431534"/>
                  </a:lnTo>
                  <a:lnTo>
                    <a:pt x="13221097" y="4441365"/>
                  </a:lnTo>
                  <a:lnTo>
                    <a:pt x="13171393" y="4451496"/>
                  </a:lnTo>
                  <a:lnTo>
                    <a:pt x="13121690" y="4460823"/>
                  </a:lnTo>
                  <a:lnTo>
                    <a:pt x="13071987" y="4470154"/>
                  </a:lnTo>
                  <a:lnTo>
                    <a:pt x="13022283" y="4479327"/>
                  </a:lnTo>
                  <a:lnTo>
                    <a:pt x="12972580" y="4488485"/>
                  </a:lnTo>
                  <a:lnTo>
                    <a:pt x="12922876" y="4498224"/>
                  </a:lnTo>
                  <a:lnTo>
                    <a:pt x="12873173" y="4506772"/>
                  </a:lnTo>
                  <a:lnTo>
                    <a:pt x="12823470" y="4515674"/>
                  </a:lnTo>
                  <a:lnTo>
                    <a:pt x="12773766" y="4523646"/>
                  </a:lnTo>
                  <a:lnTo>
                    <a:pt x="12724063" y="4533304"/>
                  </a:lnTo>
                  <a:lnTo>
                    <a:pt x="12674360" y="4541476"/>
                  </a:lnTo>
                  <a:lnTo>
                    <a:pt x="12624656" y="4549333"/>
                  </a:lnTo>
                  <a:lnTo>
                    <a:pt x="12574953" y="4555678"/>
                  </a:lnTo>
                  <a:lnTo>
                    <a:pt x="12525250" y="4564913"/>
                  </a:lnTo>
                  <a:lnTo>
                    <a:pt x="12475546" y="4576002"/>
                  </a:lnTo>
                  <a:lnTo>
                    <a:pt x="12425843" y="4587335"/>
                  </a:lnTo>
                  <a:lnTo>
                    <a:pt x="12376139" y="4595673"/>
                  </a:lnTo>
                  <a:lnTo>
                    <a:pt x="12326436" y="4605821"/>
                  </a:lnTo>
                  <a:lnTo>
                    <a:pt x="12276733" y="4614983"/>
                  </a:lnTo>
                  <a:lnTo>
                    <a:pt x="12227029" y="4625443"/>
                  </a:lnTo>
                  <a:lnTo>
                    <a:pt x="12177326" y="4636212"/>
                  </a:lnTo>
                  <a:lnTo>
                    <a:pt x="12127623" y="4646245"/>
                  </a:lnTo>
                  <a:lnTo>
                    <a:pt x="12077919" y="4657442"/>
                  </a:lnTo>
                  <a:lnTo>
                    <a:pt x="12028216" y="4668198"/>
                  </a:lnTo>
                  <a:lnTo>
                    <a:pt x="11978512" y="4676375"/>
                  </a:lnTo>
                  <a:lnTo>
                    <a:pt x="11928809" y="4686104"/>
                  </a:lnTo>
                  <a:lnTo>
                    <a:pt x="11879106" y="4697158"/>
                  </a:lnTo>
                  <a:lnTo>
                    <a:pt x="11829402" y="4706103"/>
                  </a:lnTo>
                  <a:lnTo>
                    <a:pt x="11779699" y="4716047"/>
                  </a:lnTo>
                  <a:lnTo>
                    <a:pt x="11729996" y="4722887"/>
                  </a:lnTo>
                  <a:lnTo>
                    <a:pt x="11680292" y="4733801"/>
                  </a:lnTo>
                  <a:lnTo>
                    <a:pt x="11630589" y="4742429"/>
                  </a:lnTo>
                  <a:lnTo>
                    <a:pt x="11580885" y="4750997"/>
                  </a:lnTo>
                  <a:lnTo>
                    <a:pt x="11531182" y="4759625"/>
                  </a:lnTo>
                  <a:lnTo>
                    <a:pt x="11481479" y="4769871"/>
                  </a:lnTo>
                  <a:lnTo>
                    <a:pt x="11431775" y="4778542"/>
                  </a:lnTo>
                  <a:lnTo>
                    <a:pt x="11382072" y="4788191"/>
                  </a:lnTo>
                  <a:lnTo>
                    <a:pt x="11332369" y="4798773"/>
                  </a:lnTo>
                  <a:lnTo>
                    <a:pt x="11282665" y="4807038"/>
                  </a:lnTo>
                  <a:lnTo>
                    <a:pt x="11232962" y="4814070"/>
                  </a:lnTo>
                  <a:lnTo>
                    <a:pt x="11183258" y="4821971"/>
                  </a:lnTo>
                  <a:lnTo>
                    <a:pt x="11133555" y="4832171"/>
                  </a:lnTo>
                  <a:lnTo>
                    <a:pt x="11083852" y="4841608"/>
                  </a:lnTo>
                  <a:lnTo>
                    <a:pt x="11034148" y="4848888"/>
                  </a:lnTo>
                  <a:lnTo>
                    <a:pt x="10984445" y="4856243"/>
                  </a:lnTo>
                  <a:lnTo>
                    <a:pt x="10934742" y="4867071"/>
                  </a:lnTo>
                  <a:lnTo>
                    <a:pt x="10885038" y="4875274"/>
                  </a:lnTo>
                  <a:lnTo>
                    <a:pt x="10835335" y="4883233"/>
                  </a:lnTo>
                  <a:lnTo>
                    <a:pt x="10785632" y="4891007"/>
                  </a:lnTo>
                  <a:lnTo>
                    <a:pt x="10735928" y="4902000"/>
                  </a:lnTo>
                  <a:lnTo>
                    <a:pt x="10686225" y="4908525"/>
                  </a:lnTo>
                  <a:lnTo>
                    <a:pt x="10636521" y="4918251"/>
                  </a:lnTo>
                  <a:lnTo>
                    <a:pt x="10586818" y="4925969"/>
                  </a:lnTo>
                  <a:lnTo>
                    <a:pt x="10537115" y="4934915"/>
                  </a:lnTo>
                  <a:lnTo>
                    <a:pt x="10487411" y="4944651"/>
                  </a:lnTo>
                  <a:lnTo>
                    <a:pt x="10437708" y="4951049"/>
                  </a:lnTo>
                  <a:lnTo>
                    <a:pt x="10388005" y="4958975"/>
                  </a:lnTo>
                  <a:lnTo>
                    <a:pt x="10338301" y="4968719"/>
                  </a:lnTo>
                  <a:lnTo>
                    <a:pt x="10288598" y="4976327"/>
                  </a:lnTo>
                  <a:lnTo>
                    <a:pt x="10238894" y="4985430"/>
                  </a:lnTo>
                  <a:lnTo>
                    <a:pt x="10189191" y="4993594"/>
                  </a:lnTo>
                  <a:lnTo>
                    <a:pt x="10139488" y="5004065"/>
                  </a:lnTo>
                  <a:lnTo>
                    <a:pt x="10089784" y="5012761"/>
                  </a:lnTo>
                  <a:lnTo>
                    <a:pt x="10040081" y="5022329"/>
                  </a:lnTo>
                  <a:lnTo>
                    <a:pt x="9990378" y="5033479"/>
                  </a:lnTo>
                  <a:lnTo>
                    <a:pt x="9940674" y="5043431"/>
                  </a:lnTo>
                  <a:lnTo>
                    <a:pt x="9890971" y="5053139"/>
                  </a:lnTo>
                  <a:lnTo>
                    <a:pt x="9841267" y="5061764"/>
                  </a:lnTo>
                  <a:lnTo>
                    <a:pt x="9791564" y="5070494"/>
                  </a:lnTo>
                  <a:lnTo>
                    <a:pt x="9741861" y="5078866"/>
                  </a:lnTo>
                  <a:lnTo>
                    <a:pt x="9692157" y="5088483"/>
                  </a:lnTo>
                  <a:lnTo>
                    <a:pt x="9642454" y="5097869"/>
                  </a:lnTo>
                  <a:lnTo>
                    <a:pt x="9592751" y="5107341"/>
                  </a:lnTo>
                  <a:lnTo>
                    <a:pt x="9543047" y="5115439"/>
                  </a:lnTo>
                  <a:lnTo>
                    <a:pt x="9493344" y="5124556"/>
                  </a:lnTo>
                  <a:lnTo>
                    <a:pt x="9443641" y="5134326"/>
                  </a:lnTo>
                  <a:lnTo>
                    <a:pt x="9393937" y="5143418"/>
                  </a:lnTo>
                  <a:lnTo>
                    <a:pt x="9344234" y="5152678"/>
                  </a:lnTo>
                  <a:lnTo>
                    <a:pt x="9294530" y="5161788"/>
                  </a:lnTo>
                  <a:lnTo>
                    <a:pt x="9244827" y="5170344"/>
                  </a:lnTo>
                  <a:lnTo>
                    <a:pt x="9195124" y="5178179"/>
                  </a:lnTo>
                  <a:lnTo>
                    <a:pt x="9145420" y="5187558"/>
                  </a:lnTo>
                  <a:lnTo>
                    <a:pt x="9095717" y="5195950"/>
                  </a:lnTo>
                  <a:lnTo>
                    <a:pt x="9046014" y="5204512"/>
                  </a:lnTo>
                  <a:lnTo>
                    <a:pt x="8996310" y="5212625"/>
                  </a:lnTo>
                  <a:lnTo>
                    <a:pt x="8946607" y="5223535"/>
                  </a:lnTo>
                  <a:lnTo>
                    <a:pt x="8896903" y="5232060"/>
                  </a:lnTo>
                  <a:lnTo>
                    <a:pt x="8847200" y="5241446"/>
                  </a:lnTo>
                  <a:lnTo>
                    <a:pt x="8797497" y="5247607"/>
                  </a:lnTo>
                  <a:lnTo>
                    <a:pt x="8747793" y="5257679"/>
                  </a:lnTo>
                  <a:lnTo>
                    <a:pt x="8698090" y="5267412"/>
                  </a:lnTo>
                  <a:lnTo>
                    <a:pt x="8648387" y="5274285"/>
                  </a:lnTo>
                  <a:lnTo>
                    <a:pt x="8598683" y="5282855"/>
                  </a:lnTo>
                  <a:lnTo>
                    <a:pt x="8548980" y="5292298"/>
                  </a:lnTo>
                  <a:lnTo>
                    <a:pt x="8499276" y="5301700"/>
                  </a:lnTo>
                  <a:lnTo>
                    <a:pt x="8449573" y="5311085"/>
                  </a:lnTo>
                  <a:lnTo>
                    <a:pt x="8399870" y="5320107"/>
                  </a:lnTo>
                  <a:lnTo>
                    <a:pt x="8350166" y="5328524"/>
                  </a:lnTo>
                  <a:lnTo>
                    <a:pt x="8300463" y="5335008"/>
                  </a:lnTo>
                  <a:lnTo>
                    <a:pt x="8250760" y="5344938"/>
                  </a:lnTo>
                  <a:lnTo>
                    <a:pt x="8201056" y="5353623"/>
                  </a:lnTo>
                  <a:lnTo>
                    <a:pt x="8151353" y="5361752"/>
                  </a:lnTo>
                  <a:lnTo>
                    <a:pt x="8101649" y="5371018"/>
                  </a:lnTo>
                  <a:lnTo>
                    <a:pt x="8051946" y="5381322"/>
                  </a:lnTo>
                  <a:lnTo>
                    <a:pt x="8002243" y="5391121"/>
                  </a:lnTo>
                  <a:lnTo>
                    <a:pt x="7952539" y="5399004"/>
                  </a:lnTo>
                  <a:lnTo>
                    <a:pt x="7902836" y="5406970"/>
                  </a:lnTo>
                  <a:lnTo>
                    <a:pt x="7853133" y="5416269"/>
                  </a:lnTo>
                  <a:lnTo>
                    <a:pt x="7803429" y="5424993"/>
                  </a:lnTo>
                  <a:lnTo>
                    <a:pt x="7753726" y="5435251"/>
                  </a:lnTo>
                  <a:lnTo>
                    <a:pt x="7704023" y="5445239"/>
                  </a:lnTo>
                  <a:lnTo>
                    <a:pt x="7654319" y="5454769"/>
                  </a:lnTo>
                  <a:lnTo>
                    <a:pt x="7604616" y="5462818"/>
                  </a:lnTo>
                  <a:lnTo>
                    <a:pt x="7554912" y="5471936"/>
                  </a:lnTo>
                  <a:lnTo>
                    <a:pt x="7505209" y="5481298"/>
                  </a:lnTo>
                  <a:lnTo>
                    <a:pt x="7455506" y="5490100"/>
                  </a:lnTo>
                  <a:lnTo>
                    <a:pt x="7405802" y="5499448"/>
                  </a:lnTo>
                  <a:lnTo>
                    <a:pt x="7356099" y="5508524"/>
                  </a:lnTo>
                  <a:lnTo>
                    <a:pt x="7306396" y="5515166"/>
                  </a:lnTo>
                  <a:lnTo>
                    <a:pt x="7256692" y="5524481"/>
                  </a:lnTo>
                  <a:lnTo>
                    <a:pt x="7206989" y="5532587"/>
                  </a:lnTo>
                  <a:lnTo>
                    <a:pt x="7157285" y="5540684"/>
                  </a:lnTo>
                  <a:lnTo>
                    <a:pt x="7107582" y="5550939"/>
                  </a:lnTo>
                  <a:lnTo>
                    <a:pt x="7057879" y="5559135"/>
                  </a:lnTo>
                  <a:lnTo>
                    <a:pt x="7008175" y="5566716"/>
                  </a:lnTo>
                  <a:lnTo>
                    <a:pt x="6958472" y="5576077"/>
                  </a:lnTo>
                  <a:lnTo>
                    <a:pt x="6908769" y="5585223"/>
                  </a:lnTo>
                  <a:lnTo>
                    <a:pt x="6859065" y="5594305"/>
                  </a:lnTo>
                  <a:lnTo>
                    <a:pt x="6809362" y="5603838"/>
                  </a:lnTo>
                  <a:lnTo>
                    <a:pt x="6759658" y="5610723"/>
                  </a:lnTo>
                  <a:lnTo>
                    <a:pt x="6709955" y="5619695"/>
                  </a:lnTo>
                  <a:lnTo>
                    <a:pt x="6660252" y="5628234"/>
                  </a:lnTo>
                  <a:lnTo>
                    <a:pt x="6610548" y="5636223"/>
                  </a:lnTo>
                  <a:lnTo>
                    <a:pt x="6560845" y="5646249"/>
                  </a:lnTo>
                  <a:lnTo>
                    <a:pt x="6511142" y="5654538"/>
                  </a:lnTo>
                  <a:lnTo>
                    <a:pt x="6461438" y="5661736"/>
                  </a:lnTo>
                  <a:lnTo>
                    <a:pt x="6411735" y="5671730"/>
                  </a:lnTo>
                  <a:lnTo>
                    <a:pt x="6362032" y="5682767"/>
                  </a:lnTo>
                  <a:lnTo>
                    <a:pt x="6312328" y="5689867"/>
                  </a:lnTo>
                  <a:lnTo>
                    <a:pt x="6262625" y="5697970"/>
                  </a:lnTo>
                  <a:lnTo>
                    <a:pt x="6212921" y="5708444"/>
                  </a:lnTo>
                  <a:lnTo>
                    <a:pt x="6163218" y="5716210"/>
                  </a:lnTo>
                  <a:lnTo>
                    <a:pt x="6113515" y="5726052"/>
                  </a:lnTo>
                  <a:lnTo>
                    <a:pt x="6063811" y="5735321"/>
                  </a:lnTo>
                  <a:lnTo>
                    <a:pt x="6014108" y="5742560"/>
                  </a:lnTo>
                  <a:lnTo>
                    <a:pt x="5964405" y="5751205"/>
                  </a:lnTo>
                  <a:lnTo>
                    <a:pt x="5914701" y="5759809"/>
                  </a:lnTo>
                  <a:lnTo>
                    <a:pt x="5864998" y="5769324"/>
                  </a:lnTo>
                  <a:lnTo>
                    <a:pt x="5815294" y="5777534"/>
                  </a:lnTo>
                  <a:lnTo>
                    <a:pt x="5765591" y="5787451"/>
                  </a:lnTo>
                  <a:lnTo>
                    <a:pt x="5715888" y="5796763"/>
                  </a:lnTo>
                  <a:lnTo>
                    <a:pt x="5666184" y="5805489"/>
                  </a:lnTo>
                  <a:lnTo>
                    <a:pt x="5616481" y="5814017"/>
                  </a:lnTo>
                  <a:lnTo>
                    <a:pt x="5566778" y="5822200"/>
                  </a:lnTo>
                  <a:lnTo>
                    <a:pt x="5517074" y="5830937"/>
                  </a:lnTo>
                  <a:lnTo>
                    <a:pt x="5467371" y="5839191"/>
                  </a:lnTo>
                  <a:lnTo>
                    <a:pt x="5417667" y="5846780"/>
                  </a:lnTo>
                  <a:lnTo>
                    <a:pt x="5367964" y="5855107"/>
                  </a:lnTo>
                  <a:lnTo>
                    <a:pt x="5318261" y="5864686"/>
                  </a:lnTo>
                  <a:lnTo>
                    <a:pt x="5268557" y="5871985"/>
                  </a:lnTo>
                  <a:lnTo>
                    <a:pt x="5218854" y="5880553"/>
                  </a:lnTo>
                  <a:lnTo>
                    <a:pt x="5169151" y="5888621"/>
                  </a:lnTo>
                  <a:lnTo>
                    <a:pt x="5119447" y="5896992"/>
                  </a:lnTo>
                  <a:lnTo>
                    <a:pt x="5069744" y="5905070"/>
                  </a:lnTo>
                  <a:lnTo>
                    <a:pt x="5020040" y="5912145"/>
                  </a:lnTo>
                  <a:lnTo>
                    <a:pt x="4970337" y="5919872"/>
                  </a:lnTo>
                  <a:lnTo>
                    <a:pt x="4920634" y="5928829"/>
                  </a:lnTo>
                  <a:lnTo>
                    <a:pt x="4870930" y="5936842"/>
                  </a:lnTo>
                  <a:lnTo>
                    <a:pt x="4821227" y="5944564"/>
                  </a:lnTo>
                  <a:lnTo>
                    <a:pt x="4771524" y="5952287"/>
                  </a:lnTo>
                  <a:lnTo>
                    <a:pt x="4721820" y="5960314"/>
                  </a:lnTo>
                  <a:lnTo>
                    <a:pt x="4672117" y="5967847"/>
                  </a:lnTo>
                  <a:lnTo>
                    <a:pt x="4622414" y="5975609"/>
                  </a:lnTo>
                  <a:lnTo>
                    <a:pt x="4572710" y="5983805"/>
                  </a:lnTo>
                  <a:lnTo>
                    <a:pt x="4523007" y="5992812"/>
                  </a:lnTo>
                  <a:lnTo>
                    <a:pt x="4473303" y="6001332"/>
                  </a:lnTo>
                  <a:lnTo>
                    <a:pt x="4423600" y="6008132"/>
                  </a:lnTo>
                  <a:lnTo>
                    <a:pt x="4373897" y="6014918"/>
                  </a:lnTo>
                  <a:lnTo>
                    <a:pt x="4324193" y="6022981"/>
                  </a:lnTo>
                  <a:lnTo>
                    <a:pt x="4274490" y="6030953"/>
                  </a:lnTo>
                  <a:lnTo>
                    <a:pt x="4224787" y="6040083"/>
                  </a:lnTo>
                  <a:lnTo>
                    <a:pt x="4175083" y="6049110"/>
                  </a:lnTo>
                  <a:lnTo>
                    <a:pt x="4125380" y="6058500"/>
                  </a:lnTo>
                  <a:lnTo>
                    <a:pt x="4075676" y="6065928"/>
                  </a:lnTo>
                  <a:lnTo>
                    <a:pt x="4025973" y="6075469"/>
                  </a:lnTo>
                  <a:lnTo>
                    <a:pt x="3976270" y="6083273"/>
                  </a:lnTo>
                  <a:lnTo>
                    <a:pt x="3926566" y="6090262"/>
                  </a:lnTo>
                  <a:lnTo>
                    <a:pt x="3876863" y="6097457"/>
                  </a:lnTo>
                  <a:lnTo>
                    <a:pt x="3827160" y="6105394"/>
                  </a:lnTo>
                  <a:lnTo>
                    <a:pt x="3777456" y="6111860"/>
                  </a:lnTo>
                  <a:lnTo>
                    <a:pt x="3727753" y="6118215"/>
                  </a:lnTo>
                  <a:lnTo>
                    <a:pt x="3678049" y="6126313"/>
                  </a:lnTo>
                  <a:lnTo>
                    <a:pt x="3628346" y="6133871"/>
                  </a:lnTo>
                  <a:lnTo>
                    <a:pt x="3578643" y="6141712"/>
                  </a:lnTo>
                  <a:lnTo>
                    <a:pt x="3528939" y="6149508"/>
                  </a:lnTo>
                  <a:lnTo>
                    <a:pt x="3479236" y="6157791"/>
                  </a:lnTo>
                  <a:lnTo>
                    <a:pt x="3429533" y="6166044"/>
                  </a:lnTo>
                  <a:lnTo>
                    <a:pt x="3379829" y="6174179"/>
                  </a:lnTo>
                  <a:lnTo>
                    <a:pt x="3330126" y="6180240"/>
                  </a:lnTo>
                  <a:lnTo>
                    <a:pt x="3280422" y="6187820"/>
                  </a:lnTo>
                  <a:lnTo>
                    <a:pt x="3230719" y="6195371"/>
                  </a:lnTo>
                  <a:lnTo>
                    <a:pt x="3181016" y="6202640"/>
                  </a:lnTo>
                  <a:lnTo>
                    <a:pt x="3131312" y="6210028"/>
                  </a:lnTo>
                  <a:lnTo>
                    <a:pt x="3081609" y="6217147"/>
                  </a:lnTo>
                  <a:lnTo>
                    <a:pt x="3031906" y="6224360"/>
                  </a:lnTo>
                  <a:lnTo>
                    <a:pt x="2982202" y="6230789"/>
                  </a:lnTo>
                  <a:lnTo>
                    <a:pt x="2932499" y="6237797"/>
                  </a:lnTo>
                  <a:lnTo>
                    <a:pt x="2882796" y="6244138"/>
                  </a:lnTo>
                  <a:lnTo>
                    <a:pt x="2833092" y="6250726"/>
                  </a:lnTo>
                  <a:lnTo>
                    <a:pt x="2783389" y="6256647"/>
                  </a:lnTo>
                  <a:lnTo>
                    <a:pt x="2733685" y="6264375"/>
                  </a:lnTo>
                  <a:lnTo>
                    <a:pt x="2683982" y="6271265"/>
                  </a:lnTo>
                  <a:lnTo>
                    <a:pt x="2634279" y="6277917"/>
                  </a:lnTo>
                  <a:lnTo>
                    <a:pt x="2584575" y="6285040"/>
                  </a:lnTo>
                  <a:lnTo>
                    <a:pt x="2534872" y="6292283"/>
                  </a:lnTo>
                  <a:lnTo>
                    <a:pt x="2485169" y="6298287"/>
                  </a:lnTo>
                  <a:lnTo>
                    <a:pt x="2435465" y="6304129"/>
                  </a:lnTo>
                  <a:lnTo>
                    <a:pt x="2385762" y="6309553"/>
                  </a:lnTo>
                  <a:lnTo>
                    <a:pt x="2336058" y="6315485"/>
                  </a:lnTo>
                  <a:lnTo>
                    <a:pt x="2286355" y="6321816"/>
                  </a:lnTo>
                  <a:lnTo>
                    <a:pt x="2236652" y="6327848"/>
                  </a:lnTo>
                  <a:lnTo>
                    <a:pt x="2186948" y="6333513"/>
                  </a:lnTo>
                  <a:lnTo>
                    <a:pt x="2137245" y="6340486"/>
                  </a:lnTo>
                  <a:lnTo>
                    <a:pt x="2087542" y="6347614"/>
                  </a:lnTo>
                  <a:lnTo>
                    <a:pt x="2037838" y="6354277"/>
                  </a:lnTo>
                  <a:lnTo>
                    <a:pt x="1988135" y="6361628"/>
                  </a:lnTo>
                  <a:lnTo>
                    <a:pt x="1938431" y="6368331"/>
                  </a:lnTo>
                  <a:lnTo>
                    <a:pt x="1888728" y="6374901"/>
                  </a:lnTo>
                  <a:lnTo>
                    <a:pt x="1839025" y="6381395"/>
                  </a:lnTo>
                  <a:lnTo>
                    <a:pt x="1789321" y="6388746"/>
                  </a:lnTo>
                  <a:lnTo>
                    <a:pt x="1739618" y="6395716"/>
                  </a:lnTo>
                  <a:lnTo>
                    <a:pt x="1689915" y="6401257"/>
                  </a:lnTo>
                  <a:lnTo>
                    <a:pt x="1640211" y="6408150"/>
                  </a:lnTo>
                  <a:lnTo>
                    <a:pt x="1590508" y="6415692"/>
                  </a:lnTo>
                  <a:lnTo>
                    <a:pt x="1540805" y="6422231"/>
                  </a:lnTo>
                  <a:lnTo>
                    <a:pt x="1491101" y="6428843"/>
                  </a:lnTo>
                  <a:lnTo>
                    <a:pt x="1441398" y="6435312"/>
                  </a:lnTo>
                  <a:lnTo>
                    <a:pt x="1391694" y="6439996"/>
                  </a:lnTo>
                  <a:lnTo>
                    <a:pt x="1341991" y="6446026"/>
                  </a:lnTo>
                  <a:lnTo>
                    <a:pt x="1292288" y="6452171"/>
                  </a:lnTo>
                  <a:lnTo>
                    <a:pt x="1242584" y="6459149"/>
                  </a:lnTo>
                  <a:lnTo>
                    <a:pt x="1192881" y="6464606"/>
                  </a:lnTo>
                  <a:lnTo>
                    <a:pt x="1143178" y="6470019"/>
                  </a:lnTo>
                  <a:lnTo>
                    <a:pt x="1093474" y="6475861"/>
                  </a:lnTo>
                  <a:lnTo>
                    <a:pt x="1043771" y="6480862"/>
                  </a:lnTo>
                  <a:lnTo>
                    <a:pt x="994067" y="6487344"/>
                  </a:lnTo>
                  <a:lnTo>
                    <a:pt x="944364" y="6494120"/>
                  </a:lnTo>
                  <a:lnTo>
                    <a:pt x="894661" y="6499785"/>
                  </a:lnTo>
                  <a:lnTo>
                    <a:pt x="844957" y="6505898"/>
                  </a:lnTo>
                  <a:lnTo>
                    <a:pt x="795254" y="6511949"/>
                  </a:lnTo>
                  <a:lnTo>
                    <a:pt x="745551" y="6517886"/>
                  </a:lnTo>
                  <a:lnTo>
                    <a:pt x="695847" y="6523600"/>
                  </a:lnTo>
                  <a:lnTo>
                    <a:pt x="646144" y="6529233"/>
                  </a:lnTo>
                  <a:lnTo>
                    <a:pt x="596440" y="6535183"/>
                  </a:lnTo>
                  <a:lnTo>
                    <a:pt x="546737" y="6540963"/>
                  </a:lnTo>
                  <a:lnTo>
                    <a:pt x="497034" y="6546564"/>
                  </a:lnTo>
                  <a:lnTo>
                    <a:pt x="447330" y="6552147"/>
                  </a:lnTo>
                  <a:lnTo>
                    <a:pt x="397627" y="6557772"/>
                  </a:lnTo>
                  <a:lnTo>
                    <a:pt x="347924" y="6563166"/>
                  </a:lnTo>
                  <a:lnTo>
                    <a:pt x="298220" y="6568824"/>
                  </a:lnTo>
                  <a:lnTo>
                    <a:pt x="248517" y="6574890"/>
                  </a:lnTo>
                  <a:lnTo>
                    <a:pt x="198813" y="6581200"/>
                  </a:lnTo>
                  <a:lnTo>
                    <a:pt x="149110" y="6586853"/>
                  </a:lnTo>
                  <a:lnTo>
                    <a:pt x="99407" y="6591420"/>
                  </a:lnTo>
                  <a:lnTo>
                    <a:pt x="49703" y="6596217"/>
                  </a:lnTo>
                  <a:lnTo>
                    <a:pt x="0" y="6601181"/>
                  </a:lnTo>
                  <a:close/>
                </a:path>
              </a:pathLst>
            </a:custGeom>
            <a:solidFill>
              <a:srgbClr val="5B8067">
                <a:alpha val="50196"/>
              </a:srgbClr>
            </a:solidFill>
          </p:spPr>
          <p:txBody>
            <a:bodyPr/>
            <a:lstStyle/>
            <a:p/>
          </p:txBody>
        </p:sp>
        <p:sp>
          <p:nvSpPr>
            <p:cNvPr id="64" name="Polygon form 64"/>
            <p:cNvSpPr/>
            <p:nvPr/>
          </p:nvSpPr>
          <p:spPr>
            <a:xfrm>
              <a:off x="20438431" y="16706218"/>
              <a:ext cx="14364274" cy="0"/>
            </a:xfrm>
            <a:custGeom>
              <a:avLst/>
              <a:pathLst>
                <a:path w="14364274" h="0">
                  <a:moveTo>
                    <a:pt x="0" y="0"/>
                  </a:moveTo>
                  <a:lnTo>
                    <a:pt x="49703" y="0"/>
                  </a:lnTo>
                  <a:lnTo>
                    <a:pt x="99407" y="0"/>
                  </a:lnTo>
                  <a:lnTo>
                    <a:pt x="149110" y="0"/>
                  </a:lnTo>
                  <a:lnTo>
                    <a:pt x="198813" y="0"/>
                  </a:lnTo>
                  <a:lnTo>
                    <a:pt x="248517" y="0"/>
                  </a:lnTo>
                  <a:lnTo>
                    <a:pt x="298220" y="0"/>
                  </a:lnTo>
                  <a:lnTo>
                    <a:pt x="347924" y="0"/>
                  </a:lnTo>
                  <a:lnTo>
                    <a:pt x="397627" y="0"/>
                  </a:lnTo>
                  <a:lnTo>
                    <a:pt x="447330" y="0"/>
                  </a:lnTo>
                  <a:lnTo>
                    <a:pt x="497034" y="0"/>
                  </a:lnTo>
                  <a:lnTo>
                    <a:pt x="546737" y="0"/>
                  </a:lnTo>
                  <a:lnTo>
                    <a:pt x="596440" y="0"/>
                  </a:lnTo>
                  <a:lnTo>
                    <a:pt x="646144" y="0"/>
                  </a:lnTo>
                  <a:lnTo>
                    <a:pt x="695847" y="0"/>
                  </a:lnTo>
                  <a:lnTo>
                    <a:pt x="745551" y="0"/>
                  </a:lnTo>
                  <a:lnTo>
                    <a:pt x="795254" y="0"/>
                  </a:lnTo>
                  <a:lnTo>
                    <a:pt x="844957" y="0"/>
                  </a:lnTo>
                  <a:lnTo>
                    <a:pt x="894661" y="0"/>
                  </a:lnTo>
                  <a:lnTo>
                    <a:pt x="944364" y="0"/>
                  </a:lnTo>
                  <a:lnTo>
                    <a:pt x="994067" y="0"/>
                  </a:lnTo>
                  <a:lnTo>
                    <a:pt x="1043771" y="0"/>
                  </a:lnTo>
                  <a:lnTo>
                    <a:pt x="1093474" y="0"/>
                  </a:lnTo>
                  <a:lnTo>
                    <a:pt x="1143178" y="0"/>
                  </a:lnTo>
                  <a:lnTo>
                    <a:pt x="1192881" y="0"/>
                  </a:lnTo>
                  <a:lnTo>
                    <a:pt x="1242584" y="0"/>
                  </a:lnTo>
                  <a:lnTo>
                    <a:pt x="1292288" y="0"/>
                  </a:lnTo>
                  <a:lnTo>
                    <a:pt x="1341991" y="0"/>
                  </a:lnTo>
                  <a:lnTo>
                    <a:pt x="1391694" y="0"/>
                  </a:lnTo>
                  <a:lnTo>
                    <a:pt x="1441398" y="0"/>
                  </a:lnTo>
                  <a:lnTo>
                    <a:pt x="1491101" y="0"/>
                  </a:lnTo>
                  <a:lnTo>
                    <a:pt x="1540805" y="0"/>
                  </a:lnTo>
                  <a:lnTo>
                    <a:pt x="1590508" y="0"/>
                  </a:lnTo>
                  <a:lnTo>
                    <a:pt x="1640211" y="0"/>
                  </a:lnTo>
                  <a:lnTo>
                    <a:pt x="1689915" y="0"/>
                  </a:lnTo>
                  <a:lnTo>
                    <a:pt x="1739618" y="0"/>
                  </a:lnTo>
                  <a:lnTo>
                    <a:pt x="1789321" y="0"/>
                  </a:lnTo>
                  <a:lnTo>
                    <a:pt x="1839025" y="0"/>
                  </a:lnTo>
                  <a:lnTo>
                    <a:pt x="1888728" y="0"/>
                  </a:lnTo>
                  <a:lnTo>
                    <a:pt x="1938431" y="0"/>
                  </a:lnTo>
                  <a:lnTo>
                    <a:pt x="1988135" y="0"/>
                  </a:lnTo>
                  <a:lnTo>
                    <a:pt x="2037838" y="0"/>
                  </a:lnTo>
                  <a:lnTo>
                    <a:pt x="2087542" y="0"/>
                  </a:lnTo>
                  <a:lnTo>
                    <a:pt x="2137245" y="0"/>
                  </a:lnTo>
                  <a:lnTo>
                    <a:pt x="2186948" y="0"/>
                  </a:lnTo>
                  <a:lnTo>
                    <a:pt x="2236652" y="0"/>
                  </a:lnTo>
                  <a:lnTo>
                    <a:pt x="2286355" y="0"/>
                  </a:lnTo>
                  <a:lnTo>
                    <a:pt x="2336058" y="0"/>
                  </a:lnTo>
                  <a:lnTo>
                    <a:pt x="2385762" y="0"/>
                  </a:lnTo>
                  <a:lnTo>
                    <a:pt x="2435465" y="0"/>
                  </a:lnTo>
                  <a:lnTo>
                    <a:pt x="2485169" y="0"/>
                  </a:lnTo>
                  <a:lnTo>
                    <a:pt x="2534872" y="0"/>
                  </a:lnTo>
                  <a:lnTo>
                    <a:pt x="2584575" y="0"/>
                  </a:lnTo>
                  <a:lnTo>
                    <a:pt x="2634279" y="0"/>
                  </a:lnTo>
                  <a:lnTo>
                    <a:pt x="2683982" y="0"/>
                  </a:lnTo>
                  <a:lnTo>
                    <a:pt x="2733685" y="0"/>
                  </a:lnTo>
                  <a:lnTo>
                    <a:pt x="2783389" y="0"/>
                  </a:lnTo>
                  <a:lnTo>
                    <a:pt x="2833092" y="0"/>
                  </a:lnTo>
                  <a:lnTo>
                    <a:pt x="2882796" y="0"/>
                  </a:lnTo>
                  <a:lnTo>
                    <a:pt x="2932499" y="0"/>
                  </a:lnTo>
                  <a:lnTo>
                    <a:pt x="2982202" y="0"/>
                  </a:lnTo>
                  <a:lnTo>
                    <a:pt x="3031906" y="0"/>
                  </a:lnTo>
                  <a:lnTo>
                    <a:pt x="3081609" y="0"/>
                  </a:lnTo>
                  <a:lnTo>
                    <a:pt x="3131312" y="0"/>
                  </a:lnTo>
                  <a:lnTo>
                    <a:pt x="3181016" y="0"/>
                  </a:lnTo>
                  <a:lnTo>
                    <a:pt x="3230719" y="0"/>
                  </a:lnTo>
                  <a:lnTo>
                    <a:pt x="3280422" y="0"/>
                  </a:lnTo>
                  <a:lnTo>
                    <a:pt x="3330126" y="0"/>
                  </a:lnTo>
                  <a:lnTo>
                    <a:pt x="3379829" y="0"/>
                  </a:lnTo>
                  <a:lnTo>
                    <a:pt x="3429533" y="0"/>
                  </a:lnTo>
                  <a:lnTo>
                    <a:pt x="3479236" y="0"/>
                  </a:lnTo>
                  <a:lnTo>
                    <a:pt x="3528939" y="0"/>
                  </a:lnTo>
                  <a:lnTo>
                    <a:pt x="3578643" y="0"/>
                  </a:lnTo>
                  <a:lnTo>
                    <a:pt x="3628346" y="0"/>
                  </a:lnTo>
                  <a:lnTo>
                    <a:pt x="3678049" y="0"/>
                  </a:lnTo>
                  <a:lnTo>
                    <a:pt x="3727753" y="0"/>
                  </a:lnTo>
                  <a:lnTo>
                    <a:pt x="3777456" y="0"/>
                  </a:lnTo>
                  <a:lnTo>
                    <a:pt x="3827160" y="0"/>
                  </a:lnTo>
                  <a:lnTo>
                    <a:pt x="3876863" y="0"/>
                  </a:lnTo>
                  <a:lnTo>
                    <a:pt x="3926566" y="0"/>
                  </a:lnTo>
                  <a:lnTo>
                    <a:pt x="3976270" y="0"/>
                  </a:lnTo>
                  <a:lnTo>
                    <a:pt x="4025973" y="0"/>
                  </a:lnTo>
                  <a:lnTo>
                    <a:pt x="4075676" y="0"/>
                  </a:lnTo>
                  <a:lnTo>
                    <a:pt x="4125380" y="0"/>
                  </a:lnTo>
                  <a:lnTo>
                    <a:pt x="4175083" y="0"/>
                  </a:lnTo>
                  <a:lnTo>
                    <a:pt x="4224787" y="0"/>
                  </a:lnTo>
                  <a:lnTo>
                    <a:pt x="4274490" y="0"/>
                  </a:lnTo>
                  <a:lnTo>
                    <a:pt x="4324193" y="0"/>
                  </a:lnTo>
                  <a:lnTo>
                    <a:pt x="4373897" y="0"/>
                  </a:lnTo>
                  <a:lnTo>
                    <a:pt x="4423600" y="0"/>
                  </a:lnTo>
                  <a:lnTo>
                    <a:pt x="4473303" y="0"/>
                  </a:lnTo>
                  <a:lnTo>
                    <a:pt x="4523007" y="0"/>
                  </a:lnTo>
                  <a:lnTo>
                    <a:pt x="4572710" y="0"/>
                  </a:lnTo>
                  <a:lnTo>
                    <a:pt x="4622414" y="0"/>
                  </a:lnTo>
                  <a:lnTo>
                    <a:pt x="4672117" y="0"/>
                  </a:lnTo>
                  <a:lnTo>
                    <a:pt x="4721820" y="0"/>
                  </a:lnTo>
                  <a:lnTo>
                    <a:pt x="4771524" y="0"/>
                  </a:lnTo>
                  <a:lnTo>
                    <a:pt x="4821227" y="0"/>
                  </a:lnTo>
                  <a:lnTo>
                    <a:pt x="4870930" y="0"/>
                  </a:lnTo>
                  <a:lnTo>
                    <a:pt x="4920634" y="0"/>
                  </a:lnTo>
                  <a:lnTo>
                    <a:pt x="4970337" y="0"/>
                  </a:lnTo>
                  <a:lnTo>
                    <a:pt x="5020040" y="0"/>
                  </a:lnTo>
                  <a:lnTo>
                    <a:pt x="5069744" y="0"/>
                  </a:lnTo>
                  <a:lnTo>
                    <a:pt x="5119447" y="0"/>
                  </a:lnTo>
                  <a:lnTo>
                    <a:pt x="5169151" y="0"/>
                  </a:lnTo>
                  <a:lnTo>
                    <a:pt x="5218854" y="0"/>
                  </a:lnTo>
                  <a:lnTo>
                    <a:pt x="5268557" y="0"/>
                  </a:lnTo>
                  <a:lnTo>
                    <a:pt x="5318261" y="0"/>
                  </a:lnTo>
                  <a:lnTo>
                    <a:pt x="5367964" y="0"/>
                  </a:lnTo>
                  <a:lnTo>
                    <a:pt x="5417667" y="0"/>
                  </a:lnTo>
                  <a:lnTo>
                    <a:pt x="5467371" y="0"/>
                  </a:lnTo>
                  <a:lnTo>
                    <a:pt x="5517074" y="0"/>
                  </a:lnTo>
                  <a:lnTo>
                    <a:pt x="5566778" y="0"/>
                  </a:lnTo>
                  <a:lnTo>
                    <a:pt x="5616481" y="0"/>
                  </a:lnTo>
                  <a:lnTo>
                    <a:pt x="5666184" y="0"/>
                  </a:lnTo>
                  <a:lnTo>
                    <a:pt x="5715888" y="0"/>
                  </a:lnTo>
                  <a:lnTo>
                    <a:pt x="5765591" y="0"/>
                  </a:lnTo>
                  <a:lnTo>
                    <a:pt x="5815294" y="0"/>
                  </a:lnTo>
                  <a:lnTo>
                    <a:pt x="5864998" y="0"/>
                  </a:lnTo>
                  <a:lnTo>
                    <a:pt x="5914701" y="0"/>
                  </a:lnTo>
                  <a:lnTo>
                    <a:pt x="5964405" y="0"/>
                  </a:lnTo>
                  <a:lnTo>
                    <a:pt x="6014108" y="0"/>
                  </a:lnTo>
                  <a:lnTo>
                    <a:pt x="6063811" y="0"/>
                  </a:lnTo>
                  <a:lnTo>
                    <a:pt x="6113515" y="0"/>
                  </a:lnTo>
                  <a:lnTo>
                    <a:pt x="6163218" y="0"/>
                  </a:lnTo>
                  <a:lnTo>
                    <a:pt x="6212921" y="0"/>
                  </a:lnTo>
                  <a:lnTo>
                    <a:pt x="6262625" y="0"/>
                  </a:lnTo>
                  <a:lnTo>
                    <a:pt x="6312328" y="0"/>
                  </a:lnTo>
                  <a:lnTo>
                    <a:pt x="6362032" y="0"/>
                  </a:lnTo>
                  <a:lnTo>
                    <a:pt x="6411735" y="0"/>
                  </a:lnTo>
                  <a:lnTo>
                    <a:pt x="6461438" y="0"/>
                  </a:lnTo>
                  <a:lnTo>
                    <a:pt x="6511142" y="0"/>
                  </a:lnTo>
                  <a:lnTo>
                    <a:pt x="6560845" y="0"/>
                  </a:lnTo>
                  <a:lnTo>
                    <a:pt x="6610548" y="0"/>
                  </a:lnTo>
                  <a:lnTo>
                    <a:pt x="6660252" y="0"/>
                  </a:lnTo>
                  <a:lnTo>
                    <a:pt x="6709955" y="0"/>
                  </a:lnTo>
                  <a:lnTo>
                    <a:pt x="6759658" y="0"/>
                  </a:lnTo>
                  <a:lnTo>
                    <a:pt x="6809362" y="0"/>
                  </a:lnTo>
                  <a:lnTo>
                    <a:pt x="6859065" y="0"/>
                  </a:lnTo>
                  <a:lnTo>
                    <a:pt x="6908769" y="0"/>
                  </a:lnTo>
                  <a:lnTo>
                    <a:pt x="6958472" y="0"/>
                  </a:lnTo>
                  <a:lnTo>
                    <a:pt x="7008175" y="0"/>
                  </a:lnTo>
                  <a:lnTo>
                    <a:pt x="7057879" y="0"/>
                  </a:lnTo>
                  <a:lnTo>
                    <a:pt x="7107582" y="0"/>
                  </a:lnTo>
                  <a:lnTo>
                    <a:pt x="7157285" y="0"/>
                  </a:lnTo>
                  <a:lnTo>
                    <a:pt x="7206989" y="0"/>
                  </a:lnTo>
                  <a:lnTo>
                    <a:pt x="7256692" y="0"/>
                  </a:lnTo>
                  <a:lnTo>
                    <a:pt x="7306396" y="0"/>
                  </a:lnTo>
                  <a:lnTo>
                    <a:pt x="7356099" y="0"/>
                  </a:lnTo>
                  <a:lnTo>
                    <a:pt x="7405802" y="0"/>
                  </a:lnTo>
                  <a:lnTo>
                    <a:pt x="7455506" y="0"/>
                  </a:lnTo>
                  <a:lnTo>
                    <a:pt x="7505209" y="0"/>
                  </a:lnTo>
                  <a:lnTo>
                    <a:pt x="7554912" y="0"/>
                  </a:lnTo>
                  <a:lnTo>
                    <a:pt x="7604616" y="0"/>
                  </a:lnTo>
                  <a:lnTo>
                    <a:pt x="7654319" y="0"/>
                  </a:lnTo>
                  <a:lnTo>
                    <a:pt x="7704023" y="0"/>
                  </a:lnTo>
                  <a:lnTo>
                    <a:pt x="7753726" y="0"/>
                  </a:lnTo>
                  <a:lnTo>
                    <a:pt x="7803429" y="0"/>
                  </a:lnTo>
                  <a:lnTo>
                    <a:pt x="7853133" y="0"/>
                  </a:lnTo>
                  <a:lnTo>
                    <a:pt x="7902836" y="0"/>
                  </a:lnTo>
                  <a:lnTo>
                    <a:pt x="7952539" y="0"/>
                  </a:lnTo>
                  <a:lnTo>
                    <a:pt x="8002243" y="0"/>
                  </a:lnTo>
                  <a:lnTo>
                    <a:pt x="8051946" y="0"/>
                  </a:lnTo>
                  <a:lnTo>
                    <a:pt x="8101649" y="0"/>
                  </a:lnTo>
                  <a:lnTo>
                    <a:pt x="8151353" y="0"/>
                  </a:lnTo>
                  <a:lnTo>
                    <a:pt x="8201056" y="0"/>
                  </a:lnTo>
                  <a:lnTo>
                    <a:pt x="8250760" y="0"/>
                  </a:lnTo>
                  <a:lnTo>
                    <a:pt x="8300463" y="0"/>
                  </a:lnTo>
                  <a:lnTo>
                    <a:pt x="8350166" y="0"/>
                  </a:lnTo>
                  <a:lnTo>
                    <a:pt x="8399870" y="0"/>
                  </a:lnTo>
                  <a:lnTo>
                    <a:pt x="8449573" y="0"/>
                  </a:lnTo>
                  <a:lnTo>
                    <a:pt x="8499276" y="0"/>
                  </a:lnTo>
                  <a:lnTo>
                    <a:pt x="8548980" y="0"/>
                  </a:lnTo>
                  <a:lnTo>
                    <a:pt x="8598683" y="0"/>
                  </a:lnTo>
                  <a:lnTo>
                    <a:pt x="8648387" y="0"/>
                  </a:lnTo>
                  <a:lnTo>
                    <a:pt x="8698090" y="0"/>
                  </a:lnTo>
                  <a:lnTo>
                    <a:pt x="8747793" y="0"/>
                  </a:lnTo>
                  <a:lnTo>
                    <a:pt x="8797497" y="0"/>
                  </a:lnTo>
                  <a:lnTo>
                    <a:pt x="8847200" y="0"/>
                  </a:lnTo>
                  <a:lnTo>
                    <a:pt x="8896903" y="0"/>
                  </a:lnTo>
                  <a:lnTo>
                    <a:pt x="8946607" y="0"/>
                  </a:lnTo>
                  <a:lnTo>
                    <a:pt x="8996310" y="0"/>
                  </a:lnTo>
                  <a:lnTo>
                    <a:pt x="9046014" y="0"/>
                  </a:lnTo>
                  <a:lnTo>
                    <a:pt x="9095717" y="0"/>
                  </a:lnTo>
                  <a:lnTo>
                    <a:pt x="9145420" y="0"/>
                  </a:lnTo>
                  <a:lnTo>
                    <a:pt x="9195124" y="0"/>
                  </a:lnTo>
                  <a:lnTo>
                    <a:pt x="9244827" y="0"/>
                  </a:lnTo>
                  <a:lnTo>
                    <a:pt x="9294530" y="0"/>
                  </a:lnTo>
                  <a:lnTo>
                    <a:pt x="9344234" y="0"/>
                  </a:lnTo>
                  <a:lnTo>
                    <a:pt x="9393937" y="0"/>
                  </a:lnTo>
                  <a:lnTo>
                    <a:pt x="9443641" y="0"/>
                  </a:lnTo>
                  <a:lnTo>
                    <a:pt x="9493344" y="0"/>
                  </a:lnTo>
                  <a:lnTo>
                    <a:pt x="9543047" y="0"/>
                  </a:lnTo>
                  <a:lnTo>
                    <a:pt x="9592751" y="0"/>
                  </a:lnTo>
                  <a:lnTo>
                    <a:pt x="9642454" y="0"/>
                  </a:lnTo>
                  <a:lnTo>
                    <a:pt x="9692157" y="0"/>
                  </a:lnTo>
                  <a:lnTo>
                    <a:pt x="9741861" y="0"/>
                  </a:lnTo>
                  <a:lnTo>
                    <a:pt x="9791564" y="0"/>
                  </a:lnTo>
                  <a:lnTo>
                    <a:pt x="9841267" y="0"/>
                  </a:lnTo>
                  <a:lnTo>
                    <a:pt x="9890971" y="0"/>
                  </a:lnTo>
                  <a:lnTo>
                    <a:pt x="9940674" y="0"/>
                  </a:lnTo>
                  <a:lnTo>
                    <a:pt x="9990378" y="0"/>
                  </a:lnTo>
                  <a:lnTo>
                    <a:pt x="10040081" y="0"/>
                  </a:lnTo>
                  <a:lnTo>
                    <a:pt x="10089784" y="0"/>
                  </a:lnTo>
                  <a:lnTo>
                    <a:pt x="10139488" y="0"/>
                  </a:lnTo>
                  <a:lnTo>
                    <a:pt x="10189191" y="0"/>
                  </a:lnTo>
                  <a:lnTo>
                    <a:pt x="10238894" y="0"/>
                  </a:lnTo>
                  <a:lnTo>
                    <a:pt x="10288598" y="0"/>
                  </a:lnTo>
                  <a:lnTo>
                    <a:pt x="10338301" y="0"/>
                  </a:lnTo>
                  <a:lnTo>
                    <a:pt x="10388005" y="0"/>
                  </a:lnTo>
                  <a:lnTo>
                    <a:pt x="10437708" y="0"/>
                  </a:lnTo>
                  <a:lnTo>
                    <a:pt x="10487411" y="0"/>
                  </a:lnTo>
                  <a:lnTo>
                    <a:pt x="10537115" y="0"/>
                  </a:lnTo>
                  <a:lnTo>
                    <a:pt x="10586818" y="0"/>
                  </a:lnTo>
                  <a:lnTo>
                    <a:pt x="10636521" y="0"/>
                  </a:lnTo>
                  <a:lnTo>
                    <a:pt x="10686225" y="0"/>
                  </a:lnTo>
                  <a:lnTo>
                    <a:pt x="10735928" y="0"/>
                  </a:lnTo>
                  <a:lnTo>
                    <a:pt x="10785632" y="0"/>
                  </a:lnTo>
                  <a:lnTo>
                    <a:pt x="10835335" y="0"/>
                  </a:lnTo>
                  <a:lnTo>
                    <a:pt x="10885038" y="0"/>
                  </a:lnTo>
                  <a:lnTo>
                    <a:pt x="10934742" y="0"/>
                  </a:lnTo>
                  <a:lnTo>
                    <a:pt x="10984445" y="0"/>
                  </a:lnTo>
                  <a:lnTo>
                    <a:pt x="11034148" y="0"/>
                  </a:lnTo>
                  <a:lnTo>
                    <a:pt x="11083852" y="0"/>
                  </a:lnTo>
                  <a:lnTo>
                    <a:pt x="11133555" y="0"/>
                  </a:lnTo>
                  <a:lnTo>
                    <a:pt x="11183258" y="0"/>
                  </a:lnTo>
                  <a:lnTo>
                    <a:pt x="11232962" y="0"/>
                  </a:lnTo>
                  <a:lnTo>
                    <a:pt x="11282665" y="0"/>
                  </a:lnTo>
                  <a:lnTo>
                    <a:pt x="11332369" y="0"/>
                  </a:lnTo>
                  <a:lnTo>
                    <a:pt x="11382072" y="0"/>
                  </a:lnTo>
                  <a:lnTo>
                    <a:pt x="11431775" y="0"/>
                  </a:lnTo>
                  <a:lnTo>
                    <a:pt x="11481479" y="0"/>
                  </a:lnTo>
                  <a:lnTo>
                    <a:pt x="11531182" y="0"/>
                  </a:lnTo>
                  <a:lnTo>
                    <a:pt x="11580885" y="0"/>
                  </a:lnTo>
                  <a:lnTo>
                    <a:pt x="11630589" y="0"/>
                  </a:lnTo>
                  <a:lnTo>
                    <a:pt x="11680292" y="0"/>
                  </a:lnTo>
                  <a:lnTo>
                    <a:pt x="11729996" y="0"/>
                  </a:lnTo>
                  <a:lnTo>
                    <a:pt x="11779699" y="0"/>
                  </a:lnTo>
                  <a:lnTo>
                    <a:pt x="11829402" y="0"/>
                  </a:lnTo>
                  <a:lnTo>
                    <a:pt x="11879106" y="0"/>
                  </a:lnTo>
                  <a:lnTo>
                    <a:pt x="11928809" y="0"/>
                  </a:lnTo>
                  <a:lnTo>
                    <a:pt x="11978512" y="0"/>
                  </a:lnTo>
                  <a:lnTo>
                    <a:pt x="12028216" y="0"/>
                  </a:lnTo>
                  <a:lnTo>
                    <a:pt x="12077919" y="0"/>
                  </a:lnTo>
                  <a:lnTo>
                    <a:pt x="12127623" y="0"/>
                  </a:lnTo>
                  <a:lnTo>
                    <a:pt x="12177326" y="0"/>
                  </a:lnTo>
                  <a:lnTo>
                    <a:pt x="12227029" y="0"/>
                  </a:lnTo>
                  <a:lnTo>
                    <a:pt x="12276733" y="0"/>
                  </a:lnTo>
                  <a:lnTo>
                    <a:pt x="12326436" y="0"/>
                  </a:lnTo>
                  <a:lnTo>
                    <a:pt x="12376139" y="0"/>
                  </a:lnTo>
                  <a:lnTo>
                    <a:pt x="12425843" y="0"/>
                  </a:lnTo>
                  <a:lnTo>
                    <a:pt x="12475546" y="0"/>
                  </a:lnTo>
                  <a:lnTo>
                    <a:pt x="12525250" y="0"/>
                  </a:lnTo>
                  <a:lnTo>
                    <a:pt x="12574953" y="0"/>
                  </a:lnTo>
                  <a:lnTo>
                    <a:pt x="12624656" y="0"/>
                  </a:lnTo>
                  <a:lnTo>
                    <a:pt x="12674360" y="0"/>
                  </a:lnTo>
                  <a:lnTo>
                    <a:pt x="12724063" y="0"/>
                  </a:lnTo>
                  <a:lnTo>
                    <a:pt x="12773766" y="0"/>
                  </a:lnTo>
                  <a:lnTo>
                    <a:pt x="12823470" y="0"/>
                  </a:lnTo>
                  <a:lnTo>
                    <a:pt x="12873173" y="0"/>
                  </a:lnTo>
                  <a:lnTo>
                    <a:pt x="12922876" y="0"/>
                  </a:lnTo>
                  <a:lnTo>
                    <a:pt x="12972580" y="0"/>
                  </a:lnTo>
                  <a:lnTo>
                    <a:pt x="13022283" y="0"/>
                  </a:lnTo>
                  <a:lnTo>
                    <a:pt x="13071987" y="0"/>
                  </a:lnTo>
                  <a:lnTo>
                    <a:pt x="13121690" y="0"/>
                  </a:lnTo>
                  <a:lnTo>
                    <a:pt x="13171393" y="0"/>
                  </a:lnTo>
                  <a:lnTo>
                    <a:pt x="13221097" y="0"/>
                  </a:lnTo>
                  <a:lnTo>
                    <a:pt x="13270800" y="0"/>
                  </a:lnTo>
                  <a:lnTo>
                    <a:pt x="13320503" y="0"/>
                  </a:lnTo>
                  <a:lnTo>
                    <a:pt x="13370207" y="0"/>
                  </a:lnTo>
                  <a:lnTo>
                    <a:pt x="13419910" y="0"/>
                  </a:lnTo>
                  <a:lnTo>
                    <a:pt x="13469614" y="0"/>
                  </a:lnTo>
                  <a:lnTo>
                    <a:pt x="13519317" y="0"/>
                  </a:lnTo>
                  <a:lnTo>
                    <a:pt x="13569020" y="0"/>
                  </a:lnTo>
                  <a:lnTo>
                    <a:pt x="13618724" y="0"/>
                  </a:lnTo>
                  <a:lnTo>
                    <a:pt x="13668427" y="0"/>
                  </a:lnTo>
                  <a:lnTo>
                    <a:pt x="13718130" y="0"/>
                  </a:lnTo>
                  <a:lnTo>
                    <a:pt x="13767834" y="0"/>
                  </a:lnTo>
                  <a:lnTo>
                    <a:pt x="13817537" y="0"/>
                  </a:lnTo>
                  <a:lnTo>
                    <a:pt x="13867241" y="0"/>
                  </a:lnTo>
                  <a:lnTo>
                    <a:pt x="13916944" y="0"/>
                  </a:lnTo>
                  <a:lnTo>
                    <a:pt x="13966647" y="0"/>
                  </a:lnTo>
                  <a:lnTo>
                    <a:pt x="14016351" y="0"/>
                  </a:lnTo>
                  <a:lnTo>
                    <a:pt x="14066054" y="0"/>
                  </a:lnTo>
                  <a:lnTo>
                    <a:pt x="14115757" y="0"/>
                  </a:lnTo>
                  <a:lnTo>
                    <a:pt x="14165461" y="0"/>
                  </a:lnTo>
                  <a:lnTo>
                    <a:pt x="14215164" y="0"/>
                  </a:lnTo>
                  <a:lnTo>
                    <a:pt x="14264868" y="0"/>
                  </a:lnTo>
                  <a:lnTo>
                    <a:pt x="14314571" y="0"/>
                  </a:lnTo>
                  <a:lnTo>
                    <a:pt x="14364274" y="0"/>
                  </a:lnTo>
                  <a:lnTo>
                    <a:pt x="14364274" y="0"/>
                  </a:lnTo>
                  <a:lnTo>
                    <a:pt x="14314571" y="0"/>
                  </a:lnTo>
                  <a:lnTo>
                    <a:pt x="14264868" y="0"/>
                  </a:lnTo>
                  <a:lnTo>
                    <a:pt x="14215164" y="0"/>
                  </a:lnTo>
                  <a:lnTo>
                    <a:pt x="14165461" y="0"/>
                  </a:lnTo>
                  <a:lnTo>
                    <a:pt x="14115757" y="0"/>
                  </a:lnTo>
                  <a:lnTo>
                    <a:pt x="14066054" y="0"/>
                  </a:lnTo>
                  <a:lnTo>
                    <a:pt x="14016351" y="0"/>
                  </a:lnTo>
                  <a:lnTo>
                    <a:pt x="13966647" y="0"/>
                  </a:lnTo>
                  <a:lnTo>
                    <a:pt x="13916944" y="0"/>
                  </a:lnTo>
                  <a:lnTo>
                    <a:pt x="13867241" y="0"/>
                  </a:lnTo>
                  <a:lnTo>
                    <a:pt x="13817537" y="0"/>
                  </a:lnTo>
                  <a:lnTo>
                    <a:pt x="13767834" y="0"/>
                  </a:lnTo>
                  <a:lnTo>
                    <a:pt x="13718130" y="0"/>
                  </a:lnTo>
                  <a:lnTo>
                    <a:pt x="13668427" y="0"/>
                  </a:lnTo>
                  <a:lnTo>
                    <a:pt x="13618724" y="0"/>
                  </a:lnTo>
                  <a:lnTo>
                    <a:pt x="13569020" y="0"/>
                  </a:lnTo>
                  <a:lnTo>
                    <a:pt x="13519317" y="0"/>
                  </a:lnTo>
                  <a:lnTo>
                    <a:pt x="13469614" y="0"/>
                  </a:lnTo>
                  <a:lnTo>
                    <a:pt x="13419910" y="0"/>
                  </a:lnTo>
                  <a:lnTo>
                    <a:pt x="13370207" y="0"/>
                  </a:lnTo>
                  <a:lnTo>
                    <a:pt x="13320503" y="0"/>
                  </a:lnTo>
                  <a:lnTo>
                    <a:pt x="13270800" y="0"/>
                  </a:lnTo>
                  <a:lnTo>
                    <a:pt x="13221097" y="0"/>
                  </a:lnTo>
                  <a:lnTo>
                    <a:pt x="13171393" y="0"/>
                  </a:lnTo>
                  <a:lnTo>
                    <a:pt x="13121690" y="0"/>
                  </a:lnTo>
                  <a:lnTo>
                    <a:pt x="13071987" y="0"/>
                  </a:lnTo>
                  <a:lnTo>
                    <a:pt x="13022283" y="0"/>
                  </a:lnTo>
                  <a:lnTo>
                    <a:pt x="12972580" y="0"/>
                  </a:lnTo>
                  <a:lnTo>
                    <a:pt x="12922876" y="0"/>
                  </a:lnTo>
                  <a:lnTo>
                    <a:pt x="12873173" y="0"/>
                  </a:lnTo>
                  <a:lnTo>
                    <a:pt x="12823470" y="0"/>
                  </a:lnTo>
                  <a:lnTo>
                    <a:pt x="12773766" y="0"/>
                  </a:lnTo>
                  <a:lnTo>
                    <a:pt x="12724063" y="0"/>
                  </a:lnTo>
                  <a:lnTo>
                    <a:pt x="12674360" y="0"/>
                  </a:lnTo>
                  <a:lnTo>
                    <a:pt x="12624656" y="0"/>
                  </a:lnTo>
                  <a:lnTo>
                    <a:pt x="12574953" y="0"/>
                  </a:lnTo>
                  <a:lnTo>
                    <a:pt x="12525250" y="0"/>
                  </a:lnTo>
                  <a:lnTo>
                    <a:pt x="12475546" y="0"/>
                  </a:lnTo>
                  <a:lnTo>
                    <a:pt x="12425843" y="0"/>
                  </a:lnTo>
                  <a:lnTo>
                    <a:pt x="12376139" y="0"/>
                  </a:lnTo>
                  <a:lnTo>
                    <a:pt x="12326436" y="0"/>
                  </a:lnTo>
                  <a:lnTo>
                    <a:pt x="12276733" y="0"/>
                  </a:lnTo>
                  <a:lnTo>
                    <a:pt x="12227029" y="0"/>
                  </a:lnTo>
                  <a:lnTo>
                    <a:pt x="12177326" y="0"/>
                  </a:lnTo>
                  <a:lnTo>
                    <a:pt x="12127623" y="0"/>
                  </a:lnTo>
                  <a:lnTo>
                    <a:pt x="12077919" y="0"/>
                  </a:lnTo>
                  <a:lnTo>
                    <a:pt x="12028216" y="0"/>
                  </a:lnTo>
                  <a:lnTo>
                    <a:pt x="11978512" y="0"/>
                  </a:lnTo>
                  <a:lnTo>
                    <a:pt x="11928809" y="0"/>
                  </a:lnTo>
                  <a:lnTo>
                    <a:pt x="11879106" y="0"/>
                  </a:lnTo>
                  <a:lnTo>
                    <a:pt x="11829402" y="0"/>
                  </a:lnTo>
                  <a:lnTo>
                    <a:pt x="11779699" y="0"/>
                  </a:lnTo>
                  <a:lnTo>
                    <a:pt x="11729996" y="0"/>
                  </a:lnTo>
                  <a:lnTo>
                    <a:pt x="11680292" y="0"/>
                  </a:lnTo>
                  <a:lnTo>
                    <a:pt x="11630589" y="0"/>
                  </a:lnTo>
                  <a:lnTo>
                    <a:pt x="11580885" y="0"/>
                  </a:lnTo>
                  <a:lnTo>
                    <a:pt x="11531182" y="0"/>
                  </a:lnTo>
                  <a:lnTo>
                    <a:pt x="11481479" y="0"/>
                  </a:lnTo>
                  <a:lnTo>
                    <a:pt x="11431775" y="0"/>
                  </a:lnTo>
                  <a:lnTo>
                    <a:pt x="11382072" y="0"/>
                  </a:lnTo>
                  <a:lnTo>
                    <a:pt x="11332369" y="0"/>
                  </a:lnTo>
                  <a:lnTo>
                    <a:pt x="11282665" y="0"/>
                  </a:lnTo>
                  <a:lnTo>
                    <a:pt x="11232962" y="0"/>
                  </a:lnTo>
                  <a:lnTo>
                    <a:pt x="11183258" y="0"/>
                  </a:lnTo>
                  <a:lnTo>
                    <a:pt x="11133555" y="0"/>
                  </a:lnTo>
                  <a:lnTo>
                    <a:pt x="11083852" y="0"/>
                  </a:lnTo>
                  <a:lnTo>
                    <a:pt x="11034148" y="0"/>
                  </a:lnTo>
                  <a:lnTo>
                    <a:pt x="10984445" y="0"/>
                  </a:lnTo>
                  <a:lnTo>
                    <a:pt x="10934742" y="0"/>
                  </a:lnTo>
                  <a:lnTo>
                    <a:pt x="10885038" y="0"/>
                  </a:lnTo>
                  <a:lnTo>
                    <a:pt x="10835335" y="0"/>
                  </a:lnTo>
                  <a:lnTo>
                    <a:pt x="10785632" y="0"/>
                  </a:lnTo>
                  <a:lnTo>
                    <a:pt x="10735928" y="0"/>
                  </a:lnTo>
                  <a:lnTo>
                    <a:pt x="10686225" y="0"/>
                  </a:lnTo>
                  <a:lnTo>
                    <a:pt x="10636521" y="0"/>
                  </a:lnTo>
                  <a:lnTo>
                    <a:pt x="10586818" y="0"/>
                  </a:lnTo>
                  <a:lnTo>
                    <a:pt x="10537115" y="0"/>
                  </a:lnTo>
                  <a:lnTo>
                    <a:pt x="10487411" y="0"/>
                  </a:lnTo>
                  <a:lnTo>
                    <a:pt x="10437708" y="0"/>
                  </a:lnTo>
                  <a:lnTo>
                    <a:pt x="10388005" y="0"/>
                  </a:lnTo>
                  <a:lnTo>
                    <a:pt x="10338301" y="0"/>
                  </a:lnTo>
                  <a:lnTo>
                    <a:pt x="10288598" y="0"/>
                  </a:lnTo>
                  <a:lnTo>
                    <a:pt x="10238894" y="0"/>
                  </a:lnTo>
                  <a:lnTo>
                    <a:pt x="10189191" y="0"/>
                  </a:lnTo>
                  <a:lnTo>
                    <a:pt x="10139488" y="0"/>
                  </a:lnTo>
                  <a:lnTo>
                    <a:pt x="10089784" y="0"/>
                  </a:lnTo>
                  <a:lnTo>
                    <a:pt x="10040081" y="0"/>
                  </a:lnTo>
                  <a:lnTo>
                    <a:pt x="9990378" y="0"/>
                  </a:lnTo>
                  <a:lnTo>
                    <a:pt x="9940674" y="0"/>
                  </a:lnTo>
                  <a:lnTo>
                    <a:pt x="9890971" y="0"/>
                  </a:lnTo>
                  <a:lnTo>
                    <a:pt x="9841267" y="0"/>
                  </a:lnTo>
                  <a:lnTo>
                    <a:pt x="9791564" y="0"/>
                  </a:lnTo>
                  <a:lnTo>
                    <a:pt x="9741861" y="0"/>
                  </a:lnTo>
                  <a:lnTo>
                    <a:pt x="9692157" y="0"/>
                  </a:lnTo>
                  <a:lnTo>
                    <a:pt x="9642454" y="0"/>
                  </a:lnTo>
                  <a:lnTo>
                    <a:pt x="9592751" y="0"/>
                  </a:lnTo>
                  <a:lnTo>
                    <a:pt x="9543047" y="0"/>
                  </a:lnTo>
                  <a:lnTo>
                    <a:pt x="9493344" y="0"/>
                  </a:lnTo>
                  <a:lnTo>
                    <a:pt x="9443641" y="0"/>
                  </a:lnTo>
                  <a:lnTo>
                    <a:pt x="9393937" y="0"/>
                  </a:lnTo>
                  <a:lnTo>
                    <a:pt x="9344234" y="0"/>
                  </a:lnTo>
                  <a:lnTo>
                    <a:pt x="9294530" y="0"/>
                  </a:lnTo>
                  <a:lnTo>
                    <a:pt x="9244827" y="0"/>
                  </a:lnTo>
                  <a:lnTo>
                    <a:pt x="9195124" y="0"/>
                  </a:lnTo>
                  <a:lnTo>
                    <a:pt x="9145420" y="0"/>
                  </a:lnTo>
                  <a:lnTo>
                    <a:pt x="9095717" y="0"/>
                  </a:lnTo>
                  <a:lnTo>
                    <a:pt x="9046014" y="0"/>
                  </a:lnTo>
                  <a:lnTo>
                    <a:pt x="8996310" y="0"/>
                  </a:lnTo>
                  <a:lnTo>
                    <a:pt x="8946607" y="0"/>
                  </a:lnTo>
                  <a:lnTo>
                    <a:pt x="8896903" y="0"/>
                  </a:lnTo>
                  <a:lnTo>
                    <a:pt x="8847200" y="0"/>
                  </a:lnTo>
                  <a:lnTo>
                    <a:pt x="8797497" y="0"/>
                  </a:lnTo>
                  <a:lnTo>
                    <a:pt x="8747793" y="0"/>
                  </a:lnTo>
                  <a:lnTo>
                    <a:pt x="8698090" y="0"/>
                  </a:lnTo>
                  <a:lnTo>
                    <a:pt x="8648387" y="0"/>
                  </a:lnTo>
                  <a:lnTo>
                    <a:pt x="8598683" y="0"/>
                  </a:lnTo>
                  <a:lnTo>
                    <a:pt x="8548980" y="0"/>
                  </a:lnTo>
                  <a:lnTo>
                    <a:pt x="8499276" y="0"/>
                  </a:lnTo>
                  <a:lnTo>
                    <a:pt x="8449573" y="0"/>
                  </a:lnTo>
                  <a:lnTo>
                    <a:pt x="8399870" y="0"/>
                  </a:lnTo>
                  <a:lnTo>
                    <a:pt x="8350166" y="0"/>
                  </a:lnTo>
                  <a:lnTo>
                    <a:pt x="8300463" y="0"/>
                  </a:lnTo>
                  <a:lnTo>
                    <a:pt x="8250760" y="0"/>
                  </a:lnTo>
                  <a:lnTo>
                    <a:pt x="8201056" y="0"/>
                  </a:lnTo>
                  <a:lnTo>
                    <a:pt x="8151353" y="0"/>
                  </a:lnTo>
                  <a:lnTo>
                    <a:pt x="8101649" y="0"/>
                  </a:lnTo>
                  <a:lnTo>
                    <a:pt x="8051946" y="0"/>
                  </a:lnTo>
                  <a:lnTo>
                    <a:pt x="8002243" y="0"/>
                  </a:lnTo>
                  <a:lnTo>
                    <a:pt x="7952539" y="0"/>
                  </a:lnTo>
                  <a:lnTo>
                    <a:pt x="7902836" y="0"/>
                  </a:lnTo>
                  <a:lnTo>
                    <a:pt x="7853133" y="0"/>
                  </a:lnTo>
                  <a:lnTo>
                    <a:pt x="7803429" y="0"/>
                  </a:lnTo>
                  <a:lnTo>
                    <a:pt x="7753726" y="0"/>
                  </a:lnTo>
                  <a:lnTo>
                    <a:pt x="7704023" y="0"/>
                  </a:lnTo>
                  <a:lnTo>
                    <a:pt x="7654319" y="0"/>
                  </a:lnTo>
                  <a:lnTo>
                    <a:pt x="7604616" y="0"/>
                  </a:lnTo>
                  <a:lnTo>
                    <a:pt x="7554912" y="0"/>
                  </a:lnTo>
                  <a:lnTo>
                    <a:pt x="7505209" y="0"/>
                  </a:lnTo>
                  <a:lnTo>
                    <a:pt x="7455506" y="0"/>
                  </a:lnTo>
                  <a:lnTo>
                    <a:pt x="7405802" y="0"/>
                  </a:lnTo>
                  <a:lnTo>
                    <a:pt x="7356099" y="0"/>
                  </a:lnTo>
                  <a:lnTo>
                    <a:pt x="7306396" y="0"/>
                  </a:lnTo>
                  <a:lnTo>
                    <a:pt x="7256692" y="0"/>
                  </a:lnTo>
                  <a:lnTo>
                    <a:pt x="7206989" y="0"/>
                  </a:lnTo>
                  <a:lnTo>
                    <a:pt x="7157285" y="0"/>
                  </a:lnTo>
                  <a:lnTo>
                    <a:pt x="7107582" y="0"/>
                  </a:lnTo>
                  <a:lnTo>
                    <a:pt x="7057879" y="0"/>
                  </a:lnTo>
                  <a:lnTo>
                    <a:pt x="7008175" y="0"/>
                  </a:lnTo>
                  <a:lnTo>
                    <a:pt x="6958472" y="0"/>
                  </a:lnTo>
                  <a:lnTo>
                    <a:pt x="6908769" y="0"/>
                  </a:lnTo>
                  <a:lnTo>
                    <a:pt x="6859065" y="0"/>
                  </a:lnTo>
                  <a:lnTo>
                    <a:pt x="6809362" y="0"/>
                  </a:lnTo>
                  <a:lnTo>
                    <a:pt x="6759658" y="0"/>
                  </a:lnTo>
                  <a:lnTo>
                    <a:pt x="6709955" y="0"/>
                  </a:lnTo>
                  <a:lnTo>
                    <a:pt x="6660252" y="0"/>
                  </a:lnTo>
                  <a:lnTo>
                    <a:pt x="6610548" y="0"/>
                  </a:lnTo>
                  <a:lnTo>
                    <a:pt x="6560845" y="0"/>
                  </a:lnTo>
                  <a:lnTo>
                    <a:pt x="6511142" y="0"/>
                  </a:lnTo>
                  <a:lnTo>
                    <a:pt x="6461438" y="0"/>
                  </a:lnTo>
                  <a:lnTo>
                    <a:pt x="6411735" y="0"/>
                  </a:lnTo>
                  <a:lnTo>
                    <a:pt x="6362032" y="0"/>
                  </a:lnTo>
                  <a:lnTo>
                    <a:pt x="6312328" y="0"/>
                  </a:lnTo>
                  <a:lnTo>
                    <a:pt x="6262625" y="0"/>
                  </a:lnTo>
                  <a:lnTo>
                    <a:pt x="6212921" y="0"/>
                  </a:lnTo>
                  <a:lnTo>
                    <a:pt x="6163218" y="0"/>
                  </a:lnTo>
                  <a:lnTo>
                    <a:pt x="6113515" y="0"/>
                  </a:lnTo>
                  <a:lnTo>
                    <a:pt x="6063811" y="0"/>
                  </a:lnTo>
                  <a:lnTo>
                    <a:pt x="6014108" y="0"/>
                  </a:lnTo>
                  <a:lnTo>
                    <a:pt x="5964405" y="0"/>
                  </a:lnTo>
                  <a:lnTo>
                    <a:pt x="5914701" y="0"/>
                  </a:lnTo>
                  <a:lnTo>
                    <a:pt x="5864998" y="0"/>
                  </a:lnTo>
                  <a:lnTo>
                    <a:pt x="5815294" y="0"/>
                  </a:lnTo>
                  <a:lnTo>
                    <a:pt x="5765591" y="0"/>
                  </a:lnTo>
                  <a:lnTo>
                    <a:pt x="5715888" y="0"/>
                  </a:lnTo>
                  <a:lnTo>
                    <a:pt x="5666184" y="0"/>
                  </a:lnTo>
                  <a:lnTo>
                    <a:pt x="5616481" y="0"/>
                  </a:lnTo>
                  <a:lnTo>
                    <a:pt x="5566778" y="0"/>
                  </a:lnTo>
                  <a:lnTo>
                    <a:pt x="5517074" y="0"/>
                  </a:lnTo>
                  <a:lnTo>
                    <a:pt x="5467371" y="0"/>
                  </a:lnTo>
                  <a:lnTo>
                    <a:pt x="5417667" y="0"/>
                  </a:lnTo>
                  <a:lnTo>
                    <a:pt x="5367964" y="0"/>
                  </a:lnTo>
                  <a:lnTo>
                    <a:pt x="5318261" y="0"/>
                  </a:lnTo>
                  <a:lnTo>
                    <a:pt x="5268557" y="0"/>
                  </a:lnTo>
                  <a:lnTo>
                    <a:pt x="5218854" y="0"/>
                  </a:lnTo>
                  <a:lnTo>
                    <a:pt x="5169151" y="0"/>
                  </a:lnTo>
                  <a:lnTo>
                    <a:pt x="5119447" y="0"/>
                  </a:lnTo>
                  <a:lnTo>
                    <a:pt x="5069744" y="0"/>
                  </a:lnTo>
                  <a:lnTo>
                    <a:pt x="5020040" y="0"/>
                  </a:lnTo>
                  <a:lnTo>
                    <a:pt x="4970337" y="0"/>
                  </a:lnTo>
                  <a:lnTo>
                    <a:pt x="4920634" y="0"/>
                  </a:lnTo>
                  <a:lnTo>
                    <a:pt x="4870930" y="0"/>
                  </a:lnTo>
                  <a:lnTo>
                    <a:pt x="4821227" y="0"/>
                  </a:lnTo>
                  <a:lnTo>
                    <a:pt x="4771524" y="0"/>
                  </a:lnTo>
                  <a:lnTo>
                    <a:pt x="4721820" y="0"/>
                  </a:lnTo>
                  <a:lnTo>
                    <a:pt x="4672117" y="0"/>
                  </a:lnTo>
                  <a:lnTo>
                    <a:pt x="4622414" y="0"/>
                  </a:lnTo>
                  <a:lnTo>
                    <a:pt x="4572710" y="0"/>
                  </a:lnTo>
                  <a:lnTo>
                    <a:pt x="4523007" y="0"/>
                  </a:lnTo>
                  <a:lnTo>
                    <a:pt x="4473303" y="0"/>
                  </a:lnTo>
                  <a:lnTo>
                    <a:pt x="4423600" y="0"/>
                  </a:lnTo>
                  <a:lnTo>
                    <a:pt x="4373897" y="0"/>
                  </a:lnTo>
                  <a:lnTo>
                    <a:pt x="4324193" y="0"/>
                  </a:lnTo>
                  <a:lnTo>
                    <a:pt x="4274490" y="0"/>
                  </a:lnTo>
                  <a:lnTo>
                    <a:pt x="4224787" y="0"/>
                  </a:lnTo>
                  <a:lnTo>
                    <a:pt x="4175083" y="0"/>
                  </a:lnTo>
                  <a:lnTo>
                    <a:pt x="4125380" y="0"/>
                  </a:lnTo>
                  <a:lnTo>
                    <a:pt x="4075676" y="0"/>
                  </a:lnTo>
                  <a:lnTo>
                    <a:pt x="4025973" y="0"/>
                  </a:lnTo>
                  <a:lnTo>
                    <a:pt x="3976270" y="0"/>
                  </a:lnTo>
                  <a:lnTo>
                    <a:pt x="3926566" y="0"/>
                  </a:lnTo>
                  <a:lnTo>
                    <a:pt x="3876863" y="0"/>
                  </a:lnTo>
                  <a:lnTo>
                    <a:pt x="3827160" y="0"/>
                  </a:lnTo>
                  <a:lnTo>
                    <a:pt x="3777456" y="0"/>
                  </a:lnTo>
                  <a:lnTo>
                    <a:pt x="3727753" y="0"/>
                  </a:lnTo>
                  <a:lnTo>
                    <a:pt x="3678049" y="0"/>
                  </a:lnTo>
                  <a:lnTo>
                    <a:pt x="3628346" y="0"/>
                  </a:lnTo>
                  <a:lnTo>
                    <a:pt x="3578643" y="0"/>
                  </a:lnTo>
                  <a:lnTo>
                    <a:pt x="3528939" y="0"/>
                  </a:lnTo>
                  <a:lnTo>
                    <a:pt x="3479236" y="0"/>
                  </a:lnTo>
                  <a:lnTo>
                    <a:pt x="3429533" y="0"/>
                  </a:lnTo>
                  <a:lnTo>
                    <a:pt x="3379829" y="0"/>
                  </a:lnTo>
                  <a:lnTo>
                    <a:pt x="3330126" y="0"/>
                  </a:lnTo>
                  <a:lnTo>
                    <a:pt x="3280422" y="0"/>
                  </a:lnTo>
                  <a:lnTo>
                    <a:pt x="3230719" y="0"/>
                  </a:lnTo>
                  <a:lnTo>
                    <a:pt x="3181016" y="0"/>
                  </a:lnTo>
                  <a:lnTo>
                    <a:pt x="3131312" y="0"/>
                  </a:lnTo>
                  <a:lnTo>
                    <a:pt x="3081609" y="0"/>
                  </a:lnTo>
                  <a:lnTo>
                    <a:pt x="3031906" y="0"/>
                  </a:lnTo>
                  <a:lnTo>
                    <a:pt x="2982202" y="0"/>
                  </a:lnTo>
                  <a:lnTo>
                    <a:pt x="2932499" y="0"/>
                  </a:lnTo>
                  <a:lnTo>
                    <a:pt x="2882796" y="0"/>
                  </a:lnTo>
                  <a:lnTo>
                    <a:pt x="2833092" y="0"/>
                  </a:lnTo>
                  <a:lnTo>
                    <a:pt x="2783389" y="0"/>
                  </a:lnTo>
                  <a:lnTo>
                    <a:pt x="2733685" y="0"/>
                  </a:lnTo>
                  <a:lnTo>
                    <a:pt x="2683982" y="0"/>
                  </a:lnTo>
                  <a:lnTo>
                    <a:pt x="2634279" y="0"/>
                  </a:lnTo>
                  <a:lnTo>
                    <a:pt x="2584575" y="0"/>
                  </a:lnTo>
                  <a:lnTo>
                    <a:pt x="2534872" y="0"/>
                  </a:lnTo>
                  <a:lnTo>
                    <a:pt x="2485169" y="0"/>
                  </a:lnTo>
                  <a:lnTo>
                    <a:pt x="2435465" y="0"/>
                  </a:lnTo>
                  <a:lnTo>
                    <a:pt x="2385762" y="0"/>
                  </a:lnTo>
                  <a:lnTo>
                    <a:pt x="2336058" y="0"/>
                  </a:lnTo>
                  <a:lnTo>
                    <a:pt x="2286355" y="0"/>
                  </a:lnTo>
                  <a:lnTo>
                    <a:pt x="2236652" y="0"/>
                  </a:lnTo>
                  <a:lnTo>
                    <a:pt x="2186948" y="0"/>
                  </a:lnTo>
                  <a:lnTo>
                    <a:pt x="2137245" y="0"/>
                  </a:lnTo>
                  <a:lnTo>
                    <a:pt x="2087542" y="0"/>
                  </a:lnTo>
                  <a:lnTo>
                    <a:pt x="2037838" y="0"/>
                  </a:lnTo>
                  <a:lnTo>
                    <a:pt x="1988135" y="0"/>
                  </a:lnTo>
                  <a:lnTo>
                    <a:pt x="1938431" y="0"/>
                  </a:lnTo>
                  <a:lnTo>
                    <a:pt x="1888728" y="0"/>
                  </a:lnTo>
                  <a:lnTo>
                    <a:pt x="1839025" y="0"/>
                  </a:lnTo>
                  <a:lnTo>
                    <a:pt x="1789321" y="0"/>
                  </a:lnTo>
                  <a:lnTo>
                    <a:pt x="1739618" y="0"/>
                  </a:lnTo>
                  <a:lnTo>
                    <a:pt x="1689915" y="0"/>
                  </a:lnTo>
                  <a:lnTo>
                    <a:pt x="1640211" y="0"/>
                  </a:lnTo>
                  <a:lnTo>
                    <a:pt x="1590508" y="0"/>
                  </a:lnTo>
                  <a:lnTo>
                    <a:pt x="1540805" y="0"/>
                  </a:lnTo>
                  <a:lnTo>
                    <a:pt x="1491101" y="0"/>
                  </a:lnTo>
                  <a:lnTo>
                    <a:pt x="1441398" y="0"/>
                  </a:lnTo>
                  <a:lnTo>
                    <a:pt x="1391694" y="0"/>
                  </a:lnTo>
                  <a:lnTo>
                    <a:pt x="1341991" y="0"/>
                  </a:lnTo>
                  <a:lnTo>
                    <a:pt x="1292288" y="0"/>
                  </a:lnTo>
                  <a:lnTo>
                    <a:pt x="1242584" y="0"/>
                  </a:lnTo>
                  <a:lnTo>
                    <a:pt x="1192881" y="0"/>
                  </a:lnTo>
                  <a:lnTo>
                    <a:pt x="1143178" y="0"/>
                  </a:lnTo>
                  <a:lnTo>
                    <a:pt x="1093474" y="0"/>
                  </a:lnTo>
                  <a:lnTo>
                    <a:pt x="1043771" y="0"/>
                  </a:lnTo>
                  <a:lnTo>
                    <a:pt x="994067" y="0"/>
                  </a:lnTo>
                  <a:lnTo>
                    <a:pt x="944364" y="0"/>
                  </a:lnTo>
                  <a:lnTo>
                    <a:pt x="894661" y="0"/>
                  </a:lnTo>
                  <a:lnTo>
                    <a:pt x="844957" y="0"/>
                  </a:lnTo>
                  <a:lnTo>
                    <a:pt x="795254" y="0"/>
                  </a:lnTo>
                  <a:lnTo>
                    <a:pt x="745551" y="0"/>
                  </a:lnTo>
                  <a:lnTo>
                    <a:pt x="695847" y="0"/>
                  </a:lnTo>
                  <a:lnTo>
                    <a:pt x="646144" y="0"/>
                  </a:lnTo>
                  <a:lnTo>
                    <a:pt x="596440" y="0"/>
                  </a:lnTo>
                  <a:lnTo>
                    <a:pt x="546737" y="0"/>
                  </a:lnTo>
                  <a:lnTo>
                    <a:pt x="497034" y="0"/>
                  </a:lnTo>
                  <a:lnTo>
                    <a:pt x="447330" y="0"/>
                  </a:lnTo>
                  <a:lnTo>
                    <a:pt x="397627" y="0"/>
                  </a:lnTo>
                  <a:lnTo>
                    <a:pt x="347924" y="0"/>
                  </a:lnTo>
                  <a:lnTo>
                    <a:pt x="298220" y="0"/>
                  </a:lnTo>
                  <a:lnTo>
                    <a:pt x="248517" y="0"/>
                  </a:lnTo>
                  <a:lnTo>
                    <a:pt x="198813" y="0"/>
                  </a:lnTo>
                  <a:lnTo>
                    <a:pt x="149110" y="0"/>
                  </a:lnTo>
                  <a:lnTo>
                    <a:pt x="99407" y="0"/>
                  </a:lnTo>
                  <a:lnTo>
                    <a:pt x="49703" y="0"/>
                  </a:lnTo>
                  <a:lnTo>
                    <a:pt x="0" y="0"/>
                  </a:lnTo>
                  <a:close/>
                </a:path>
              </a:pathLst>
            </a:custGeom>
            <a:solidFill>
              <a:srgbClr val="444D3E">
                <a:alpha val="50196"/>
              </a:srgbClr>
            </a:solidFill>
          </p:spPr>
          <p:txBody>
            <a:bodyPr/>
            <a:lstStyle/>
            <a:p/>
          </p:txBody>
        </p:sp>
        <p:sp>
          <p:nvSpPr>
            <p:cNvPr id="65" name="Polygon form 65"/>
            <p:cNvSpPr/>
            <p:nvPr/>
          </p:nvSpPr>
          <p:spPr>
            <a:xfrm>
              <a:off x="20438431" y="13785607"/>
              <a:ext cx="14364274" cy="2519782"/>
            </a:xfrm>
            <a:custGeom>
              <a:avLst/>
              <a:pathLst>
                <a:path w="14364274" h="2519782">
                  <a:moveTo>
                    <a:pt x="0" y="1469255"/>
                  </a:moveTo>
                  <a:lnTo>
                    <a:pt x="49703" y="1468951"/>
                  </a:lnTo>
                  <a:lnTo>
                    <a:pt x="99407" y="1468027"/>
                  </a:lnTo>
                  <a:lnTo>
                    <a:pt x="149110" y="1465461"/>
                  </a:lnTo>
                  <a:lnTo>
                    <a:pt x="198813" y="1466154"/>
                  </a:lnTo>
                  <a:lnTo>
                    <a:pt x="248517" y="1466140"/>
                  </a:lnTo>
                  <a:lnTo>
                    <a:pt x="298220" y="1465282"/>
                  </a:lnTo>
                  <a:lnTo>
                    <a:pt x="347924" y="1462582"/>
                  </a:lnTo>
                  <a:lnTo>
                    <a:pt x="397627" y="1458583"/>
                  </a:lnTo>
                  <a:lnTo>
                    <a:pt x="447330" y="1457117"/>
                  </a:lnTo>
                  <a:lnTo>
                    <a:pt x="497034" y="1454969"/>
                  </a:lnTo>
                  <a:lnTo>
                    <a:pt x="546737" y="1452427"/>
                  </a:lnTo>
                  <a:lnTo>
                    <a:pt x="596440" y="1451488"/>
                  </a:lnTo>
                  <a:lnTo>
                    <a:pt x="646144" y="1451120"/>
                  </a:lnTo>
                  <a:lnTo>
                    <a:pt x="695847" y="1449524"/>
                  </a:lnTo>
                  <a:lnTo>
                    <a:pt x="745551" y="1448047"/>
                  </a:lnTo>
                  <a:lnTo>
                    <a:pt x="795254" y="1447076"/>
                  </a:lnTo>
                  <a:lnTo>
                    <a:pt x="844957" y="1444726"/>
                  </a:lnTo>
                  <a:lnTo>
                    <a:pt x="894661" y="1441703"/>
                  </a:lnTo>
                  <a:lnTo>
                    <a:pt x="944364" y="1439319"/>
                  </a:lnTo>
                  <a:lnTo>
                    <a:pt x="994067" y="1436881"/>
                  </a:lnTo>
                  <a:lnTo>
                    <a:pt x="1043771" y="1435359"/>
                  </a:lnTo>
                  <a:lnTo>
                    <a:pt x="1093474" y="1433444"/>
                  </a:lnTo>
                  <a:lnTo>
                    <a:pt x="1143178" y="1432722"/>
                  </a:lnTo>
                  <a:lnTo>
                    <a:pt x="1192881" y="1431111"/>
                  </a:lnTo>
                  <a:lnTo>
                    <a:pt x="1242584" y="1430912"/>
                  </a:lnTo>
                  <a:lnTo>
                    <a:pt x="1292288" y="1428705"/>
                  </a:lnTo>
                  <a:lnTo>
                    <a:pt x="1341991" y="1427230"/>
                  </a:lnTo>
                  <a:lnTo>
                    <a:pt x="1391694" y="1426517"/>
                  </a:lnTo>
                  <a:lnTo>
                    <a:pt x="1441398" y="1427225"/>
                  </a:lnTo>
                  <a:lnTo>
                    <a:pt x="1491101" y="1426509"/>
                  </a:lnTo>
                  <a:lnTo>
                    <a:pt x="1540805" y="1425640"/>
                  </a:lnTo>
                  <a:lnTo>
                    <a:pt x="1590508" y="1424641"/>
                  </a:lnTo>
                  <a:lnTo>
                    <a:pt x="1640211" y="1421211"/>
                  </a:lnTo>
                  <a:lnTo>
                    <a:pt x="1689915" y="1420139"/>
                  </a:lnTo>
                  <a:lnTo>
                    <a:pt x="1739618" y="1417255"/>
                  </a:lnTo>
                  <a:lnTo>
                    <a:pt x="1789321" y="1416334"/>
                  </a:lnTo>
                  <a:lnTo>
                    <a:pt x="1839025" y="1415974"/>
                  </a:lnTo>
                  <a:lnTo>
                    <a:pt x="1888728" y="1413963"/>
                  </a:lnTo>
                  <a:lnTo>
                    <a:pt x="1938431" y="1411210"/>
                  </a:lnTo>
                  <a:lnTo>
                    <a:pt x="1988135" y="1409857"/>
                  </a:lnTo>
                  <a:lnTo>
                    <a:pt x="2037838" y="1409031"/>
                  </a:lnTo>
                  <a:lnTo>
                    <a:pt x="2087542" y="1407832"/>
                  </a:lnTo>
                  <a:lnTo>
                    <a:pt x="2137245" y="1403692"/>
                  </a:lnTo>
                  <a:lnTo>
                    <a:pt x="2186948" y="1401630"/>
                  </a:lnTo>
                  <a:lnTo>
                    <a:pt x="2236652" y="1398419"/>
                  </a:lnTo>
                  <a:lnTo>
                    <a:pt x="2286355" y="1397683"/>
                  </a:lnTo>
                  <a:lnTo>
                    <a:pt x="2336058" y="1397339"/>
                  </a:lnTo>
                  <a:lnTo>
                    <a:pt x="2385762" y="1397244"/>
                  </a:lnTo>
                  <a:lnTo>
                    <a:pt x="2435465" y="1395457"/>
                  </a:lnTo>
                  <a:lnTo>
                    <a:pt x="2485169" y="1392774"/>
                  </a:lnTo>
                  <a:lnTo>
                    <a:pt x="2534872" y="1390103"/>
                  </a:lnTo>
                  <a:lnTo>
                    <a:pt x="2584575" y="1387426"/>
                  </a:lnTo>
                  <a:lnTo>
                    <a:pt x="2634279" y="1383305"/>
                  </a:lnTo>
                  <a:lnTo>
                    <a:pt x="2683982" y="1381720"/>
                  </a:lnTo>
                  <a:lnTo>
                    <a:pt x="2733685" y="1379418"/>
                  </a:lnTo>
                  <a:lnTo>
                    <a:pt x="2783389" y="1376700"/>
                  </a:lnTo>
                  <a:lnTo>
                    <a:pt x="2833092" y="1372304"/>
                  </a:lnTo>
                  <a:lnTo>
                    <a:pt x="2882796" y="1369894"/>
                  </a:lnTo>
                  <a:lnTo>
                    <a:pt x="2932499" y="1366958"/>
                  </a:lnTo>
                  <a:lnTo>
                    <a:pt x="2982202" y="1363842"/>
                  </a:lnTo>
                  <a:lnTo>
                    <a:pt x="3031906" y="1358834"/>
                  </a:lnTo>
                  <a:lnTo>
                    <a:pt x="3081609" y="1357679"/>
                  </a:lnTo>
                  <a:lnTo>
                    <a:pt x="3131312" y="1353927"/>
                  </a:lnTo>
                  <a:lnTo>
                    <a:pt x="3181016" y="1351888"/>
                  </a:lnTo>
                  <a:lnTo>
                    <a:pt x="3230719" y="1348941"/>
                  </a:lnTo>
                  <a:lnTo>
                    <a:pt x="3280422" y="1347812"/>
                  </a:lnTo>
                  <a:lnTo>
                    <a:pt x="3330126" y="1345964"/>
                  </a:lnTo>
                  <a:lnTo>
                    <a:pt x="3379829" y="1344494"/>
                  </a:lnTo>
                  <a:lnTo>
                    <a:pt x="3429533" y="1341077"/>
                  </a:lnTo>
                  <a:lnTo>
                    <a:pt x="3479236" y="1337909"/>
                  </a:lnTo>
                  <a:lnTo>
                    <a:pt x="3528939" y="1333477"/>
                  </a:lnTo>
                  <a:lnTo>
                    <a:pt x="3578643" y="1328971"/>
                  </a:lnTo>
                  <a:lnTo>
                    <a:pt x="3628346" y="1326754"/>
                  </a:lnTo>
                  <a:lnTo>
                    <a:pt x="3678049" y="1325352"/>
                  </a:lnTo>
                  <a:lnTo>
                    <a:pt x="3727753" y="1322307"/>
                  </a:lnTo>
                  <a:lnTo>
                    <a:pt x="3777456" y="1319317"/>
                  </a:lnTo>
                  <a:lnTo>
                    <a:pt x="3827160" y="1315472"/>
                  </a:lnTo>
                  <a:lnTo>
                    <a:pt x="3876863" y="1312080"/>
                  </a:lnTo>
                  <a:lnTo>
                    <a:pt x="3926566" y="1308693"/>
                  </a:lnTo>
                  <a:lnTo>
                    <a:pt x="3976270" y="1306027"/>
                  </a:lnTo>
                  <a:lnTo>
                    <a:pt x="4025973" y="1303209"/>
                  </a:lnTo>
                  <a:lnTo>
                    <a:pt x="4075676" y="1299661"/>
                  </a:lnTo>
                  <a:lnTo>
                    <a:pt x="4125380" y="1297254"/>
                  </a:lnTo>
                  <a:lnTo>
                    <a:pt x="4175083" y="1294835"/>
                  </a:lnTo>
                  <a:lnTo>
                    <a:pt x="4224787" y="1289964"/>
                  </a:lnTo>
                  <a:lnTo>
                    <a:pt x="4274490" y="1286514"/>
                  </a:lnTo>
                  <a:lnTo>
                    <a:pt x="4324193" y="1285324"/>
                  </a:lnTo>
                  <a:lnTo>
                    <a:pt x="4373897" y="1282168"/>
                  </a:lnTo>
                  <a:lnTo>
                    <a:pt x="4423600" y="1279263"/>
                  </a:lnTo>
                  <a:lnTo>
                    <a:pt x="4473303" y="1276310"/>
                  </a:lnTo>
                  <a:lnTo>
                    <a:pt x="4523007" y="1271938"/>
                  </a:lnTo>
                  <a:lnTo>
                    <a:pt x="4572710" y="1270080"/>
                  </a:lnTo>
                  <a:lnTo>
                    <a:pt x="4622414" y="1268768"/>
                  </a:lnTo>
                  <a:lnTo>
                    <a:pt x="4672117" y="1265680"/>
                  </a:lnTo>
                  <a:lnTo>
                    <a:pt x="4721820" y="1261749"/>
                  </a:lnTo>
                  <a:lnTo>
                    <a:pt x="4771524" y="1257801"/>
                  </a:lnTo>
                  <a:lnTo>
                    <a:pt x="4821227" y="1255687"/>
                  </a:lnTo>
                  <a:lnTo>
                    <a:pt x="4870930" y="1252134"/>
                  </a:lnTo>
                  <a:lnTo>
                    <a:pt x="4920634" y="1250268"/>
                  </a:lnTo>
                  <a:lnTo>
                    <a:pt x="4970337" y="1246899"/>
                  </a:lnTo>
                  <a:lnTo>
                    <a:pt x="5020040" y="1244474"/>
                  </a:lnTo>
                  <a:lnTo>
                    <a:pt x="5069744" y="1241801"/>
                  </a:lnTo>
                  <a:lnTo>
                    <a:pt x="5119447" y="1234953"/>
                  </a:lnTo>
                  <a:lnTo>
                    <a:pt x="5169151" y="1231516"/>
                  </a:lnTo>
                  <a:lnTo>
                    <a:pt x="5218854" y="1227263"/>
                  </a:lnTo>
                  <a:lnTo>
                    <a:pt x="5268557" y="1225040"/>
                  </a:lnTo>
                  <a:lnTo>
                    <a:pt x="5318261" y="1220242"/>
                  </a:lnTo>
                  <a:lnTo>
                    <a:pt x="5367964" y="1217707"/>
                  </a:lnTo>
                  <a:lnTo>
                    <a:pt x="5417667" y="1214717"/>
                  </a:lnTo>
                  <a:lnTo>
                    <a:pt x="5467371" y="1211830"/>
                  </a:lnTo>
                  <a:lnTo>
                    <a:pt x="5517074" y="1208748"/>
                  </a:lnTo>
                  <a:lnTo>
                    <a:pt x="5566778" y="1204468"/>
                  </a:lnTo>
                  <a:lnTo>
                    <a:pt x="5616481" y="1198768"/>
                  </a:lnTo>
                  <a:lnTo>
                    <a:pt x="5666184" y="1194561"/>
                  </a:lnTo>
                  <a:lnTo>
                    <a:pt x="5715888" y="1190167"/>
                  </a:lnTo>
                  <a:lnTo>
                    <a:pt x="5765591" y="1185595"/>
                  </a:lnTo>
                  <a:lnTo>
                    <a:pt x="5815294" y="1182765"/>
                  </a:lnTo>
                  <a:lnTo>
                    <a:pt x="5864998" y="1176612"/>
                  </a:lnTo>
                  <a:lnTo>
                    <a:pt x="5914701" y="1173394"/>
                  </a:lnTo>
                  <a:lnTo>
                    <a:pt x="5964405" y="1167252"/>
                  </a:lnTo>
                  <a:lnTo>
                    <a:pt x="6014108" y="1163533"/>
                  </a:lnTo>
                  <a:lnTo>
                    <a:pt x="6063811" y="1159884"/>
                  </a:lnTo>
                  <a:lnTo>
                    <a:pt x="6113515" y="1152945"/>
                  </a:lnTo>
                  <a:lnTo>
                    <a:pt x="6163218" y="1147591"/>
                  </a:lnTo>
                  <a:lnTo>
                    <a:pt x="6212921" y="1143233"/>
                  </a:lnTo>
                  <a:lnTo>
                    <a:pt x="6262625" y="1140412"/>
                  </a:lnTo>
                  <a:lnTo>
                    <a:pt x="6312328" y="1136903"/>
                  </a:lnTo>
                  <a:lnTo>
                    <a:pt x="6362032" y="1132495"/>
                  </a:lnTo>
                  <a:lnTo>
                    <a:pt x="6411735" y="1128909"/>
                  </a:lnTo>
                  <a:lnTo>
                    <a:pt x="6461438" y="1124949"/>
                  </a:lnTo>
                  <a:lnTo>
                    <a:pt x="6511142" y="1119898"/>
                  </a:lnTo>
                  <a:lnTo>
                    <a:pt x="6560845" y="1116324"/>
                  </a:lnTo>
                  <a:lnTo>
                    <a:pt x="6610548" y="1110667"/>
                  </a:lnTo>
                  <a:lnTo>
                    <a:pt x="6660252" y="1108075"/>
                  </a:lnTo>
                  <a:lnTo>
                    <a:pt x="6709955" y="1102464"/>
                  </a:lnTo>
                  <a:lnTo>
                    <a:pt x="6759658" y="1094416"/>
                  </a:lnTo>
                  <a:lnTo>
                    <a:pt x="6809362" y="1088159"/>
                  </a:lnTo>
                  <a:lnTo>
                    <a:pt x="6859065" y="1085321"/>
                  </a:lnTo>
                  <a:lnTo>
                    <a:pt x="6908769" y="1079662"/>
                  </a:lnTo>
                  <a:lnTo>
                    <a:pt x="6958472" y="1074764"/>
                  </a:lnTo>
                  <a:lnTo>
                    <a:pt x="7008175" y="1068074"/>
                  </a:lnTo>
                  <a:lnTo>
                    <a:pt x="7057879" y="1063863"/>
                  </a:lnTo>
                  <a:lnTo>
                    <a:pt x="7107582" y="1057194"/>
                  </a:lnTo>
                  <a:lnTo>
                    <a:pt x="7157285" y="1052382"/>
                  </a:lnTo>
                  <a:lnTo>
                    <a:pt x="7206989" y="1046376"/>
                  </a:lnTo>
                  <a:lnTo>
                    <a:pt x="7256692" y="1040347"/>
                  </a:lnTo>
                  <a:lnTo>
                    <a:pt x="7306396" y="1034712"/>
                  </a:lnTo>
                  <a:lnTo>
                    <a:pt x="7356099" y="1027748"/>
                  </a:lnTo>
                  <a:lnTo>
                    <a:pt x="7405802" y="1022216"/>
                  </a:lnTo>
                  <a:lnTo>
                    <a:pt x="7455506" y="1016941"/>
                  </a:lnTo>
                  <a:lnTo>
                    <a:pt x="7505209" y="1013191"/>
                  </a:lnTo>
                  <a:lnTo>
                    <a:pt x="7554912" y="1007010"/>
                  </a:lnTo>
                  <a:lnTo>
                    <a:pt x="7604616" y="1002229"/>
                  </a:lnTo>
                  <a:lnTo>
                    <a:pt x="7654319" y="995139"/>
                  </a:lnTo>
                  <a:lnTo>
                    <a:pt x="7704023" y="989430"/>
                  </a:lnTo>
                  <a:lnTo>
                    <a:pt x="7753726" y="982289"/>
                  </a:lnTo>
                  <a:lnTo>
                    <a:pt x="7803429" y="976644"/>
                  </a:lnTo>
                  <a:lnTo>
                    <a:pt x="7853133" y="972653"/>
                  </a:lnTo>
                  <a:lnTo>
                    <a:pt x="7902836" y="966780"/>
                  </a:lnTo>
                  <a:lnTo>
                    <a:pt x="7952539" y="961685"/>
                  </a:lnTo>
                  <a:lnTo>
                    <a:pt x="8002243" y="952205"/>
                  </a:lnTo>
                  <a:lnTo>
                    <a:pt x="8051946" y="946260"/>
                  </a:lnTo>
                  <a:lnTo>
                    <a:pt x="8101649" y="943472"/>
                  </a:lnTo>
                  <a:lnTo>
                    <a:pt x="8151353" y="939429"/>
                  </a:lnTo>
                  <a:lnTo>
                    <a:pt x="8201056" y="936901"/>
                  </a:lnTo>
                  <a:lnTo>
                    <a:pt x="8250760" y="930512"/>
                  </a:lnTo>
                  <a:lnTo>
                    <a:pt x="8300463" y="925033"/>
                  </a:lnTo>
                  <a:lnTo>
                    <a:pt x="8350166" y="917811"/>
                  </a:lnTo>
                  <a:lnTo>
                    <a:pt x="8399870" y="910846"/>
                  </a:lnTo>
                  <a:lnTo>
                    <a:pt x="8449573" y="903318"/>
                  </a:lnTo>
                  <a:lnTo>
                    <a:pt x="8499276" y="898245"/>
                  </a:lnTo>
                  <a:lnTo>
                    <a:pt x="8548980" y="893116"/>
                  </a:lnTo>
                  <a:lnTo>
                    <a:pt x="8598683" y="886239"/>
                  </a:lnTo>
                  <a:lnTo>
                    <a:pt x="8648387" y="881591"/>
                  </a:lnTo>
                  <a:lnTo>
                    <a:pt x="8698090" y="877288"/>
                  </a:lnTo>
                  <a:lnTo>
                    <a:pt x="8747793" y="872224"/>
                  </a:lnTo>
                  <a:lnTo>
                    <a:pt x="8797497" y="867590"/>
                  </a:lnTo>
                  <a:lnTo>
                    <a:pt x="8847200" y="860951"/>
                  </a:lnTo>
                  <a:lnTo>
                    <a:pt x="8896903" y="853186"/>
                  </a:lnTo>
                  <a:lnTo>
                    <a:pt x="8946607" y="845339"/>
                  </a:lnTo>
                  <a:lnTo>
                    <a:pt x="8996310" y="838097"/>
                  </a:lnTo>
                  <a:lnTo>
                    <a:pt x="9046014" y="832695"/>
                  </a:lnTo>
                  <a:lnTo>
                    <a:pt x="9095717" y="825603"/>
                  </a:lnTo>
                  <a:lnTo>
                    <a:pt x="9145420" y="821614"/>
                  </a:lnTo>
                  <a:lnTo>
                    <a:pt x="9195124" y="816815"/>
                  </a:lnTo>
                  <a:lnTo>
                    <a:pt x="9244827" y="808539"/>
                  </a:lnTo>
                  <a:lnTo>
                    <a:pt x="9294530" y="801217"/>
                  </a:lnTo>
                  <a:lnTo>
                    <a:pt x="9344234" y="796518"/>
                  </a:lnTo>
                  <a:lnTo>
                    <a:pt x="9393937" y="792146"/>
                  </a:lnTo>
                  <a:lnTo>
                    <a:pt x="9443641" y="785710"/>
                  </a:lnTo>
                  <a:lnTo>
                    <a:pt x="9493344" y="777082"/>
                  </a:lnTo>
                  <a:lnTo>
                    <a:pt x="9543047" y="767736"/>
                  </a:lnTo>
                  <a:lnTo>
                    <a:pt x="9592751" y="764399"/>
                  </a:lnTo>
                  <a:lnTo>
                    <a:pt x="9642454" y="758654"/>
                  </a:lnTo>
                  <a:lnTo>
                    <a:pt x="9692157" y="752575"/>
                  </a:lnTo>
                  <a:lnTo>
                    <a:pt x="9741861" y="745337"/>
                  </a:lnTo>
                  <a:lnTo>
                    <a:pt x="9791564" y="737610"/>
                  </a:lnTo>
                  <a:lnTo>
                    <a:pt x="9841267" y="731028"/>
                  </a:lnTo>
                  <a:lnTo>
                    <a:pt x="9890971" y="723023"/>
                  </a:lnTo>
                  <a:lnTo>
                    <a:pt x="9940674" y="714401"/>
                  </a:lnTo>
                  <a:lnTo>
                    <a:pt x="9990378" y="707546"/>
                  </a:lnTo>
                  <a:lnTo>
                    <a:pt x="10040081" y="701606"/>
                  </a:lnTo>
                  <a:lnTo>
                    <a:pt x="10089784" y="694460"/>
                  </a:lnTo>
                  <a:lnTo>
                    <a:pt x="10139488" y="687277"/>
                  </a:lnTo>
                  <a:lnTo>
                    <a:pt x="10189191" y="679434"/>
                  </a:lnTo>
                  <a:lnTo>
                    <a:pt x="10238894" y="673972"/>
                  </a:lnTo>
                  <a:lnTo>
                    <a:pt x="10288598" y="667152"/>
                  </a:lnTo>
                  <a:lnTo>
                    <a:pt x="10338301" y="659747"/>
                  </a:lnTo>
                  <a:lnTo>
                    <a:pt x="10388005" y="652035"/>
                  </a:lnTo>
                  <a:lnTo>
                    <a:pt x="10437708" y="644787"/>
                  </a:lnTo>
                  <a:lnTo>
                    <a:pt x="10487411" y="639136"/>
                  </a:lnTo>
                  <a:lnTo>
                    <a:pt x="10537115" y="629776"/>
                  </a:lnTo>
                  <a:lnTo>
                    <a:pt x="10586818" y="624539"/>
                  </a:lnTo>
                  <a:lnTo>
                    <a:pt x="10636521" y="619202"/>
                  </a:lnTo>
                  <a:lnTo>
                    <a:pt x="10686225" y="611101"/>
                  </a:lnTo>
                  <a:lnTo>
                    <a:pt x="10735928" y="604878"/>
                  </a:lnTo>
                  <a:lnTo>
                    <a:pt x="10785632" y="596861"/>
                  </a:lnTo>
                  <a:lnTo>
                    <a:pt x="10835335" y="588848"/>
                  </a:lnTo>
                  <a:lnTo>
                    <a:pt x="10885038" y="581646"/>
                  </a:lnTo>
                  <a:lnTo>
                    <a:pt x="10934742" y="573252"/>
                  </a:lnTo>
                  <a:lnTo>
                    <a:pt x="10984445" y="566178"/>
                  </a:lnTo>
                  <a:lnTo>
                    <a:pt x="11034148" y="556709"/>
                  </a:lnTo>
                  <a:lnTo>
                    <a:pt x="11083852" y="548613"/>
                  </a:lnTo>
                  <a:lnTo>
                    <a:pt x="11133555" y="540571"/>
                  </a:lnTo>
                  <a:lnTo>
                    <a:pt x="11183258" y="533521"/>
                  </a:lnTo>
                  <a:lnTo>
                    <a:pt x="11232962" y="526951"/>
                  </a:lnTo>
                  <a:lnTo>
                    <a:pt x="11282665" y="517666"/>
                  </a:lnTo>
                  <a:lnTo>
                    <a:pt x="11332369" y="508941"/>
                  </a:lnTo>
                  <a:lnTo>
                    <a:pt x="11382072" y="501111"/>
                  </a:lnTo>
                  <a:lnTo>
                    <a:pt x="11431775" y="492281"/>
                  </a:lnTo>
                  <a:lnTo>
                    <a:pt x="11481479" y="483869"/>
                  </a:lnTo>
                  <a:lnTo>
                    <a:pt x="11531182" y="475896"/>
                  </a:lnTo>
                  <a:lnTo>
                    <a:pt x="11580885" y="467553"/>
                  </a:lnTo>
                  <a:lnTo>
                    <a:pt x="11630589" y="457315"/>
                  </a:lnTo>
                  <a:lnTo>
                    <a:pt x="11680292" y="451280"/>
                  </a:lnTo>
                  <a:lnTo>
                    <a:pt x="11729996" y="443535"/>
                  </a:lnTo>
                  <a:lnTo>
                    <a:pt x="11779699" y="433787"/>
                  </a:lnTo>
                  <a:lnTo>
                    <a:pt x="11829402" y="424643"/>
                  </a:lnTo>
                  <a:lnTo>
                    <a:pt x="11879106" y="416946"/>
                  </a:lnTo>
                  <a:lnTo>
                    <a:pt x="11928809" y="408775"/>
                  </a:lnTo>
                  <a:lnTo>
                    <a:pt x="11978512" y="402711"/>
                  </a:lnTo>
                  <a:lnTo>
                    <a:pt x="12028216" y="395308"/>
                  </a:lnTo>
                  <a:lnTo>
                    <a:pt x="12077919" y="385749"/>
                  </a:lnTo>
                  <a:lnTo>
                    <a:pt x="12127623" y="377551"/>
                  </a:lnTo>
                  <a:lnTo>
                    <a:pt x="12177326" y="370951"/>
                  </a:lnTo>
                  <a:lnTo>
                    <a:pt x="12227029" y="358207"/>
                  </a:lnTo>
                  <a:lnTo>
                    <a:pt x="12276733" y="347148"/>
                  </a:lnTo>
                  <a:lnTo>
                    <a:pt x="12326436" y="336369"/>
                  </a:lnTo>
                  <a:lnTo>
                    <a:pt x="12376139" y="326325"/>
                  </a:lnTo>
                  <a:lnTo>
                    <a:pt x="12425843" y="318017"/>
                  </a:lnTo>
                  <a:lnTo>
                    <a:pt x="12475546" y="308432"/>
                  </a:lnTo>
                  <a:lnTo>
                    <a:pt x="12525250" y="297254"/>
                  </a:lnTo>
                  <a:lnTo>
                    <a:pt x="12574953" y="287226"/>
                  </a:lnTo>
                  <a:lnTo>
                    <a:pt x="12624656" y="278838"/>
                  </a:lnTo>
                  <a:lnTo>
                    <a:pt x="12674360" y="268755"/>
                  </a:lnTo>
                  <a:lnTo>
                    <a:pt x="12724063" y="261660"/>
                  </a:lnTo>
                  <a:lnTo>
                    <a:pt x="12773766" y="255413"/>
                  </a:lnTo>
                  <a:lnTo>
                    <a:pt x="12823470" y="248082"/>
                  </a:lnTo>
                  <a:lnTo>
                    <a:pt x="12873173" y="237569"/>
                  </a:lnTo>
                  <a:lnTo>
                    <a:pt x="12922876" y="229554"/>
                  </a:lnTo>
                  <a:lnTo>
                    <a:pt x="12972580" y="221209"/>
                  </a:lnTo>
                  <a:lnTo>
                    <a:pt x="13022283" y="214387"/>
                  </a:lnTo>
                  <a:lnTo>
                    <a:pt x="13071987" y="202765"/>
                  </a:lnTo>
                  <a:lnTo>
                    <a:pt x="13121690" y="194921"/>
                  </a:lnTo>
                  <a:lnTo>
                    <a:pt x="13171393" y="187541"/>
                  </a:lnTo>
                  <a:lnTo>
                    <a:pt x="13221097" y="180182"/>
                  </a:lnTo>
                  <a:lnTo>
                    <a:pt x="13270800" y="172212"/>
                  </a:lnTo>
                  <a:lnTo>
                    <a:pt x="13320503" y="162164"/>
                  </a:lnTo>
                  <a:lnTo>
                    <a:pt x="13370207" y="154766"/>
                  </a:lnTo>
                  <a:lnTo>
                    <a:pt x="13419910" y="150190"/>
                  </a:lnTo>
                  <a:lnTo>
                    <a:pt x="13469614" y="140052"/>
                  </a:lnTo>
                  <a:lnTo>
                    <a:pt x="13519317" y="132576"/>
                  </a:lnTo>
                  <a:lnTo>
                    <a:pt x="13569020" y="122945"/>
                  </a:lnTo>
                  <a:lnTo>
                    <a:pt x="13618724" y="116123"/>
                  </a:lnTo>
                  <a:lnTo>
                    <a:pt x="13668427" y="109408"/>
                  </a:lnTo>
                  <a:lnTo>
                    <a:pt x="13718130" y="103496"/>
                  </a:lnTo>
                  <a:lnTo>
                    <a:pt x="13767834" y="95989"/>
                  </a:lnTo>
                  <a:lnTo>
                    <a:pt x="13817537" y="88871"/>
                  </a:lnTo>
                  <a:lnTo>
                    <a:pt x="13867241" y="81974"/>
                  </a:lnTo>
                  <a:lnTo>
                    <a:pt x="13916944" y="70706"/>
                  </a:lnTo>
                  <a:lnTo>
                    <a:pt x="13966647" y="65221"/>
                  </a:lnTo>
                  <a:lnTo>
                    <a:pt x="14016351" y="59593"/>
                  </a:lnTo>
                  <a:lnTo>
                    <a:pt x="14066054" y="51685"/>
                  </a:lnTo>
                  <a:lnTo>
                    <a:pt x="14115757" y="43798"/>
                  </a:lnTo>
                  <a:lnTo>
                    <a:pt x="14165461" y="36089"/>
                  </a:lnTo>
                  <a:lnTo>
                    <a:pt x="14215164" y="26846"/>
                  </a:lnTo>
                  <a:lnTo>
                    <a:pt x="14264868" y="15150"/>
                  </a:lnTo>
                  <a:lnTo>
                    <a:pt x="14314571" y="8013"/>
                  </a:lnTo>
                  <a:lnTo>
                    <a:pt x="14364274" y="0"/>
                  </a:lnTo>
                  <a:lnTo>
                    <a:pt x="14364274" y="2342678"/>
                  </a:lnTo>
                  <a:lnTo>
                    <a:pt x="14314571" y="2340470"/>
                  </a:lnTo>
                  <a:lnTo>
                    <a:pt x="14264868" y="2340052"/>
                  </a:lnTo>
                  <a:lnTo>
                    <a:pt x="14215164" y="2339555"/>
                  </a:lnTo>
                  <a:lnTo>
                    <a:pt x="14165461" y="2338442"/>
                  </a:lnTo>
                  <a:lnTo>
                    <a:pt x="14115757" y="2337336"/>
                  </a:lnTo>
                  <a:lnTo>
                    <a:pt x="14066054" y="2335890"/>
                  </a:lnTo>
                  <a:lnTo>
                    <a:pt x="14016351" y="2334570"/>
                  </a:lnTo>
                  <a:lnTo>
                    <a:pt x="13966647" y="2332997"/>
                  </a:lnTo>
                  <a:lnTo>
                    <a:pt x="13916944" y="2331507"/>
                  </a:lnTo>
                  <a:lnTo>
                    <a:pt x="13867241" y="2330907"/>
                  </a:lnTo>
                  <a:lnTo>
                    <a:pt x="13817537" y="2329522"/>
                  </a:lnTo>
                  <a:lnTo>
                    <a:pt x="13767834" y="2328310"/>
                  </a:lnTo>
                  <a:lnTo>
                    <a:pt x="13718130" y="2327677"/>
                  </a:lnTo>
                  <a:lnTo>
                    <a:pt x="13668427" y="2326767"/>
                  </a:lnTo>
                  <a:lnTo>
                    <a:pt x="13618724" y="2325851"/>
                  </a:lnTo>
                  <a:lnTo>
                    <a:pt x="13569020" y="2325796"/>
                  </a:lnTo>
                  <a:lnTo>
                    <a:pt x="13519317" y="2324803"/>
                  </a:lnTo>
                  <a:lnTo>
                    <a:pt x="13469614" y="2323785"/>
                  </a:lnTo>
                  <a:lnTo>
                    <a:pt x="13419910" y="2322758"/>
                  </a:lnTo>
                  <a:lnTo>
                    <a:pt x="13370207" y="2321750"/>
                  </a:lnTo>
                  <a:lnTo>
                    <a:pt x="13320503" y="2320828"/>
                  </a:lnTo>
                  <a:lnTo>
                    <a:pt x="13270800" y="2320037"/>
                  </a:lnTo>
                  <a:lnTo>
                    <a:pt x="13221097" y="2319259"/>
                  </a:lnTo>
                  <a:lnTo>
                    <a:pt x="13171393" y="2318490"/>
                  </a:lnTo>
                  <a:lnTo>
                    <a:pt x="13121690" y="2317732"/>
                  </a:lnTo>
                  <a:lnTo>
                    <a:pt x="13071987" y="2316510"/>
                  </a:lnTo>
                  <a:lnTo>
                    <a:pt x="13022283" y="2315284"/>
                  </a:lnTo>
                  <a:lnTo>
                    <a:pt x="12972580" y="2314817"/>
                  </a:lnTo>
                  <a:lnTo>
                    <a:pt x="12922876" y="2314482"/>
                  </a:lnTo>
                  <a:lnTo>
                    <a:pt x="12873173" y="2313581"/>
                  </a:lnTo>
                  <a:lnTo>
                    <a:pt x="12823470" y="2312553"/>
                  </a:lnTo>
                  <a:lnTo>
                    <a:pt x="12773766" y="2311641"/>
                  </a:lnTo>
                  <a:lnTo>
                    <a:pt x="12724063" y="2310851"/>
                  </a:lnTo>
                  <a:lnTo>
                    <a:pt x="12674360" y="2310198"/>
                  </a:lnTo>
                  <a:lnTo>
                    <a:pt x="12624656" y="2309608"/>
                  </a:lnTo>
                  <a:lnTo>
                    <a:pt x="12574953" y="2308674"/>
                  </a:lnTo>
                  <a:lnTo>
                    <a:pt x="12525250" y="2306929"/>
                  </a:lnTo>
                  <a:lnTo>
                    <a:pt x="12475546" y="2305869"/>
                  </a:lnTo>
                  <a:lnTo>
                    <a:pt x="12425843" y="2305295"/>
                  </a:lnTo>
                  <a:lnTo>
                    <a:pt x="12376139" y="2304438"/>
                  </a:lnTo>
                  <a:lnTo>
                    <a:pt x="12326436" y="2303861"/>
                  </a:lnTo>
                  <a:lnTo>
                    <a:pt x="12276733" y="2303150"/>
                  </a:lnTo>
                  <a:lnTo>
                    <a:pt x="12227029" y="2302525"/>
                  </a:lnTo>
                  <a:lnTo>
                    <a:pt x="12177326" y="2301441"/>
                  </a:lnTo>
                  <a:lnTo>
                    <a:pt x="12127623" y="2301042"/>
                  </a:lnTo>
                  <a:lnTo>
                    <a:pt x="12077919" y="2300650"/>
                  </a:lnTo>
                  <a:lnTo>
                    <a:pt x="12028216" y="2300017"/>
                  </a:lnTo>
                  <a:lnTo>
                    <a:pt x="11978512" y="2299497"/>
                  </a:lnTo>
                  <a:lnTo>
                    <a:pt x="11928809" y="2299411"/>
                  </a:lnTo>
                  <a:lnTo>
                    <a:pt x="11879106" y="2298322"/>
                  </a:lnTo>
                  <a:lnTo>
                    <a:pt x="11829402" y="2298397"/>
                  </a:lnTo>
                  <a:lnTo>
                    <a:pt x="11779699" y="2297348"/>
                  </a:lnTo>
                  <a:lnTo>
                    <a:pt x="11729996" y="2296322"/>
                  </a:lnTo>
                  <a:lnTo>
                    <a:pt x="11680292" y="2295696"/>
                  </a:lnTo>
                  <a:lnTo>
                    <a:pt x="11630589" y="2295126"/>
                  </a:lnTo>
                  <a:lnTo>
                    <a:pt x="11580885" y="2294722"/>
                  </a:lnTo>
                  <a:lnTo>
                    <a:pt x="11531182" y="2294655"/>
                  </a:lnTo>
                  <a:lnTo>
                    <a:pt x="11481479" y="2294143"/>
                  </a:lnTo>
                  <a:lnTo>
                    <a:pt x="11431775" y="2294166"/>
                  </a:lnTo>
                  <a:lnTo>
                    <a:pt x="11382072" y="2293914"/>
                  </a:lnTo>
                  <a:lnTo>
                    <a:pt x="11332369" y="2293863"/>
                  </a:lnTo>
                  <a:lnTo>
                    <a:pt x="11282665" y="2293313"/>
                  </a:lnTo>
                  <a:lnTo>
                    <a:pt x="11232962" y="2292756"/>
                  </a:lnTo>
                  <a:lnTo>
                    <a:pt x="11183258" y="2292460"/>
                  </a:lnTo>
                  <a:lnTo>
                    <a:pt x="11133555" y="2292591"/>
                  </a:lnTo>
                  <a:lnTo>
                    <a:pt x="11083852" y="2291728"/>
                  </a:lnTo>
                  <a:lnTo>
                    <a:pt x="11034148" y="2289570"/>
                  </a:lnTo>
                  <a:lnTo>
                    <a:pt x="10984445" y="2289141"/>
                  </a:lnTo>
                  <a:lnTo>
                    <a:pt x="10934742" y="2288977"/>
                  </a:lnTo>
                  <a:lnTo>
                    <a:pt x="10885038" y="2288487"/>
                  </a:lnTo>
                  <a:lnTo>
                    <a:pt x="10835335" y="2288345"/>
                  </a:lnTo>
                  <a:lnTo>
                    <a:pt x="10785632" y="2288543"/>
                  </a:lnTo>
                  <a:lnTo>
                    <a:pt x="10735928" y="2287929"/>
                  </a:lnTo>
                  <a:lnTo>
                    <a:pt x="10686225" y="2287397"/>
                  </a:lnTo>
                  <a:lnTo>
                    <a:pt x="10636521" y="2288019"/>
                  </a:lnTo>
                  <a:lnTo>
                    <a:pt x="10586818" y="2288654"/>
                  </a:lnTo>
                  <a:lnTo>
                    <a:pt x="10537115" y="2289109"/>
                  </a:lnTo>
                  <a:lnTo>
                    <a:pt x="10487411" y="2288879"/>
                  </a:lnTo>
                  <a:lnTo>
                    <a:pt x="10437708" y="2288248"/>
                  </a:lnTo>
                  <a:lnTo>
                    <a:pt x="10388005" y="2287782"/>
                  </a:lnTo>
                  <a:lnTo>
                    <a:pt x="10338301" y="2287981"/>
                  </a:lnTo>
                  <a:lnTo>
                    <a:pt x="10288598" y="2287650"/>
                  </a:lnTo>
                  <a:lnTo>
                    <a:pt x="10238894" y="2287091"/>
                  </a:lnTo>
                  <a:lnTo>
                    <a:pt x="10189191" y="2287396"/>
                  </a:lnTo>
                  <a:lnTo>
                    <a:pt x="10139488" y="2286581"/>
                  </a:lnTo>
                  <a:lnTo>
                    <a:pt x="10089784" y="2286220"/>
                  </a:lnTo>
                  <a:lnTo>
                    <a:pt x="10040081" y="2285290"/>
                  </a:lnTo>
                  <a:lnTo>
                    <a:pt x="9990378" y="2285041"/>
                  </a:lnTo>
                  <a:lnTo>
                    <a:pt x="9940674" y="2284805"/>
                  </a:lnTo>
                  <a:lnTo>
                    <a:pt x="9890971" y="2285042"/>
                  </a:lnTo>
                  <a:lnTo>
                    <a:pt x="9841267" y="2285356"/>
                  </a:lnTo>
                  <a:lnTo>
                    <a:pt x="9791564" y="2285059"/>
                  </a:lnTo>
                  <a:lnTo>
                    <a:pt x="9741861" y="2285491"/>
                  </a:lnTo>
                  <a:lnTo>
                    <a:pt x="9692157" y="2285856"/>
                  </a:lnTo>
                  <a:lnTo>
                    <a:pt x="9642454" y="2285631"/>
                  </a:lnTo>
                  <a:lnTo>
                    <a:pt x="9592751" y="2285778"/>
                  </a:lnTo>
                  <a:lnTo>
                    <a:pt x="9543047" y="2285335"/>
                  </a:lnTo>
                  <a:lnTo>
                    <a:pt x="9493344" y="2285787"/>
                  </a:lnTo>
                  <a:lnTo>
                    <a:pt x="9443641" y="2286351"/>
                  </a:lnTo>
                  <a:lnTo>
                    <a:pt x="9393937" y="2287198"/>
                  </a:lnTo>
                  <a:lnTo>
                    <a:pt x="9344234" y="2287747"/>
                  </a:lnTo>
                  <a:lnTo>
                    <a:pt x="9294530" y="2288106"/>
                  </a:lnTo>
                  <a:lnTo>
                    <a:pt x="9244827" y="2288088"/>
                  </a:lnTo>
                  <a:lnTo>
                    <a:pt x="9195124" y="2287618"/>
                  </a:lnTo>
                  <a:lnTo>
                    <a:pt x="9145420" y="2288506"/>
                  </a:lnTo>
                  <a:lnTo>
                    <a:pt x="9095717" y="2288084"/>
                  </a:lnTo>
                  <a:lnTo>
                    <a:pt x="9046014" y="2287439"/>
                  </a:lnTo>
                  <a:lnTo>
                    <a:pt x="8996310" y="2289325"/>
                  </a:lnTo>
                  <a:lnTo>
                    <a:pt x="8946607" y="2289169"/>
                  </a:lnTo>
                  <a:lnTo>
                    <a:pt x="8896903" y="2289546"/>
                  </a:lnTo>
                  <a:lnTo>
                    <a:pt x="8847200" y="2290724"/>
                  </a:lnTo>
                  <a:lnTo>
                    <a:pt x="8797497" y="2291021"/>
                  </a:lnTo>
                  <a:lnTo>
                    <a:pt x="8747793" y="2290688"/>
                  </a:lnTo>
                  <a:lnTo>
                    <a:pt x="8698090" y="2291368"/>
                  </a:lnTo>
                  <a:lnTo>
                    <a:pt x="8648387" y="2291718"/>
                  </a:lnTo>
                  <a:lnTo>
                    <a:pt x="8598683" y="2292268"/>
                  </a:lnTo>
                  <a:lnTo>
                    <a:pt x="8548980" y="2292099"/>
                  </a:lnTo>
                  <a:lnTo>
                    <a:pt x="8499276" y="2291736"/>
                  </a:lnTo>
                  <a:lnTo>
                    <a:pt x="8449573" y="2291594"/>
                  </a:lnTo>
                  <a:lnTo>
                    <a:pt x="8399870" y="2291771"/>
                  </a:lnTo>
                  <a:lnTo>
                    <a:pt x="8350166" y="2291655"/>
                  </a:lnTo>
                  <a:lnTo>
                    <a:pt x="8300463" y="2292086"/>
                  </a:lnTo>
                  <a:lnTo>
                    <a:pt x="8250760" y="2292889"/>
                  </a:lnTo>
                  <a:lnTo>
                    <a:pt x="8201056" y="2293991"/>
                  </a:lnTo>
                  <a:lnTo>
                    <a:pt x="8151353" y="2294298"/>
                  </a:lnTo>
                  <a:lnTo>
                    <a:pt x="8101649" y="2293856"/>
                  </a:lnTo>
                  <a:lnTo>
                    <a:pt x="8051946" y="2293705"/>
                  </a:lnTo>
                  <a:lnTo>
                    <a:pt x="8002243" y="2294470"/>
                  </a:lnTo>
                  <a:lnTo>
                    <a:pt x="7952539" y="2294906"/>
                  </a:lnTo>
                  <a:lnTo>
                    <a:pt x="7902836" y="2295474"/>
                  </a:lnTo>
                  <a:lnTo>
                    <a:pt x="7853133" y="2296830"/>
                  </a:lnTo>
                  <a:lnTo>
                    <a:pt x="7803429" y="2296829"/>
                  </a:lnTo>
                  <a:lnTo>
                    <a:pt x="7753726" y="2297731"/>
                  </a:lnTo>
                  <a:lnTo>
                    <a:pt x="7704023" y="2296965"/>
                  </a:lnTo>
                  <a:lnTo>
                    <a:pt x="7654319" y="2297143"/>
                  </a:lnTo>
                  <a:lnTo>
                    <a:pt x="7604616" y="2298718"/>
                  </a:lnTo>
                  <a:lnTo>
                    <a:pt x="7554912" y="2298366"/>
                  </a:lnTo>
                  <a:lnTo>
                    <a:pt x="7505209" y="2298900"/>
                  </a:lnTo>
                  <a:lnTo>
                    <a:pt x="7455506" y="2299945"/>
                  </a:lnTo>
                  <a:lnTo>
                    <a:pt x="7405802" y="2300938"/>
                  </a:lnTo>
                  <a:lnTo>
                    <a:pt x="7356099" y="2301833"/>
                  </a:lnTo>
                  <a:lnTo>
                    <a:pt x="7306396" y="2302178"/>
                  </a:lnTo>
                  <a:lnTo>
                    <a:pt x="7256692" y="2303042"/>
                  </a:lnTo>
                  <a:lnTo>
                    <a:pt x="7206989" y="2302864"/>
                  </a:lnTo>
                  <a:lnTo>
                    <a:pt x="7157285" y="2303607"/>
                  </a:lnTo>
                  <a:lnTo>
                    <a:pt x="7107582" y="2304225"/>
                  </a:lnTo>
                  <a:lnTo>
                    <a:pt x="7057879" y="2304710"/>
                  </a:lnTo>
                  <a:lnTo>
                    <a:pt x="7008175" y="2306334"/>
                  </a:lnTo>
                  <a:lnTo>
                    <a:pt x="6958472" y="2307743"/>
                  </a:lnTo>
                  <a:lnTo>
                    <a:pt x="6908769" y="2308308"/>
                  </a:lnTo>
                  <a:lnTo>
                    <a:pt x="6859065" y="2309256"/>
                  </a:lnTo>
                  <a:lnTo>
                    <a:pt x="6809362" y="2310250"/>
                  </a:lnTo>
                  <a:lnTo>
                    <a:pt x="6759658" y="2310568"/>
                  </a:lnTo>
                  <a:lnTo>
                    <a:pt x="6709955" y="2311080"/>
                  </a:lnTo>
                  <a:lnTo>
                    <a:pt x="6660252" y="2311713"/>
                  </a:lnTo>
                  <a:lnTo>
                    <a:pt x="6610548" y="2312426"/>
                  </a:lnTo>
                  <a:lnTo>
                    <a:pt x="6560845" y="2313493"/>
                  </a:lnTo>
                  <a:lnTo>
                    <a:pt x="6511142" y="2313856"/>
                  </a:lnTo>
                  <a:lnTo>
                    <a:pt x="6461438" y="2314314"/>
                  </a:lnTo>
                  <a:lnTo>
                    <a:pt x="6411735" y="2314085"/>
                  </a:lnTo>
                  <a:lnTo>
                    <a:pt x="6362032" y="2315484"/>
                  </a:lnTo>
                  <a:lnTo>
                    <a:pt x="6312328" y="2315468"/>
                  </a:lnTo>
                  <a:lnTo>
                    <a:pt x="6262625" y="2318066"/>
                  </a:lnTo>
                  <a:lnTo>
                    <a:pt x="6212921" y="2319446"/>
                  </a:lnTo>
                  <a:lnTo>
                    <a:pt x="6163218" y="2320076"/>
                  </a:lnTo>
                  <a:lnTo>
                    <a:pt x="6113515" y="2320937"/>
                  </a:lnTo>
                  <a:lnTo>
                    <a:pt x="6063811" y="2321253"/>
                  </a:lnTo>
                  <a:lnTo>
                    <a:pt x="6014108" y="2322963"/>
                  </a:lnTo>
                  <a:lnTo>
                    <a:pt x="5964405" y="2323821"/>
                  </a:lnTo>
                  <a:lnTo>
                    <a:pt x="5914701" y="2324752"/>
                  </a:lnTo>
                  <a:lnTo>
                    <a:pt x="5864998" y="2325909"/>
                  </a:lnTo>
                  <a:lnTo>
                    <a:pt x="5815294" y="2327620"/>
                  </a:lnTo>
                  <a:lnTo>
                    <a:pt x="5765591" y="2329229"/>
                  </a:lnTo>
                  <a:lnTo>
                    <a:pt x="5715888" y="2329725"/>
                  </a:lnTo>
                  <a:lnTo>
                    <a:pt x="5666184" y="2331478"/>
                  </a:lnTo>
                  <a:lnTo>
                    <a:pt x="5616481" y="2332343"/>
                  </a:lnTo>
                  <a:lnTo>
                    <a:pt x="5566778" y="2333327"/>
                  </a:lnTo>
                  <a:lnTo>
                    <a:pt x="5517074" y="2334397"/>
                  </a:lnTo>
                  <a:lnTo>
                    <a:pt x="5467371" y="2335913"/>
                  </a:lnTo>
                  <a:lnTo>
                    <a:pt x="5417667" y="2336975"/>
                  </a:lnTo>
                  <a:lnTo>
                    <a:pt x="5367964" y="2338532"/>
                  </a:lnTo>
                  <a:lnTo>
                    <a:pt x="5318261" y="2339764"/>
                  </a:lnTo>
                  <a:lnTo>
                    <a:pt x="5268557" y="2341215"/>
                  </a:lnTo>
                  <a:lnTo>
                    <a:pt x="5218854" y="2342089"/>
                  </a:lnTo>
                  <a:lnTo>
                    <a:pt x="5169151" y="2343898"/>
                  </a:lnTo>
                  <a:lnTo>
                    <a:pt x="5119447" y="2346448"/>
                  </a:lnTo>
                  <a:lnTo>
                    <a:pt x="5069744" y="2347595"/>
                  </a:lnTo>
                  <a:lnTo>
                    <a:pt x="5020040" y="2348919"/>
                  </a:lnTo>
                  <a:lnTo>
                    <a:pt x="4970337" y="2349868"/>
                  </a:lnTo>
                  <a:lnTo>
                    <a:pt x="4920634" y="2351184"/>
                  </a:lnTo>
                  <a:lnTo>
                    <a:pt x="4870930" y="2352320"/>
                  </a:lnTo>
                  <a:lnTo>
                    <a:pt x="4821227" y="2353966"/>
                  </a:lnTo>
                  <a:lnTo>
                    <a:pt x="4771524" y="2355993"/>
                  </a:lnTo>
                  <a:lnTo>
                    <a:pt x="4721820" y="2357599"/>
                  </a:lnTo>
                  <a:lnTo>
                    <a:pt x="4672117" y="2359890"/>
                  </a:lnTo>
                  <a:lnTo>
                    <a:pt x="4622414" y="2360325"/>
                  </a:lnTo>
                  <a:lnTo>
                    <a:pt x="4572710" y="2361143"/>
                  </a:lnTo>
                  <a:lnTo>
                    <a:pt x="4523007" y="2362796"/>
                  </a:lnTo>
                  <a:lnTo>
                    <a:pt x="4473303" y="2364485"/>
                  </a:lnTo>
                  <a:lnTo>
                    <a:pt x="4423600" y="2365816"/>
                  </a:lnTo>
                  <a:lnTo>
                    <a:pt x="4373897" y="2367675"/>
                  </a:lnTo>
                  <a:lnTo>
                    <a:pt x="4324193" y="2368825"/>
                  </a:lnTo>
                  <a:lnTo>
                    <a:pt x="4274490" y="2370596"/>
                  </a:lnTo>
                  <a:lnTo>
                    <a:pt x="4224787" y="2372408"/>
                  </a:lnTo>
                  <a:lnTo>
                    <a:pt x="4175083" y="2373644"/>
                  </a:lnTo>
                  <a:lnTo>
                    <a:pt x="4125380" y="2374978"/>
                  </a:lnTo>
                  <a:lnTo>
                    <a:pt x="4075676" y="2376289"/>
                  </a:lnTo>
                  <a:lnTo>
                    <a:pt x="4025973" y="2377618"/>
                  </a:lnTo>
                  <a:lnTo>
                    <a:pt x="3976270" y="2378972"/>
                  </a:lnTo>
                  <a:lnTo>
                    <a:pt x="3926566" y="2380825"/>
                  </a:lnTo>
                  <a:lnTo>
                    <a:pt x="3876863" y="2382461"/>
                  </a:lnTo>
                  <a:lnTo>
                    <a:pt x="3827160" y="2384268"/>
                  </a:lnTo>
                  <a:lnTo>
                    <a:pt x="3777456" y="2385712"/>
                  </a:lnTo>
                  <a:lnTo>
                    <a:pt x="3727753" y="2386538"/>
                  </a:lnTo>
                  <a:lnTo>
                    <a:pt x="3678049" y="2387568"/>
                  </a:lnTo>
                  <a:lnTo>
                    <a:pt x="3628346" y="2389665"/>
                  </a:lnTo>
                  <a:lnTo>
                    <a:pt x="3578643" y="2392978"/>
                  </a:lnTo>
                  <a:lnTo>
                    <a:pt x="3528939" y="2395671"/>
                  </a:lnTo>
                  <a:lnTo>
                    <a:pt x="3479236" y="2397358"/>
                  </a:lnTo>
                  <a:lnTo>
                    <a:pt x="3429533" y="2398684"/>
                  </a:lnTo>
                  <a:lnTo>
                    <a:pt x="3379829" y="2400166"/>
                  </a:lnTo>
                  <a:lnTo>
                    <a:pt x="3330126" y="2401355"/>
                  </a:lnTo>
                  <a:lnTo>
                    <a:pt x="3280422" y="2402621"/>
                  </a:lnTo>
                  <a:lnTo>
                    <a:pt x="3230719" y="2403681"/>
                  </a:lnTo>
                  <a:lnTo>
                    <a:pt x="3181016" y="2404311"/>
                  </a:lnTo>
                  <a:lnTo>
                    <a:pt x="3131312" y="2405394"/>
                  </a:lnTo>
                  <a:lnTo>
                    <a:pt x="3081609" y="2407423"/>
                  </a:lnTo>
                  <a:lnTo>
                    <a:pt x="3031906" y="2408991"/>
                  </a:lnTo>
                  <a:lnTo>
                    <a:pt x="2982202" y="2410016"/>
                  </a:lnTo>
                  <a:lnTo>
                    <a:pt x="2932499" y="2411425"/>
                  </a:lnTo>
                  <a:lnTo>
                    <a:pt x="2882796" y="2413032"/>
                  </a:lnTo>
                  <a:lnTo>
                    <a:pt x="2833092" y="2414736"/>
                  </a:lnTo>
                  <a:lnTo>
                    <a:pt x="2783389" y="2417032"/>
                  </a:lnTo>
                  <a:lnTo>
                    <a:pt x="2733685" y="2418336"/>
                  </a:lnTo>
                  <a:lnTo>
                    <a:pt x="2683982" y="2419789"/>
                  </a:lnTo>
                  <a:lnTo>
                    <a:pt x="2634279" y="2421691"/>
                  </a:lnTo>
                  <a:lnTo>
                    <a:pt x="2584575" y="2423816"/>
                  </a:lnTo>
                  <a:lnTo>
                    <a:pt x="2534872" y="2425201"/>
                  </a:lnTo>
                  <a:lnTo>
                    <a:pt x="2485169" y="2427480"/>
                  </a:lnTo>
                  <a:lnTo>
                    <a:pt x="2435465" y="2429638"/>
                  </a:lnTo>
                  <a:lnTo>
                    <a:pt x="2385762" y="2431726"/>
                  </a:lnTo>
                  <a:lnTo>
                    <a:pt x="2336058" y="2433606"/>
                  </a:lnTo>
                  <a:lnTo>
                    <a:pt x="2286355" y="2435284"/>
                  </a:lnTo>
                  <a:lnTo>
                    <a:pt x="2236652" y="2437167"/>
                  </a:lnTo>
                  <a:lnTo>
                    <a:pt x="2186948" y="2438848"/>
                  </a:lnTo>
                  <a:lnTo>
                    <a:pt x="2137245" y="2440336"/>
                  </a:lnTo>
                  <a:lnTo>
                    <a:pt x="2087542" y="2441441"/>
                  </a:lnTo>
                  <a:lnTo>
                    <a:pt x="2037838" y="2443553"/>
                  </a:lnTo>
                  <a:lnTo>
                    <a:pt x="1988135" y="2445509"/>
                  </a:lnTo>
                  <a:lnTo>
                    <a:pt x="1938431" y="2447998"/>
                  </a:lnTo>
                  <a:lnTo>
                    <a:pt x="1888728" y="2450476"/>
                  </a:lnTo>
                  <a:lnTo>
                    <a:pt x="1839025" y="2452093"/>
                  </a:lnTo>
                  <a:lnTo>
                    <a:pt x="1789321" y="2453318"/>
                  </a:lnTo>
                  <a:lnTo>
                    <a:pt x="1739618" y="2455433"/>
                  </a:lnTo>
                  <a:lnTo>
                    <a:pt x="1689915" y="2457828"/>
                  </a:lnTo>
                  <a:lnTo>
                    <a:pt x="1640211" y="2459244"/>
                  </a:lnTo>
                  <a:lnTo>
                    <a:pt x="1590508" y="2460753"/>
                  </a:lnTo>
                  <a:lnTo>
                    <a:pt x="1540805" y="2463057"/>
                  </a:lnTo>
                  <a:lnTo>
                    <a:pt x="1491101" y="2464342"/>
                  </a:lnTo>
                  <a:lnTo>
                    <a:pt x="1441398" y="2466185"/>
                  </a:lnTo>
                  <a:lnTo>
                    <a:pt x="1391694" y="2468185"/>
                  </a:lnTo>
                  <a:lnTo>
                    <a:pt x="1341991" y="2469745"/>
                  </a:lnTo>
                  <a:lnTo>
                    <a:pt x="1292288" y="2471342"/>
                  </a:lnTo>
                  <a:lnTo>
                    <a:pt x="1242584" y="2473300"/>
                  </a:lnTo>
                  <a:lnTo>
                    <a:pt x="1192881" y="2475664"/>
                  </a:lnTo>
                  <a:lnTo>
                    <a:pt x="1143178" y="2477594"/>
                  </a:lnTo>
                  <a:lnTo>
                    <a:pt x="1093474" y="2479427"/>
                  </a:lnTo>
                  <a:lnTo>
                    <a:pt x="1043771" y="2481273"/>
                  </a:lnTo>
                  <a:lnTo>
                    <a:pt x="994067" y="2483350"/>
                  </a:lnTo>
                  <a:lnTo>
                    <a:pt x="944364" y="2485321"/>
                  </a:lnTo>
                  <a:lnTo>
                    <a:pt x="894661" y="2486556"/>
                  </a:lnTo>
                  <a:lnTo>
                    <a:pt x="844957" y="2488073"/>
                  </a:lnTo>
                  <a:lnTo>
                    <a:pt x="795254" y="2489958"/>
                  </a:lnTo>
                  <a:lnTo>
                    <a:pt x="745551" y="2491787"/>
                  </a:lnTo>
                  <a:lnTo>
                    <a:pt x="695847" y="2493603"/>
                  </a:lnTo>
                  <a:lnTo>
                    <a:pt x="646144" y="2495145"/>
                  </a:lnTo>
                  <a:lnTo>
                    <a:pt x="596440" y="2496964"/>
                  </a:lnTo>
                  <a:lnTo>
                    <a:pt x="546737" y="2498916"/>
                  </a:lnTo>
                  <a:lnTo>
                    <a:pt x="497034" y="2500915"/>
                  </a:lnTo>
                  <a:lnTo>
                    <a:pt x="447330" y="2502588"/>
                  </a:lnTo>
                  <a:lnTo>
                    <a:pt x="397627" y="2504533"/>
                  </a:lnTo>
                  <a:lnTo>
                    <a:pt x="347924" y="2507160"/>
                  </a:lnTo>
                  <a:lnTo>
                    <a:pt x="298220" y="2509118"/>
                  </a:lnTo>
                  <a:lnTo>
                    <a:pt x="248517" y="2511112"/>
                  </a:lnTo>
                  <a:lnTo>
                    <a:pt x="198813" y="2513196"/>
                  </a:lnTo>
                  <a:lnTo>
                    <a:pt x="149110" y="2514936"/>
                  </a:lnTo>
                  <a:lnTo>
                    <a:pt x="99407" y="2516540"/>
                  </a:lnTo>
                  <a:lnTo>
                    <a:pt x="49703" y="2518143"/>
                  </a:lnTo>
                  <a:lnTo>
                    <a:pt x="0" y="2519782"/>
                  </a:lnTo>
                  <a:close/>
                </a:path>
              </a:pathLst>
            </a:custGeom>
            <a:solidFill>
              <a:srgbClr val="994D3E">
                <a:alpha val="50196"/>
              </a:srgbClr>
            </a:solidFill>
          </p:spPr>
          <p:txBody>
            <a:bodyPr/>
            <a:lstStyle/>
            <a:p/>
          </p:txBody>
        </p:sp>
        <p:sp>
          <p:nvSpPr>
            <p:cNvPr id="66" name="Polygon form 66"/>
            <p:cNvSpPr/>
            <p:nvPr/>
          </p:nvSpPr>
          <p:spPr>
            <a:xfrm>
              <a:off x="20438431" y="2555553"/>
              <a:ext cx="14364274" cy="7436814"/>
            </a:xfrm>
            <a:custGeom>
              <a:avLst/>
              <a:pathLst>
                <a:path w="14364274" h="7436814">
                  <a:moveTo>
                    <a:pt x="0" y="0"/>
                  </a:moveTo>
                  <a:lnTo>
                    <a:pt x="49703" y="7621"/>
                  </a:lnTo>
                  <a:lnTo>
                    <a:pt x="99407" y="16285"/>
                  </a:lnTo>
                  <a:lnTo>
                    <a:pt x="149110" y="24426"/>
                  </a:lnTo>
                  <a:lnTo>
                    <a:pt x="198813" y="33216"/>
                  </a:lnTo>
                  <a:lnTo>
                    <a:pt x="248517" y="40537"/>
                  </a:lnTo>
                  <a:lnTo>
                    <a:pt x="298220" y="47777"/>
                  </a:lnTo>
                  <a:lnTo>
                    <a:pt x="347924" y="55304"/>
                  </a:lnTo>
                  <a:lnTo>
                    <a:pt x="397627" y="63539"/>
                  </a:lnTo>
                  <a:lnTo>
                    <a:pt x="447330" y="72348"/>
                  </a:lnTo>
                  <a:lnTo>
                    <a:pt x="497034" y="81427"/>
                  </a:lnTo>
                  <a:lnTo>
                    <a:pt x="546737" y="90423"/>
                  </a:lnTo>
                  <a:lnTo>
                    <a:pt x="596440" y="97667"/>
                  </a:lnTo>
                  <a:lnTo>
                    <a:pt x="646144" y="106392"/>
                  </a:lnTo>
                  <a:lnTo>
                    <a:pt x="695847" y="115060"/>
                  </a:lnTo>
                  <a:lnTo>
                    <a:pt x="745551" y="123200"/>
                  </a:lnTo>
                  <a:lnTo>
                    <a:pt x="795254" y="129928"/>
                  </a:lnTo>
                  <a:lnTo>
                    <a:pt x="844957" y="139441"/>
                  </a:lnTo>
                  <a:lnTo>
                    <a:pt x="894661" y="146938"/>
                  </a:lnTo>
                  <a:lnTo>
                    <a:pt x="944364" y="154315"/>
                  </a:lnTo>
                  <a:lnTo>
                    <a:pt x="994067" y="161720"/>
                  </a:lnTo>
                  <a:lnTo>
                    <a:pt x="1043771" y="170846"/>
                  </a:lnTo>
                  <a:lnTo>
                    <a:pt x="1093474" y="181479"/>
                  </a:lnTo>
                  <a:lnTo>
                    <a:pt x="1143178" y="192107"/>
                  </a:lnTo>
                  <a:lnTo>
                    <a:pt x="1192881" y="200140"/>
                  </a:lnTo>
                  <a:lnTo>
                    <a:pt x="1242584" y="208189"/>
                  </a:lnTo>
                  <a:lnTo>
                    <a:pt x="1292288" y="216111"/>
                  </a:lnTo>
                  <a:lnTo>
                    <a:pt x="1341991" y="223674"/>
                  </a:lnTo>
                  <a:lnTo>
                    <a:pt x="1391694" y="233094"/>
                  </a:lnTo>
                  <a:lnTo>
                    <a:pt x="1441398" y="242015"/>
                  </a:lnTo>
                  <a:lnTo>
                    <a:pt x="1491101" y="250080"/>
                  </a:lnTo>
                  <a:lnTo>
                    <a:pt x="1540805" y="260699"/>
                  </a:lnTo>
                  <a:lnTo>
                    <a:pt x="1590508" y="269780"/>
                  </a:lnTo>
                  <a:lnTo>
                    <a:pt x="1640211" y="278147"/>
                  </a:lnTo>
                  <a:lnTo>
                    <a:pt x="1689915" y="285980"/>
                  </a:lnTo>
                  <a:lnTo>
                    <a:pt x="1739618" y="294910"/>
                  </a:lnTo>
                  <a:lnTo>
                    <a:pt x="1789321" y="303833"/>
                  </a:lnTo>
                  <a:lnTo>
                    <a:pt x="1839025" y="313341"/>
                  </a:lnTo>
                  <a:lnTo>
                    <a:pt x="1888728" y="322381"/>
                  </a:lnTo>
                  <a:lnTo>
                    <a:pt x="1938431" y="331707"/>
                  </a:lnTo>
                  <a:lnTo>
                    <a:pt x="1988135" y="341294"/>
                  </a:lnTo>
                  <a:lnTo>
                    <a:pt x="2037838" y="349614"/>
                  </a:lnTo>
                  <a:lnTo>
                    <a:pt x="2087542" y="358899"/>
                  </a:lnTo>
                  <a:lnTo>
                    <a:pt x="2137245" y="368728"/>
                  </a:lnTo>
                  <a:lnTo>
                    <a:pt x="2186948" y="377938"/>
                  </a:lnTo>
                  <a:lnTo>
                    <a:pt x="2236652" y="387354"/>
                  </a:lnTo>
                  <a:lnTo>
                    <a:pt x="2286355" y="396251"/>
                  </a:lnTo>
                  <a:lnTo>
                    <a:pt x="2336058" y="406838"/>
                  </a:lnTo>
                  <a:lnTo>
                    <a:pt x="2385762" y="416696"/>
                  </a:lnTo>
                  <a:lnTo>
                    <a:pt x="2435465" y="426285"/>
                  </a:lnTo>
                  <a:lnTo>
                    <a:pt x="2485169" y="437006"/>
                  </a:lnTo>
                  <a:lnTo>
                    <a:pt x="2534872" y="447736"/>
                  </a:lnTo>
                  <a:lnTo>
                    <a:pt x="2584575" y="458056"/>
                  </a:lnTo>
                  <a:lnTo>
                    <a:pt x="2634279" y="466917"/>
                  </a:lnTo>
                  <a:lnTo>
                    <a:pt x="2683982" y="476072"/>
                  </a:lnTo>
                  <a:lnTo>
                    <a:pt x="2733685" y="484519"/>
                  </a:lnTo>
                  <a:lnTo>
                    <a:pt x="2783389" y="493471"/>
                  </a:lnTo>
                  <a:lnTo>
                    <a:pt x="2833092" y="502477"/>
                  </a:lnTo>
                  <a:lnTo>
                    <a:pt x="2882796" y="512580"/>
                  </a:lnTo>
                  <a:lnTo>
                    <a:pt x="2932499" y="522236"/>
                  </a:lnTo>
                  <a:lnTo>
                    <a:pt x="2982202" y="531869"/>
                  </a:lnTo>
                  <a:lnTo>
                    <a:pt x="3031906" y="540110"/>
                  </a:lnTo>
                  <a:lnTo>
                    <a:pt x="3081609" y="550010"/>
                  </a:lnTo>
                  <a:lnTo>
                    <a:pt x="3131312" y="558880"/>
                  </a:lnTo>
                  <a:lnTo>
                    <a:pt x="3181016" y="570421"/>
                  </a:lnTo>
                  <a:lnTo>
                    <a:pt x="3230719" y="579259"/>
                  </a:lnTo>
                  <a:lnTo>
                    <a:pt x="3280422" y="588538"/>
                  </a:lnTo>
                  <a:lnTo>
                    <a:pt x="3330126" y="598772"/>
                  </a:lnTo>
                  <a:lnTo>
                    <a:pt x="3379829" y="609277"/>
                  </a:lnTo>
                  <a:lnTo>
                    <a:pt x="3429533" y="618805"/>
                  </a:lnTo>
                  <a:lnTo>
                    <a:pt x="3479236" y="628555"/>
                  </a:lnTo>
                  <a:lnTo>
                    <a:pt x="3528939" y="637518"/>
                  </a:lnTo>
                  <a:lnTo>
                    <a:pt x="3578643" y="649610"/>
                  </a:lnTo>
                  <a:lnTo>
                    <a:pt x="3628346" y="658315"/>
                  </a:lnTo>
                  <a:lnTo>
                    <a:pt x="3678049" y="667965"/>
                  </a:lnTo>
                  <a:lnTo>
                    <a:pt x="3727753" y="678846"/>
                  </a:lnTo>
                  <a:lnTo>
                    <a:pt x="3777456" y="688536"/>
                  </a:lnTo>
                  <a:lnTo>
                    <a:pt x="3827160" y="698019"/>
                  </a:lnTo>
                  <a:lnTo>
                    <a:pt x="3876863" y="707917"/>
                  </a:lnTo>
                  <a:lnTo>
                    <a:pt x="3926566" y="717253"/>
                  </a:lnTo>
                  <a:lnTo>
                    <a:pt x="3976270" y="728450"/>
                  </a:lnTo>
                  <a:lnTo>
                    <a:pt x="4025973" y="736166"/>
                  </a:lnTo>
                  <a:lnTo>
                    <a:pt x="4075676" y="747013"/>
                  </a:lnTo>
                  <a:lnTo>
                    <a:pt x="4125380" y="756304"/>
                  </a:lnTo>
                  <a:lnTo>
                    <a:pt x="4175083" y="766570"/>
                  </a:lnTo>
                  <a:lnTo>
                    <a:pt x="4224787" y="777686"/>
                  </a:lnTo>
                  <a:lnTo>
                    <a:pt x="4274490" y="787961"/>
                  </a:lnTo>
                  <a:lnTo>
                    <a:pt x="4324193" y="798762"/>
                  </a:lnTo>
                  <a:lnTo>
                    <a:pt x="4373897" y="807694"/>
                  </a:lnTo>
                  <a:lnTo>
                    <a:pt x="4423600" y="818714"/>
                  </a:lnTo>
                  <a:lnTo>
                    <a:pt x="4473303" y="828837"/>
                  </a:lnTo>
                  <a:lnTo>
                    <a:pt x="4523007" y="839285"/>
                  </a:lnTo>
                  <a:lnTo>
                    <a:pt x="4572710" y="850115"/>
                  </a:lnTo>
                  <a:lnTo>
                    <a:pt x="4622414" y="861883"/>
                  </a:lnTo>
                  <a:lnTo>
                    <a:pt x="4672117" y="873413"/>
                  </a:lnTo>
                  <a:lnTo>
                    <a:pt x="4721820" y="884802"/>
                  </a:lnTo>
                  <a:lnTo>
                    <a:pt x="4771524" y="896887"/>
                  </a:lnTo>
                  <a:lnTo>
                    <a:pt x="4821227" y="906249"/>
                  </a:lnTo>
                  <a:lnTo>
                    <a:pt x="4870930" y="917003"/>
                  </a:lnTo>
                  <a:lnTo>
                    <a:pt x="4920634" y="928609"/>
                  </a:lnTo>
                  <a:lnTo>
                    <a:pt x="4970337" y="938484"/>
                  </a:lnTo>
                  <a:lnTo>
                    <a:pt x="5020040" y="950953"/>
                  </a:lnTo>
                  <a:lnTo>
                    <a:pt x="5069744" y="960720"/>
                  </a:lnTo>
                  <a:lnTo>
                    <a:pt x="5119447" y="971444"/>
                  </a:lnTo>
                  <a:lnTo>
                    <a:pt x="5169151" y="982948"/>
                  </a:lnTo>
                  <a:lnTo>
                    <a:pt x="5218854" y="994204"/>
                  </a:lnTo>
                  <a:lnTo>
                    <a:pt x="5268557" y="1005099"/>
                  </a:lnTo>
                  <a:lnTo>
                    <a:pt x="5318261" y="1013717"/>
                  </a:lnTo>
                  <a:lnTo>
                    <a:pt x="5367964" y="1023413"/>
                  </a:lnTo>
                  <a:lnTo>
                    <a:pt x="5417667" y="1033943"/>
                  </a:lnTo>
                  <a:lnTo>
                    <a:pt x="5467371" y="1045593"/>
                  </a:lnTo>
                  <a:lnTo>
                    <a:pt x="5517074" y="1056907"/>
                  </a:lnTo>
                  <a:lnTo>
                    <a:pt x="5566778" y="1065735"/>
                  </a:lnTo>
                  <a:lnTo>
                    <a:pt x="5616481" y="1074800"/>
                  </a:lnTo>
                  <a:lnTo>
                    <a:pt x="5666184" y="1083548"/>
                  </a:lnTo>
                  <a:lnTo>
                    <a:pt x="5715888" y="1092562"/>
                  </a:lnTo>
                  <a:lnTo>
                    <a:pt x="5765591" y="1104464"/>
                  </a:lnTo>
                  <a:lnTo>
                    <a:pt x="5815294" y="1114219"/>
                  </a:lnTo>
                  <a:lnTo>
                    <a:pt x="5864998" y="1126449"/>
                  </a:lnTo>
                  <a:lnTo>
                    <a:pt x="5914701" y="1137534"/>
                  </a:lnTo>
                  <a:lnTo>
                    <a:pt x="5964405" y="1149089"/>
                  </a:lnTo>
                  <a:lnTo>
                    <a:pt x="6014108" y="1159757"/>
                  </a:lnTo>
                  <a:lnTo>
                    <a:pt x="6063811" y="1170799"/>
                  </a:lnTo>
                  <a:lnTo>
                    <a:pt x="6113515" y="1182754"/>
                  </a:lnTo>
                  <a:lnTo>
                    <a:pt x="6163218" y="1191959"/>
                  </a:lnTo>
                  <a:lnTo>
                    <a:pt x="6212921" y="1203346"/>
                  </a:lnTo>
                  <a:lnTo>
                    <a:pt x="6262625" y="1214676"/>
                  </a:lnTo>
                  <a:lnTo>
                    <a:pt x="6312328" y="1223114"/>
                  </a:lnTo>
                  <a:lnTo>
                    <a:pt x="6362032" y="1236519"/>
                  </a:lnTo>
                  <a:lnTo>
                    <a:pt x="6411735" y="1247991"/>
                  </a:lnTo>
                  <a:lnTo>
                    <a:pt x="6461438" y="1259749"/>
                  </a:lnTo>
                  <a:lnTo>
                    <a:pt x="6511142" y="1269940"/>
                  </a:lnTo>
                  <a:lnTo>
                    <a:pt x="6560845" y="1281720"/>
                  </a:lnTo>
                  <a:lnTo>
                    <a:pt x="6610548" y="1293350"/>
                  </a:lnTo>
                  <a:lnTo>
                    <a:pt x="6660252" y="1304535"/>
                  </a:lnTo>
                  <a:lnTo>
                    <a:pt x="6709955" y="1317779"/>
                  </a:lnTo>
                  <a:lnTo>
                    <a:pt x="6759658" y="1328672"/>
                  </a:lnTo>
                  <a:lnTo>
                    <a:pt x="6809362" y="1339886"/>
                  </a:lnTo>
                  <a:lnTo>
                    <a:pt x="6859065" y="1349796"/>
                  </a:lnTo>
                  <a:lnTo>
                    <a:pt x="6908769" y="1358209"/>
                  </a:lnTo>
                  <a:lnTo>
                    <a:pt x="6958472" y="1366866"/>
                  </a:lnTo>
                  <a:lnTo>
                    <a:pt x="7008175" y="1379086"/>
                  </a:lnTo>
                  <a:lnTo>
                    <a:pt x="7057879" y="1390991"/>
                  </a:lnTo>
                  <a:lnTo>
                    <a:pt x="7107582" y="1403814"/>
                  </a:lnTo>
                  <a:lnTo>
                    <a:pt x="7157285" y="1413840"/>
                  </a:lnTo>
                  <a:lnTo>
                    <a:pt x="7206989" y="1423996"/>
                  </a:lnTo>
                  <a:lnTo>
                    <a:pt x="7256692" y="1433358"/>
                  </a:lnTo>
                  <a:lnTo>
                    <a:pt x="7306396" y="1442338"/>
                  </a:lnTo>
                  <a:lnTo>
                    <a:pt x="7356099" y="1452770"/>
                  </a:lnTo>
                  <a:lnTo>
                    <a:pt x="7405802" y="1463075"/>
                  </a:lnTo>
                  <a:lnTo>
                    <a:pt x="7455506" y="1475186"/>
                  </a:lnTo>
                  <a:lnTo>
                    <a:pt x="7505209" y="1483252"/>
                  </a:lnTo>
                  <a:lnTo>
                    <a:pt x="7554912" y="1493064"/>
                  </a:lnTo>
                  <a:lnTo>
                    <a:pt x="7604616" y="1504890"/>
                  </a:lnTo>
                  <a:lnTo>
                    <a:pt x="7654319" y="1515896"/>
                  </a:lnTo>
                  <a:lnTo>
                    <a:pt x="7704023" y="1527479"/>
                  </a:lnTo>
                  <a:lnTo>
                    <a:pt x="7753726" y="1538557"/>
                  </a:lnTo>
                  <a:lnTo>
                    <a:pt x="7803429" y="1549123"/>
                  </a:lnTo>
                  <a:lnTo>
                    <a:pt x="7853133" y="1559867"/>
                  </a:lnTo>
                  <a:lnTo>
                    <a:pt x="7902836" y="1575196"/>
                  </a:lnTo>
                  <a:lnTo>
                    <a:pt x="7952539" y="1584171"/>
                  </a:lnTo>
                  <a:lnTo>
                    <a:pt x="8002243" y="1595812"/>
                  </a:lnTo>
                  <a:lnTo>
                    <a:pt x="8051946" y="1606659"/>
                  </a:lnTo>
                  <a:lnTo>
                    <a:pt x="8101649" y="1619699"/>
                  </a:lnTo>
                  <a:lnTo>
                    <a:pt x="8151353" y="1631502"/>
                  </a:lnTo>
                  <a:lnTo>
                    <a:pt x="8201056" y="1643046"/>
                  </a:lnTo>
                  <a:lnTo>
                    <a:pt x="8250760" y="1653897"/>
                  </a:lnTo>
                  <a:lnTo>
                    <a:pt x="8300463" y="1665178"/>
                  </a:lnTo>
                  <a:lnTo>
                    <a:pt x="8350166" y="1676240"/>
                  </a:lnTo>
                  <a:lnTo>
                    <a:pt x="8399870" y="1689726"/>
                  </a:lnTo>
                  <a:lnTo>
                    <a:pt x="8449573" y="1700640"/>
                  </a:lnTo>
                  <a:lnTo>
                    <a:pt x="8499276" y="1711909"/>
                  </a:lnTo>
                  <a:lnTo>
                    <a:pt x="8548980" y="1723595"/>
                  </a:lnTo>
                  <a:lnTo>
                    <a:pt x="8598683" y="1734333"/>
                  </a:lnTo>
                  <a:lnTo>
                    <a:pt x="8648387" y="1745506"/>
                  </a:lnTo>
                  <a:lnTo>
                    <a:pt x="8698090" y="1755789"/>
                  </a:lnTo>
                  <a:lnTo>
                    <a:pt x="8747793" y="1767917"/>
                  </a:lnTo>
                  <a:lnTo>
                    <a:pt x="8797497" y="1777642"/>
                  </a:lnTo>
                  <a:lnTo>
                    <a:pt x="8847200" y="1790284"/>
                  </a:lnTo>
                  <a:lnTo>
                    <a:pt x="8896903" y="1800140"/>
                  </a:lnTo>
                  <a:lnTo>
                    <a:pt x="8946607" y="1814365"/>
                  </a:lnTo>
                  <a:lnTo>
                    <a:pt x="8996310" y="1828615"/>
                  </a:lnTo>
                  <a:lnTo>
                    <a:pt x="9046014" y="1842384"/>
                  </a:lnTo>
                  <a:lnTo>
                    <a:pt x="9095717" y="1851819"/>
                  </a:lnTo>
                  <a:lnTo>
                    <a:pt x="9145420" y="1863688"/>
                  </a:lnTo>
                  <a:lnTo>
                    <a:pt x="9195124" y="1875731"/>
                  </a:lnTo>
                  <a:lnTo>
                    <a:pt x="9244827" y="1884604"/>
                  </a:lnTo>
                  <a:lnTo>
                    <a:pt x="9294530" y="1894797"/>
                  </a:lnTo>
                  <a:lnTo>
                    <a:pt x="9344234" y="1903459"/>
                  </a:lnTo>
                  <a:lnTo>
                    <a:pt x="9393937" y="1916097"/>
                  </a:lnTo>
                  <a:lnTo>
                    <a:pt x="9443641" y="1927791"/>
                  </a:lnTo>
                  <a:lnTo>
                    <a:pt x="9493344" y="1938672"/>
                  </a:lnTo>
                  <a:lnTo>
                    <a:pt x="9543047" y="1947996"/>
                  </a:lnTo>
                  <a:lnTo>
                    <a:pt x="9592751" y="1957204"/>
                  </a:lnTo>
                  <a:lnTo>
                    <a:pt x="9642454" y="1965857"/>
                  </a:lnTo>
                  <a:lnTo>
                    <a:pt x="9692157" y="1976314"/>
                  </a:lnTo>
                  <a:lnTo>
                    <a:pt x="9741861" y="1986812"/>
                  </a:lnTo>
                  <a:lnTo>
                    <a:pt x="9791564" y="1997150"/>
                  </a:lnTo>
                  <a:lnTo>
                    <a:pt x="9841267" y="2008354"/>
                  </a:lnTo>
                  <a:lnTo>
                    <a:pt x="9890971" y="2019282"/>
                  </a:lnTo>
                  <a:lnTo>
                    <a:pt x="9940674" y="2030882"/>
                  </a:lnTo>
                  <a:lnTo>
                    <a:pt x="9990378" y="2039622"/>
                  </a:lnTo>
                  <a:lnTo>
                    <a:pt x="10040081" y="2051996"/>
                  </a:lnTo>
                  <a:lnTo>
                    <a:pt x="10089784" y="2064204"/>
                  </a:lnTo>
                  <a:lnTo>
                    <a:pt x="10139488" y="2076653"/>
                  </a:lnTo>
                  <a:lnTo>
                    <a:pt x="10189191" y="2088139"/>
                  </a:lnTo>
                  <a:lnTo>
                    <a:pt x="10238894" y="2099625"/>
                  </a:lnTo>
                  <a:lnTo>
                    <a:pt x="10288598" y="2110614"/>
                  </a:lnTo>
                  <a:lnTo>
                    <a:pt x="10338301" y="2122945"/>
                  </a:lnTo>
                  <a:lnTo>
                    <a:pt x="10388005" y="2132624"/>
                  </a:lnTo>
                  <a:lnTo>
                    <a:pt x="10437708" y="2144058"/>
                  </a:lnTo>
                  <a:lnTo>
                    <a:pt x="10487411" y="2154215"/>
                  </a:lnTo>
                  <a:lnTo>
                    <a:pt x="10537115" y="2167576"/>
                  </a:lnTo>
                  <a:lnTo>
                    <a:pt x="10586818" y="2180985"/>
                  </a:lnTo>
                  <a:lnTo>
                    <a:pt x="10636521" y="2192680"/>
                  </a:lnTo>
                  <a:lnTo>
                    <a:pt x="10686225" y="2204268"/>
                  </a:lnTo>
                  <a:lnTo>
                    <a:pt x="10735928" y="2215682"/>
                  </a:lnTo>
                  <a:lnTo>
                    <a:pt x="10785632" y="2228317"/>
                  </a:lnTo>
                  <a:lnTo>
                    <a:pt x="10835335" y="2238914"/>
                  </a:lnTo>
                  <a:lnTo>
                    <a:pt x="10885038" y="2252083"/>
                  </a:lnTo>
                  <a:lnTo>
                    <a:pt x="10934742" y="2262179"/>
                  </a:lnTo>
                  <a:lnTo>
                    <a:pt x="10984445" y="2272802"/>
                  </a:lnTo>
                  <a:lnTo>
                    <a:pt x="11034148" y="2283158"/>
                  </a:lnTo>
                  <a:lnTo>
                    <a:pt x="11083852" y="2293539"/>
                  </a:lnTo>
                  <a:lnTo>
                    <a:pt x="11133555" y="2308332"/>
                  </a:lnTo>
                  <a:lnTo>
                    <a:pt x="11183258" y="2322217"/>
                  </a:lnTo>
                  <a:lnTo>
                    <a:pt x="11232962" y="2333804"/>
                  </a:lnTo>
                  <a:lnTo>
                    <a:pt x="11282665" y="2343757"/>
                  </a:lnTo>
                  <a:lnTo>
                    <a:pt x="11332369" y="2351398"/>
                  </a:lnTo>
                  <a:lnTo>
                    <a:pt x="11382072" y="2361143"/>
                  </a:lnTo>
                  <a:lnTo>
                    <a:pt x="11431775" y="2371503"/>
                  </a:lnTo>
                  <a:lnTo>
                    <a:pt x="11481479" y="2384846"/>
                  </a:lnTo>
                  <a:lnTo>
                    <a:pt x="11531182" y="2397483"/>
                  </a:lnTo>
                  <a:lnTo>
                    <a:pt x="11580885" y="2405274"/>
                  </a:lnTo>
                  <a:lnTo>
                    <a:pt x="11630589" y="2417828"/>
                  </a:lnTo>
                  <a:lnTo>
                    <a:pt x="11680292" y="2430116"/>
                  </a:lnTo>
                  <a:lnTo>
                    <a:pt x="11729996" y="2444985"/>
                  </a:lnTo>
                  <a:lnTo>
                    <a:pt x="11779699" y="2456733"/>
                  </a:lnTo>
                  <a:lnTo>
                    <a:pt x="11829402" y="2468812"/>
                  </a:lnTo>
                  <a:lnTo>
                    <a:pt x="11879106" y="2478380"/>
                  </a:lnTo>
                  <a:lnTo>
                    <a:pt x="11928809" y="2489663"/>
                  </a:lnTo>
                  <a:lnTo>
                    <a:pt x="11978512" y="2500234"/>
                  </a:lnTo>
                  <a:lnTo>
                    <a:pt x="12028216" y="2513094"/>
                  </a:lnTo>
                  <a:lnTo>
                    <a:pt x="12077919" y="2526886"/>
                  </a:lnTo>
                  <a:lnTo>
                    <a:pt x="12127623" y="2540304"/>
                  </a:lnTo>
                  <a:lnTo>
                    <a:pt x="12177326" y="2553263"/>
                  </a:lnTo>
                  <a:lnTo>
                    <a:pt x="12227029" y="2564736"/>
                  </a:lnTo>
                  <a:lnTo>
                    <a:pt x="12276733" y="2574172"/>
                  </a:lnTo>
                  <a:lnTo>
                    <a:pt x="12326436" y="2587489"/>
                  </a:lnTo>
                  <a:lnTo>
                    <a:pt x="12376139" y="2599462"/>
                  </a:lnTo>
                  <a:lnTo>
                    <a:pt x="12425843" y="2608632"/>
                  </a:lnTo>
                  <a:lnTo>
                    <a:pt x="12475546" y="2618265"/>
                  </a:lnTo>
                  <a:lnTo>
                    <a:pt x="12525250" y="2629457"/>
                  </a:lnTo>
                  <a:lnTo>
                    <a:pt x="12574953" y="2642199"/>
                  </a:lnTo>
                  <a:lnTo>
                    <a:pt x="12624656" y="2653646"/>
                  </a:lnTo>
                  <a:lnTo>
                    <a:pt x="12674360" y="2665118"/>
                  </a:lnTo>
                  <a:lnTo>
                    <a:pt x="12724063" y="2677007"/>
                  </a:lnTo>
                  <a:lnTo>
                    <a:pt x="12773766" y="2690476"/>
                  </a:lnTo>
                  <a:lnTo>
                    <a:pt x="12823470" y="2703194"/>
                  </a:lnTo>
                  <a:lnTo>
                    <a:pt x="12873173" y="2715033"/>
                  </a:lnTo>
                  <a:lnTo>
                    <a:pt x="12922876" y="2727401"/>
                  </a:lnTo>
                  <a:lnTo>
                    <a:pt x="12972580" y="2738871"/>
                  </a:lnTo>
                  <a:lnTo>
                    <a:pt x="13022283" y="2750729"/>
                  </a:lnTo>
                  <a:lnTo>
                    <a:pt x="13071987" y="2762353"/>
                  </a:lnTo>
                  <a:lnTo>
                    <a:pt x="13121690" y="2775967"/>
                  </a:lnTo>
                  <a:lnTo>
                    <a:pt x="13171393" y="2790044"/>
                  </a:lnTo>
                  <a:lnTo>
                    <a:pt x="13221097" y="2802499"/>
                  </a:lnTo>
                  <a:lnTo>
                    <a:pt x="13270800" y="2814400"/>
                  </a:lnTo>
                  <a:lnTo>
                    <a:pt x="13320503" y="2827528"/>
                  </a:lnTo>
                  <a:lnTo>
                    <a:pt x="13370207" y="2838495"/>
                  </a:lnTo>
                  <a:lnTo>
                    <a:pt x="13419910" y="2849456"/>
                  </a:lnTo>
                  <a:lnTo>
                    <a:pt x="13469614" y="2862398"/>
                  </a:lnTo>
                  <a:lnTo>
                    <a:pt x="13519317" y="2877242"/>
                  </a:lnTo>
                  <a:lnTo>
                    <a:pt x="13569020" y="2889249"/>
                  </a:lnTo>
                  <a:lnTo>
                    <a:pt x="13618724" y="2901180"/>
                  </a:lnTo>
                  <a:lnTo>
                    <a:pt x="13668427" y="2913547"/>
                  </a:lnTo>
                  <a:lnTo>
                    <a:pt x="13718130" y="2924866"/>
                  </a:lnTo>
                  <a:lnTo>
                    <a:pt x="13767834" y="2937121"/>
                  </a:lnTo>
                  <a:lnTo>
                    <a:pt x="13817537" y="2947871"/>
                  </a:lnTo>
                  <a:lnTo>
                    <a:pt x="13867241" y="2959452"/>
                  </a:lnTo>
                  <a:lnTo>
                    <a:pt x="13916944" y="2968786"/>
                  </a:lnTo>
                  <a:lnTo>
                    <a:pt x="13966647" y="2980833"/>
                  </a:lnTo>
                  <a:lnTo>
                    <a:pt x="14016351" y="2990885"/>
                  </a:lnTo>
                  <a:lnTo>
                    <a:pt x="14066054" y="3004692"/>
                  </a:lnTo>
                  <a:lnTo>
                    <a:pt x="14115757" y="3017361"/>
                  </a:lnTo>
                  <a:lnTo>
                    <a:pt x="14165461" y="3032328"/>
                  </a:lnTo>
                  <a:lnTo>
                    <a:pt x="14215164" y="3046350"/>
                  </a:lnTo>
                  <a:lnTo>
                    <a:pt x="14264868" y="3058012"/>
                  </a:lnTo>
                  <a:lnTo>
                    <a:pt x="14314571" y="3068476"/>
                  </a:lnTo>
                  <a:lnTo>
                    <a:pt x="14364274" y="3076771"/>
                  </a:lnTo>
                  <a:lnTo>
                    <a:pt x="14364274" y="7436814"/>
                  </a:lnTo>
                  <a:lnTo>
                    <a:pt x="14314571" y="7405207"/>
                  </a:lnTo>
                  <a:lnTo>
                    <a:pt x="14264868" y="7374673"/>
                  </a:lnTo>
                  <a:lnTo>
                    <a:pt x="14215164" y="7347560"/>
                  </a:lnTo>
                  <a:lnTo>
                    <a:pt x="14165461" y="7314388"/>
                  </a:lnTo>
                  <a:lnTo>
                    <a:pt x="14115757" y="7286207"/>
                  </a:lnTo>
                  <a:lnTo>
                    <a:pt x="14066054" y="7254001"/>
                  </a:lnTo>
                  <a:lnTo>
                    <a:pt x="14016351" y="7226787"/>
                  </a:lnTo>
                  <a:lnTo>
                    <a:pt x="13966647" y="7196364"/>
                  </a:lnTo>
                  <a:lnTo>
                    <a:pt x="13916944" y="7166156"/>
                  </a:lnTo>
                  <a:lnTo>
                    <a:pt x="13867241" y="7135816"/>
                  </a:lnTo>
                  <a:lnTo>
                    <a:pt x="13817537" y="7101761"/>
                  </a:lnTo>
                  <a:lnTo>
                    <a:pt x="13767834" y="7069951"/>
                  </a:lnTo>
                  <a:lnTo>
                    <a:pt x="13718130" y="7041472"/>
                  </a:lnTo>
                  <a:lnTo>
                    <a:pt x="13668427" y="7011300"/>
                  </a:lnTo>
                  <a:lnTo>
                    <a:pt x="13618724" y="6984551"/>
                  </a:lnTo>
                  <a:lnTo>
                    <a:pt x="13569020" y="6958507"/>
                  </a:lnTo>
                  <a:lnTo>
                    <a:pt x="13519317" y="6928834"/>
                  </a:lnTo>
                  <a:lnTo>
                    <a:pt x="13469614" y="6899099"/>
                  </a:lnTo>
                  <a:lnTo>
                    <a:pt x="13419910" y="6868567"/>
                  </a:lnTo>
                  <a:lnTo>
                    <a:pt x="13370207" y="6836850"/>
                  </a:lnTo>
                  <a:lnTo>
                    <a:pt x="13320503" y="6804643"/>
                  </a:lnTo>
                  <a:lnTo>
                    <a:pt x="13270800" y="6778252"/>
                  </a:lnTo>
                  <a:lnTo>
                    <a:pt x="13221097" y="6750660"/>
                  </a:lnTo>
                  <a:lnTo>
                    <a:pt x="13171393" y="6725706"/>
                  </a:lnTo>
                  <a:lnTo>
                    <a:pt x="13121690" y="6698671"/>
                  </a:lnTo>
                  <a:lnTo>
                    <a:pt x="13071987" y="6668576"/>
                  </a:lnTo>
                  <a:lnTo>
                    <a:pt x="13022283" y="6633900"/>
                  </a:lnTo>
                  <a:lnTo>
                    <a:pt x="12972580" y="6604308"/>
                  </a:lnTo>
                  <a:lnTo>
                    <a:pt x="12922876" y="6573902"/>
                  </a:lnTo>
                  <a:lnTo>
                    <a:pt x="12873173" y="6544309"/>
                  </a:lnTo>
                  <a:lnTo>
                    <a:pt x="12823470" y="6514610"/>
                  </a:lnTo>
                  <a:lnTo>
                    <a:pt x="12773766" y="6482739"/>
                  </a:lnTo>
                  <a:lnTo>
                    <a:pt x="12724063" y="6451865"/>
                  </a:lnTo>
                  <a:lnTo>
                    <a:pt x="12674360" y="6421004"/>
                  </a:lnTo>
                  <a:lnTo>
                    <a:pt x="12624656" y="6391712"/>
                  </a:lnTo>
                  <a:lnTo>
                    <a:pt x="12574953" y="6363940"/>
                  </a:lnTo>
                  <a:lnTo>
                    <a:pt x="12525250" y="6336691"/>
                  </a:lnTo>
                  <a:lnTo>
                    <a:pt x="12475546" y="6305988"/>
                  </a:lnTo>
                  <a:lnTo>
                    <a:pt x="12425843" y="6277699"/>
                  </a:lnTo>
                  <a:lnTo>
                    <a:pt x="12376139" y="6247013"/>
                  </a:lnTo>
                  <a:lnTo>
                    <a:pt x="12326436" y="6221797"/>
                  </a:lnTo>
                  <a:lnTo>
                    <a:pt x="12276733" y="6190215"/>
                  </a:lnTo>
                  <a:lnTo>
                    <a:pt x="12227029" y="6157695"/>
                  </a:lnTo>
                  <a:lnTo>
                    <a:pt x="12177326" y="6126840"/>
                  </a:lnTo>
                  <a:lnTo>
                    <a:pt x="12127623" y="6096682"/>
                  </a:lnTo>
                  <a:lnTo>
                    <a:pt x="12077919" y="6070142"/>
                  </a:lnTo>
                  <a:lnTo>
                    <a:pt x="12028216" y="6040582"/>
                  </a:lnTo>
                  <a:lnTo>
                    <a:pt x="11978512" y="6008314"/>
                  </a:lnTo>
                  <a:lnTo>
                    <a:pt x="11928809" y="5978301"/>
                  </a:lnTo>
                  <a:lnTo>
                    <a:pt x="11879106" y="5945294"/>
                  </a:lnTo>
                  <a:lnTo>
                    <a:pt x="11829402" y="5920813"/>
                  </a:lnTo>
                  <a:lnTo>
                    <a:pt x="11779699" y="5896751"/>
                  </a:lnTo>
                  <a:lnTo>
                    <a:pt x="11729996" y="5871080"/>
                  </a:lnTo>
                  <a:lnTo>
                    <a:pt x="11680292" y="5841842"/>
                  </a:lnTo>
                  <a:lnTo>
                    <a:pt x="11630589" y="5817309"/>
                  </a:lnTo>
                  <a:lnTo>
                    <a:pt x="11580885" y="5789850"/>
                  </a:lnTo>
                  <a:lnTo>
                    <a:pt x="11531182" y="5762917"/>
                  </a:lnTo>
                  <a:lnTo>
                    <a:pt x="11481479" y="5736754"/>
                  </a:lnTo>
                  <a:lnTo>
                    <a:pt x="11431775" y="5706932"/>
                  </a:lnTo>
                  <a:lnTo>
                    <a:pt x="11382072" y="5675989"/>
                  </a:lnTo>
                  <a:lnTo>
                    <a:pt x="11332369" y="5645932"/>
                  </a:lnTo>
                  <a:lnTo>
                    <a:pt x="11282665" y="5616208"/>
                  </a:lnTo>
                  <a:lnTo>
                    <a:pt x="11232962" y="5588645"/>
                  </a:lnTo>
                  <a:lnTo>
                    <a:pt x="11183258" y="5559587"/>
                  </a:lnTo>
                  <a:lnTo>
                    <a:pt x="11133555" y="5531866"/>
                  </a:lnTo>
                  <a:lnTo>
                    <a:pt x="11083852" y="5502258"/>
                  </a:lnTo>
                  <a:lnTo>
                    <a:pt x="11034148" y="5471569"/>
                  </a:lnTo>
                  <a:lnTo>
                    <a:pt x="10984445" y="5443129"/>
                  </a:lnTo>
                  <a:lnTo>
                    <a:pt x="10934742" y="5413537"/>
                  </a:lnTo>
                  <a:lnTo>
                    <a:pt x="10885038" y="5384603"/>
                  </a:lnTo>
                  <a:lnTo>
                    <a:pt x="10835335" y="5360175"/>
                  </a:lnTo>
                  <a:lnTo>
                    <a:pt x="10785632" y="5328673"/>
                  </a:lnTo>
                  <a:lnTo>
                    <a:pt x="10735928" y="5301978"/>
                  </a:lnTo>
                  <a:lnTo>
                    <a:pt x="10686225" y="5279058"/>
                  </a:lnTo>
                  <a:lnTo>
                    <a:pt x="10636521" y="5249201"/>
                  </a:lnTo>
                  <a:lnTo>
                    <a:pt x="10586818" y="5226053"/>
                  </a:lnTo>
                  <a:lnTo>
                    <a:pt x="10537115" y="5200917"/>
                  </a:lnTo>
                  <a:lnTo>
                    <a:pt x="10487411" y="5174469"/>
                  </a:lnTo>
                  <a:lnTo>
                    <a:pt x="10437708" y="5148223"/>
                  </a:lnTo>
                  <a:lnTo>
                    <a:pt x="10388005" y="5122025"/>
                  </a:lnTo>
                  <a:lnTo>
                    <a:pt x="10338301" y="5098066"/>
                  </a:lnTo>
                  <a:lnTo>
                    <a:pt x="10288598" y="5069290"/>
                  </a:lnTo>
                  <a:lnTo>
                    <a:pt x="10238894" y="5041247"/>
                  </a:lnTo>
                  <a:lnTo>
                    <a:pt x="10189191" y="5013860"/>
                  </a:lnTo>
                  <a:lnTo>
                    <a:pt x="10139488" y="4987288"/>
                  </a:lnTo>
                  <a:lnTo>
                    <a:pt x="10089784" y="4963284"/>
                  </a:lnTo>
                  <a:lnTo>
                    <a:pt x="10040081" y="4937565"/>
                  </a:lnTo>
                  <a:lnTo>
                    <a:pt x="9990378" y="4911536"/>
                  </a:lnTo>
                  <a:lnTo>
                    <a:pt x="9940674" y="4886237"/>
                  </a:lnTo>
                  <a:lnTo>
                    <a:pt x="9890971" y="4858468"/>
                  </a:lnTo>
                  <a:lnTo>
                    <a:pt x="9841267" y="4835413"/>
                  </a:lnTo>
                  <a:lnTo>
                    <a:pt x="9791564" y="4813057"/>
                  </a:lnTo>
                  <a:lnTo>
                    <a:pt x="9741861" y="4786073"/>
                  </a:lnTo>
                  <a:lnTo>
                    <a:pt x="9692157" y="4760718"/>
                  </a:lnTo>
                  <a:lnTo>
                    <a:pt x="9642454" y="4738514"/>
                  </a:lnTo>
                  <a:lnTo>
                    <a:pt x="9592751" y="4713819"/>
                  </a:lnTo>
                  <a:lnTo>
                    <a:pt x="9543047" y="4686985"/>
                  </a:lnTo>
                  <a:lnTo>
                    <a:pt x="9493344" y="4660198"/>
                  </a:lnTo>
                  <a:lnTo>
                    <a:pt x="9443641" y="4634991"/>
                  </a:lnTo>
                  <a:lnTo>
                    <a:pt x="9393937" y="4610915"/>
                  </a:lnTo>
                  <a:lnTo>
                    <a:pt x="9344234" y="4587942"/>
                  </a:lnTo>
                  <a:lnTo>
                    <a:pt x="9294530" y="4564058"/>
                  </a:lnTo>
                  <a:lnTo>
                    <a:pt x="9244827" y="4540786"/>
                  </a:lnTo>
                  <a:lnTo>
                    <a:pt x="9195124" y="4513740"/>
                  </a:lnTo>
                  <a:lnTo>
                    <a:pt x="9145420" y="4488892"/>
                  </a:lnTo>
                  <a:lnTo>
                    <a:pt x="9095717" y="4465863"/>
                  </a:lnTo>
                  <a:lnTo>
                    <a:pt x="9046014" y="4444095"/>
                  </a:lnTo>
                  <a:lnTo>
                    <a:pt x="8996310" y="4423482"/>
                  </a:lnTo>
                  <a:lnTo>
                    <a:pt x="8946607" y="4400446"/>
                  </a:lnTo>
                  <a:lnTo>
                    <a:pt x="8896903" y="4375426"/>
                  </a:lnTo>
                  <a:lnTo>
                    <a:pt x="8847200" y="4341769"/>
                  </a:lnTo>
                  <a:lnTo>
                    <a:pt x="8797497" y="4317219"/>
                  </a:lnTo>
                  <a:lnTo>
                    <a:pt x="8747793" y="4296744"/>
                  </a:lnTo>
                  <a:lnTo>
                    <a:pt x="8698090" y="4272772"/>
                  </a:lnTo>
                  <a:lnTo>
                    <a:pt x="8648387" y="4248449"/>
                  </a:lnTo>
                  <a:lnTo>
                    <a:pt x="8598683" y="4221513"/>
                  </a:lnTo>
                  <a:lnTo>
                    <a:pt x="8548980" y="4200440"/>
                  </a:lnTo>
                  <a:lnTo>
                    <a:pt x="8499276" y="4172160"/>
                  </a:lnTo>
                  <a:lnTo>
                    <a:pt x="8449573" y="4145572"/>
                  </a:lnTo>
                  <a:lnTo>
                    <a:pt x="8399870" y="4122376"/>
                  </a:lnTo>
                  <a:lnTo>
                    <a:pt x="8350166" y="4097152"/>
                  </a:lnTo>
                  <a:lnTo>
                    <a:pt x="8300463" y="4074774"/>
                  </a:lnTo>
                  <a:lnTo>
                    <a:pt x="8250760" y="4051432"/>
                  </a:lnTo>
                  <a:lnTo>
                    <a:pt x="8201056" y="4027087"/>
                  </a:lnTo>
                  <a:lnTo>
                    <a:pt x="8151353" y="4002121"/>
                  </a:lnTo>
                  <a:lnTo>
                    <a:pt x="8101649" y="3981700"/>
                  </a:lnTo>
                  <a:lnTo>
                    <a:pt x="8051946" y="3959057"/>
                  </a:lnTo>
                  <a:lnTo>
                    <a:pt x="8002243" y="3936874"/>
                  </a:lnTo>
                  <a:lnTo>
                    <a:pt x="7952539" y="3913842"/>
                  </a:lnTo>
                  <a:lnTo>
                    <a:pt x="7902836" y="3889320"/>
                  </a:lnTo>
                  <a:lnTo>
                    <a:pt x="7853133" y="3866142"/>
                  </a:lnTo>
                  <a:lnTo>
                    <a:pt x="7803429" y="3843832"/>
                  </a:lnTo>
                  <a:lnTo>
                    <a:pt x="7753726" y="3820315"/>
                  </a:lnTo>
                  <a:lnTo>
                    <a:pt x="7704023" y="3798270"/>
                  </a:lnTo>
                  <a:lnTo>
                    <a:pt x="7654319" y="3775777"/>
                  </a:lnTo>
                  <a:lnTo>
                    <a:pt x="7604616" y="3753075"/>
                  </a:lnTo>
                  <a:lnTo>
                    <a:pt x="7554912" y="3732347"/>
                  </a:lnTo>
                  <a:lnTo>
                    <a:pt x="7505209" y="3710157"/>
                  </a:lnTo>
                  <a:lnTo>
                    <a:pt x="7455506" y="3687975"/>
                  </a:lnTo>
                  <a:lnTo>
                    <a:pt x="7405802" y="3668034"/>
                  </a:lnTo>
                  <a:lnTo>
                    <a:pt x="7356099" y="3644445"/>
                  </a:lnTo>
                  <a:lnTo>
                    <a:pt x="7306396" y="3620473"/>
                  </a:lnTo>
                  <a:lnTo>
                    <a:pt x="7256692" y="3596685"/>
                  </a:lnTo>
                  <a:lnTo>
                    <a:pt x="7206989" y="3574523"/>
                  </a:lnTo>
                  <a:lnTo>
                    <a:pt x="7157285" y="3555854"/>
                  </a:lnTo>
                  <a:lnTo>
                    <a:pt x="7107582" y="3537762"/>
                  </a:lnTo>
                  <a:lnTo>
                    <a:pt x="7057879" y="3517147"/>
                  </a:lnTo>
                  <a:lnTo>
                    <a:pt x="7008175" y="3495871"/>
                  </a:lnTo>
                  <a:lnTo>
                    <a:pt x="6958472" y="3474396"/>
                  </a:lnTo>
                  <a:lnTo>
                    <a:pt x="6908769" y="3455386"/>
                  </a:lnTo>
                  <a:lnTo>
                    <a:pt x="6859065" y="3437747"/>
                  </a:lnTo>
                  <a:lnTo>
                    <a:pt x="6809362" y="3419486"/>
                  </a:lnTo>
                  <a:lnTo>
                    <a:pt x="6759658" y="3402886"/>
                  </a:lnTo>
                  <a:lnTo>
                    <a:pt x="6709955" y="3380785"/>
                  </a:lnTo>
                  <a:lnTo>
                    <a:pt x="6660252" y="3364012"/>
                  </a:lnTo>
                  <a:lnTo>
                    <a:pt x="6610548" y="3338432"/>
                  </a:lnTo>
                  <a:lnTo>
                    <a:pt x="6560845" y="3317524"/>
                  </a:lnTo>
                  <a:lnTo>
                    <a:pt x="6511142" y="3296605"/>
                  </a:lnTo>
                  <a:lnTo>
                    <a:pt x="6461438" y="3276731"/>
                  </a:lnTo>
                  <a:lnTo>
                    <a:pt x="6411735" y="3260952"/>
                  </a:lnTo>
                  <a:lnTo>
                    <a:pt x="6362032" y="3239188"/>
                  </a:lnTo>
                  <a:lnTo>
                    <a:pt x="6312328" y="3221251"/>
                  </a:lnTo>
                  <a:lnTo>
                    <a:pt x="6262625" y="3206508"/>
                  </a:lnTo>
                  <a:lnTo>
                    <a:pt x="6212921" y="3188730"/>
                  </a:lnTo>
                  <a:lnTo>
                    <a:pt x="6163218" y="3170212"/>
                  </a:lnTo>
                  <a:lnTo>
                    <a:pt x="6113515" y="3152889"/>
                  </a:lnTo>
                  <a:lnTo>
                    <a:pt x="6063811" y="3133423"/>
                  </a:lnTo>
                  <a:lnTo>
                    <a:pt x="6014108" y="3119329"/>
                  </a:lnTo>
                  <a:lnTo>
                    <a:pt x="5964405" y="3101539"/>
                  </a:lnTo>
                  <a:lnTo>
                    <a:pt x="5914701" y="3084429"/>
                  </a:lnTo>
                  <a:lnTo>
                    <a:pt x="5864998" y="3066531"/>
                  </a:lnTo>
                  <a:lnTo>
                    <a:pt x="5815294" y="3045363"/>
                  </a:lnTo>
                  <a:lnTo>
                    <a:pt x="5765591" y="3029820"/>
                  </a:lnTo>
                  <a:lnTo>
                    <a:pt x="5715888" y="3009762"/>
                  </a:lnTo>
                  <a:lnTo>
                    <a:pt x="5666184" y="2992679"/>
                  </a:lnTo>
                  <a:lnTo>
                    <a:pt x="5616481" y="2975513"/>
                  </a:lnTo>
                  <a:lnTo>
                    <a:pt x="5566778" y="2956371"/>
                  </a:lnTo>
                  <a:lnTo>
                    <a:pt x="5517074" y="2941219"/>
                  </a:lnTo>
                  <a:lnTo>
                    <a:pt x="5467371" y="2923768"/>
                  </a:lnTo>
                  <a:lnTo>
                    <a:pt x="5417667" y="2904976"/>
                  </a:lnTo>
                  <a:lnTo>
                    <a:pt x="5367964" y="2886587"/>
                  </a:lnTo>
                  <a:lnTo>
                    <a:pt x="5318261" y="2870049"/>
                  </a:lnTo>
                  <a:lnTo>
                    <a:pt x="5268557" y="2854362"/>
                  </a:lnTo>
                  <a:lnTo>
                    <a:pt x="5218854" y="2839131"/>
                  </a:lnTo>
                  <a:lnTo>
                    <a:pt x="5169151" y="2825121"/>
                  </a:lnTo>
                  <a:lnTo>
                    <a:pt x="5119447" y="2810734"/>
                  </a:lnTo>
                  <a:lnTo>
                    <a:pt x="5069744" y="2791050"/>
                  </a:lnTo>
                  <a:lnTo>
                    <a:pt x="5020040" y="2779183"/>
                  </a:lnTo>
                  <a:lnTo>
                    <a:pt x="4970337" y="2761891"/>
                  </a:lnTo>
                  <a:lnTo>
                    <a:pt x="4920634" y="2747003"/>
                  </a:lnTo>
                  <a:lnTo>
                    <a:pt x="4870930" y="2731046"/>
                  </a:lnTo>
                  <a:lnTo>
                    <a:pt x="4821227" y="2716000"/>
                  </a:lnTo>
                  <a:lnTo>
                    <a:pt x="4771524" y="2700402"/>
                  </a:lnTo>
                  <a:lnTo>
                    <a:pt x="4721820" y="2684306"/>
                  </a:lnTo>
                  <a:lnTo>
                    <a:pt x="4672117" y="2667385"/>
                  </a:lnTo>
                  <a:lnTo>
                    <a:pt x="4622414" y="2651675"/>
                  </a:lnTo>
                  <a:lnTo>
                    <a:pt x="4572710" y="2635824"/>
                  </a:lnTo>
                  <a:lnTo>
                    <a:pt x="4523007" y="2619051"/>
                  </a:lnTo>
                  <a:lnTo>
                    <a:pt x="4473303" y="2604413"/>
                  </a:lnTo>
                  <a:lnTo>
                    <a:pt x="4423600" y="2588391"/>
                  </a:lnTo>
                  <a:lnTo>
                    <a:pt x="4373897" y="2574160"/>
                  </a:lnTo>
                  <a:lnTo>
                    <a:pt x="4324193" y="2556044"/>
                  </a:lnTo>
                  <a:lnTo>
                    <a:pt x="4274490" y="2540637"/>
                  </a:lnTo>
                  <a:lnTo>
                    <a:pt x="4224787" y="2525146"/>
                  </a:lnTo>
                  <a:lnTo>
                    <a:pt x="4175083" y="2511240"/>
                  </a:lnTo>
                  <a:lnTo>
                    <a:pt x="4125380" y="2496652"/>
                  </a:lnTo>
                  <a:lnTo>
                    <a:pt x="4075676" y="2482297"/>
                  </a:lnTo>
                  <a:lnTo>
                    <a:pt x="4025973" y="2467991"/>
                  </a:lnTo>
                  <a:lnTo>
                    <a:pt x="3976270" y="2450019"/>
                  </a:lnTo>
                  <a:lnTo>
                    <a:pt x="3926566" y="2435962"/>
                  </a:lnTo>
                  <a:lnTo>
                    <a:pt x="3876863" y="2425307"/>
                  </a:lnTo>
                  <a:lnTo>
                    <a:pt x="3827160" y="2413729"/>
                  </a:lnTo>
                  <a:lnTo>
                    <a:pt x="3777456" y="2398663"/>
                  </a:lnTo>
                  <a:lnTo>
                    <a:pt x="3727753" y="2386231"/>
                  </a:lnTo>
                  <a:lnTo>
                    <a:pt x="3678049" y="2373930"/>
                  </a:lnTo>
                  <a:lnTo>
                    <a:pt x="3628346" y="2360698"/>
                  </a:lnTo>
                  <a:lnTo>
                    <a:pt x="3578643" y="2346850"/>
                  </a:lnTo>
                  <a:lnTo>
                    <a:pt x="3528939" y="2333155"/>
                  </a:lnTo>
                  <a:lnTo>
                    <a:pt x="3479236" y="2318888"/>
                  </a:lnTo>
                  <a:lnTo>
                    <a:pt x="3429533" y="2304655"/>
                  </a:lnTo>
                  <a:lnTo>
                    <a:pt x="3379829" y="2291998"/>
                  </a:lnTo>
                  <a:lnTo>
                    <a:pt x="3330126" y="2280485"/>
                  </a:lnTo>
                  <a:lnTo>
                    <a:pt x="3280422" y="2266865"/>
                  </a:lnTo>
                  <a:lnTo>
                    <a:pt x="3230719" y="2254022"/>
                  </a:lnTo>
                  <a:lnTo>
                    <a:pt x="3181016" y="2242132"/>
                  </a:lnTo>
                  <a:lnTo>
                    <a:pt x="3131312" y="2230322"/>
                  </a:lnTo>
                  <a:lnTo>
                    <a:pt x="3081609" y="2217584"/>
                  </a:lnTo>
                  <a:lnTo>
                    <a:pt x="3031906" y="2202655"/>
                  </a:lnTo>
                  <a:lnTo>
                    <a:pt x="2982202" y="2193799"/>
                  </a:lnTo>
                  <a:lnTo>
                    <a:pt x="2932499" y="2179162"/>
                  </a:lnTo>
                  <a:lnTo>
                    <a:pt x="2882796" y="2167600"/>
                  </a:lnTo>
                  <a:lnTo>
                    <a:pt x="2833092" y="2155042"/>
                  </a:lnTo>
                  <a:lnTo>
                    <a:pt x="2783389" y="2143544"/>
                  </a:lnTo>
                  <a:lnTo>
                    <a:pt x="2733685" y="2131175"/>
                  </a:lnTo>
                  <a:lnTo>
                    <a:pt x="2683982" y="2119048"/>
                  </a:lnTo>
                  <a:lnTo>
                    <a:pt x="2634279" y="2105524"/>
                  </a:lnTo>
                  <a:lnTo>
                    <a:pt x="2584575" y="2092616"/>
                  </a:lnTo>
                  <a:lnTo>
                    <a:pt x="2534872" y="2083083"/>
                  </a:lnTo>
                  <a:lnTo>
                    <a:pt x="2485169" y="2072900"/>
                  </a:lnTo>
                  <a:lnTo>
                    <a:pt x="2435465" y="2062815"/>
                  </a:lnTo>
                  <a:lnTo>
                    <a:pt x="2385762" y="2049605"/>
                  </a:lnTo>
                  <a:lnTo>
                    <a:pt x="2336058" y="2037527"/>
                  </a:lnTo>
                  <a:lnTo>
                    <a:pt x="2286355" y="2027011"/>
                  </a:lnTo>
                  <a:lnTo>
                    <a:pt x="2236652" y="2014680"/>
                  </a:lnTo>
                  <a:lnTo>
                    <a:pt x="2186948" y="2001059"/>
                  </a:lnTo>
                  <a:lnTo>
                    <a:pt x="2137245" y="1991082"/>
                  </a:lnTo>
                  <a:lnTo>
                    <a:pt x="2087542" y="1983293"/>
                  </a:lnTo>
                  <a:lnTo>
                    <a:pt x="2037838" y="1972184"/>
                  </a:lnTo>
                  <a:lnTo>
                    <a:pt x="1988135" y="1964264"/>
                  </a:lnTo>
                  <a:lnTo>
                    <a:pt x="1938431" y="1953688"/>
                  </a:lnTo>
                  <a:lnTo>
                    <a:pt x="1888728" y="1942503"/>
                  </a:lnTo>
                  <a:lnTo>
                    <a:pt x="1839025" y="1932156"/>
                  </a:lnTo>
                  <a:lnTo>
                    <a:pt x="1789321" y="1920566"/>
                  </a:lnTo>
                  <a:lnTo>
                    <a:pt x="1739618" y="1909662"/>
                  </a:lnTo>
                  <a:lnTo>
                    <a:pt x="1689915" y="1899041"/>
                  </a:lnTo>
                  <a:lnTo>
                    <a:pt x="1640211" y="1888435"/>
                  </a:lnTo>
                  <a:lnTo>
                    <a:pt x="1590508" y="1879134"/>
                  </a:lnTo>
                  <a:lnTo>
                    <a:pt x="1540805" y="1867856"/>
                  </a:lnTo>
                  <a:lnTo>
                    <a:pt x="1491101" y="1857939"/>
                  </a:lnTo>
                  <a:lnTo>
                    <a:pt x="1441398" y="1848837"/>
                  </a:lnTo>
                  <a:lnTo>
                    <a:pt x="1391694" y="1838546"/>
                  </a:lnTo>
                  <a:lnTo>
                    <a:pt x="1341991" y="1828547"/>
                  </a:lnTo>
                  <a:lnTo>
                    <a:pt x="1292288" y="1819290"/>
                  </a:lnTo>
                  <a:lnTo>
                    <a:pt x="1242584" y="1810592"/>
                  </a:lnTo>
                  <a:lnTo>
                    <a:pt x="1192881" y="1797602"/>
                  </a:lnTo>
                  <a:lnTo>
                    <a:pt x="1143178" y="1785814"/>
                  </a:lnTo>
                  <a:lnTo>
                    <a:pt x="1093474" y="1775350"/>
                  </a:lnTo>
                  <a:lnTo>
                    <a:pt x="1043771" y="1766589"/>
                  </a:lnTo>
                  <a:lnTo>
                    <a:pt x="994067" y="1758146"/>
                  </a:lnTo>
                  <a:lnTo>
                    <a:pt x="944364" y="1747111"/>
                  </a:lnTo>
                  <a:lnTo>
                    <a:pt x="894661" y="1737117"/>
                  </a:lnTo>
                  <a:lnTo>
                    <a:pt x="844957" y="1727135"/>
                  </a:lnTo>
                  <a:lnTo>
                    <a:pt x="795254" y="1717359"/>
                  </a:lnTo>
                  <a:lnTo>
                    <a:pt x="745551" y="1708747"/>
                  </a:lnTo>
                  <a:lnTo>
                    <a:pt x="695847" y="1699954"/>
                  </a:lnTo>
                  <a:lnTo>
                    <a:pt x="646144" y="1689280"/>
                  </a:lnTo>
                  <a:lnTo>
                    <a:pt x="596440" y="1680378"/>
                  </a:lnTo>
                  <a:lnTo>
                    <a:pt x="546737" y="1672067"/>
                  </a:lnTo>
                  <a:lnTo>
                    <a:pt x="497034" y="1662104"/>
                  </a:lnTo>
                  <a:lnTo>
                    <a:pt x="447330" y="1652359"/>
                  </a:lnTo>
                  <a:lnTo>
                    <a:pt x="397627" y="1643379"/>
                  </a:lnTo>
                  <a:lnTo>
                    <a:pt x="347924" y="1635864"/>
                  </a:lnTo>
                  <a:lnTo>
                    <a:pt x="298220" y="1626862"/>
                  </a:lnTo>
                  <a:lnTo>
                    <a:pt x="248517" y="1618107"/>
                  </a:lnTo>
                  <a:lnTo>
                    <a:pt x="198813" y="1609534"/>
                  </a:lnTo>
                  <a:lnTo>
                    <a:pt x="149110" y="1601709"/>
                  </a:lnTo>
                  <a:lnTo>
                    <a:pt x="99407" y="1592724"/>
                  </a:lnTo>
                  <a:lnTo>
                    <a:pt x="49703" y="1583497"/>
                  </a:lnTo>
                  <a:lnTo>
                    <a:pt x="0" y="1576047"/>
                  </a:lnTo>
                  <a:close/>
                </a:path>
              </a:pathLst>
            </a:custGeom>
            <a:solidFill>
              <a:srgbClr val="10475B">
                <a:alpha val="50196"/>
              </a:srgbClr>
            </a:solidFill>
          </p:spPr>
          <p:txBody>
            <a:bodyPr/>
            <a:lstStyle/>
            <a:p/>
          </p:txBody>
        </p:sp>
        <p:sp>
          <p:nvSpPr>
            <p:cNvPr id="67" name="Text 67"/>
            <p:cNvSpPr/>
            <p:nvPr/>
          </p:nvSpPr>
          <p:spPr>
            <a:xfrm rot="0">
              <a:off x="25080568" y="4800987"/>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68" name="Text 68"/>
            <p:cNvSpPr/>
            <p:nvPr/>
          </p:nvSpPr>
          <p:spPr>
            <a:xfrm rot="0">
              <a:off x="21381680" y="1099809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69" name="Text 69"/>
            <p:cNvSpPr/>
            <p:nvPr/>
          </p:nvSpPr>
          <p:spPr>
            <a:xfrm rot="0">
              <a:off x="23533016" y="13941717"/>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70" name="Rectangle 70"/>
            <p:cNvSpPr/>
            <p:nvPr/>
          </p:nvSpPr>
          <p:spPr>
            <a:xfrm>
              <a:off x="19720217" y="1848019"/>
              <a:ext cx="15800702" cy="15565733"/>
            </a:xfrm>
            <a:prstGeom prst="rect">
              <a:avLst/>
            </a:prstGeom>
            <a:ln w="13500">
              <a:solidFill>
                <a:srgbClr val="7F7F7F">
                  <a:alpha val="100000"/>
                </a:srgbClr>
              </a:solidFill>
              <a:prstDash val="solid"/>
              <a:round/>
            </a:ln>
          </p:spPr>
          <p:txBody>
            <a:bodyPr/>
            <a:lstStyle/>
            <a:p/>
          </p:txBody>
        </p:sp>
        <p:sp>
          <p:nvSpPr>
            <p:cNvPr id="71" name="Text 71"/>
            <p:cNvSpPr/>
            <p:nvPr/>
          </p:nvSpPr>
          <p:spPr>
            <a:xfrm rot="0">
              <a:off x="1991314" y="16467459"/>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72" name="Text 72"/>
            <p:cNvSpPr/>
            <p:nvPr/>
          </p:nvSpPr>
          <p:spPr>
            <a:xfrm rot="0">
              <a:off x="1991314" y="1259426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73" name="Text 73"/>
            <p:cNvSpPr/>
            <p:nvPr/>
          </p:nvSpPr>
          <p:spPr>
            <a:xfrm rot="0">
              <a:off x="1991314" y="872107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74" name="Text 74"/>
            <p:cNvSpPr/>
            <p:nvPr/>
          </p:nvSpPr>
          <p:spPr>
            <a:xfrm rot="0">
              <a:off x="1991314" y="4847887"/>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75" name="Polyline form 75"/>
            <p:cNvSpPr/>
            <p:nvPr/>
          </p:nvSpPr>
          <p:spPr>
            <a:xfrm>
              <a:off x="3516489" y="16706219"/>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76" name="Polyline form 76"/>
            <p:cNvSpPr/>
            <p:nvPr/>
          </p:nvSpPr>
          <p:spPr>
            <a:xfrm>
              <a:off x="3516489" y="12833028"/>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77" name="Polyline form 77"/>
            <p:cNvSpPr/>
            <p:nvPr/>
          </p:nvSpPr>
          <p:spPr>
            <a:xfrm>
              <a:off x="3516489" y="8959838"/>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78" name="Polyline form 78"/>
            <p:cNvSpPr/>
            <p:nvPr/>
          </p:nvSpPr>
          <p:spPr>
            <a:xfrm>
              <a:off x="3516489" y="5086647"/>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79" name="Polyline form 79"/>
            <p:cNvSpPr/>
            <p:nvPr/>
          </p:nvSpPr>
          <p:spPr>
            <a:xfrm>
              <a:off x="4595703"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0" name="Polyline form 80"/>
            <p:cNvSpPr/>
            <p:nvPr/>
          </p:nvSpPr>
          <p:spPr>
            <a:xfrm>
              <a:off x="7468558"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1" name="Polyline form 81"/>
            <p:cNvSpPr/>
            <p:nvPr/>
          </p:nvSpPr>
          <p:spPr>
            <a:xfrm>
              <a:off x="10341413"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2" name="Polyline form 82"/>
            <p:cNvSpPr/>
            <p:nvPr/>
          </p:nvSpPr>
          <p:spPr>
            <a:xfrm>
              <a:off x="13214267"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3" name="Polyline form 83"/>
            <p:cNvSpPr/>
            <p:nvPr/>
          </p:nvSpPr>
          <p:spPr>
            <a:xfrm>
              <a:off x="16087122"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4" name="Polyline form 84"/>
            <p:cNvSpPr/>
            <p:nvPr/>
          </p:nvSpPr>
          <p:spPr>
            <a:xfrm>
              <a:off x="18959977"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85" name="Text 85"/>
            <p:cNvSpPr/>
            <p:nvPr/>
          </p:nvSpPr>
          <p:spPr>
            <a:xfrm rot="0">
              <a:off x="435440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86" name="Text 86"/>
            <p:cNvSpPr/>
            <p:nvPr/>
          </p:nvSpPr>
          <p:spPr>
            <a:xfrm rot="0">
              <a:off x="722725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87" name="Text 87"/>
            <p:cNvSpPr/>
            <p:nvPr/>
          </p:nvSpPr>
          <p:spPr>
            <a:xfrm rot="0">
              <a:off x="10100113"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88" name="Text 88"/>
            <p:cNvSpPr/>
            <p:nvPr/>
          </p:nvSpPr>
          <p:spPr>
            <a:xfrm rot="0">
              <a:off x="1297296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89" name="Text 89"/>
            <p:cNvSpPr/>
            <p:nvPr/>
          </p:nvSpPr>
          <p:spPr>
            <a:xfrm rot="0">
              <a:off x="15845822"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90" name="Text 90"/>
            <p:cNvSpPr/>
            <p:nvPr/>
          </p:nvSpPr>
          <p:spPr>
            <a:xfrm rot="0">
              <a:off x="1871867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91" name="Polyline form 91"/>
            <p:cNvSpPr/>
            <p:nvPr/>
          </p:nvSpPr>
          <p:spPr>
            <a:xfrm>
              <a:off x="20438431"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2" name="Polyline form 92"/>
            <p:cNvSpPr/>
            <p:nvPr/>
          </p:nvSpPr>
          <p:spPr>
            <a:xfrm>
              <a:off x="23311286"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3" name="Polyline form 93"/>
            <p:cNvSpPr/>
            <p:nvPr/>
          </p:nvSpPr>
          <p:spPr>
            <a:xfrm>
              <a:off x="26184141"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4" name="Polyline form 94"/>
            <p:cNvSpPr/>
            <p:nvPr/>
          </p:nvSpPr>
          <p:spPr>
            <a:xfrm>
              <a:off x="29056995"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5" name="Polyline form 95"/>
            <p:cNvSpPr/>
            <p:nvPr/>
          </p:nvSpPr>
          <p:spPr>
            <a:xfrm>
              <a:off x="31929850"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6" name="Polyline form 96"/>
            <p:cNvSpPr/>
            <p:nvPr/>
          </p:nvSpPr>
          <p:spPr>
            <a:xfrm>
              <a:off x="34802705"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97" name="Text 97"/>
            <p:cNvSpPr/>
            <p:nvPr/>
          </p:nvSpPr>
          <p:spPr>
            <a:xfrm rot="0">
              <a:off x="2019713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98" name="Text 98"/>
            <p:cNvSpPr/>
            <p:nvPr/>
          </p:nvSpPr>
          <p:spPr>
            <a:xfrm rot="0">
              <a:off x="23069986"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99" name="Text 99"/>
            <p:cNvSpPr/>
            <p:nvPr/>
          </p:nvSpPr>
          <p:spPr>
            <a:xfrm rot="0">
              <a:off x="2594284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100" name="Text 100"/>
            <p:cNvSpPr/>
            <p:nvPr/>
          </p:nvSpPr>
          <p:spPr>
            <a:xfrm rot="0">
              <a:off x="2881569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101" name="Text 101"/>
            <p:cNvSpPr/>
            <p:nvPr/>
          </p:nvSpPr>
          <p:spPr>
            <a:xfrm rot="0">
              <a:off x="3168855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102" name="Text 102"/>
            <p:cNvSpPr/>
            <p:nvPr/>
          </p:nvSpPr>
          <p:spPr>
            <a:xfrm rot="0">
              <a:off x="34561405"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103" name="Text 103"/>
            <p:cNvSpPr/>
            <p:nvPr/>
          </p:nvSpPr>
          <p:spPr>
            <a:xfrm rot="0">
              <a:off x="1607286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104" name="Text 104"/>
            <p:cNvSpPr/>
            <p:nvPr/>
          </p:nvSpPr>
          <p:spPr>
            <a:xfrm rot="-5400000">
              <a:off x="-2660686" y="10920727"/>
              <a:ext cx="8769927"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Education, </a:t>
              </a:r>
            </a:p>
          </p:txBody>
        </p:sp>
        <p:sp>
          <p:nvSpPr>
            <p:cNvPr id="105" name="Text 105"/>
            <p:cNvSpPr/>
            <p:nvPr/>
          </p:nvSpPr>
          <p:spPr>
            <a:xfrm rot="-5400000">
              <a:off x="-424562" y="5117750"/>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true">
                  <a:solidFill>
                    <a:srgbClr val="000000">
                      <a:alpha val="100000"/>
                    </a:srgbClr>
                  </a:solidFill>
                  <a:latin typeface="Helvetica"/>
                  <a:cs typeface="Helvetica"/>
                </a:rPr>
                <a:t>Ceteris Paribus</a:t>
              </a:r>
            </a:p>
          </p:txBody>
        </p:sp>
        <p:sp>
          <p:nvSpPr>
            <p:cNvPr id="106" name="Text 106"/>
            <p:cNvSpPr/>
            <p:nvPr/>
          </p:nvSpPr>
          <p:spPr>
            <a:xfrm rot="-5400000">
              <a:off x="1546478" y="3435381"/>
              <a:ext cx="35560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a:t>
              </a:r>
            </a:p>
          </p:txBody>
        </p:sp>
      </p:grpSp>
    </p:spTree>
  </p:cSld>
</p:sld>
</file>

<file path=ppt/slides/slide7.xml><?xml version="1.0" encoding="utf-8"?>
<p:sld xmlns:a="http://schemas.openxmlformats.org/drawingml/2006/main" xmlns:r="http://schemas.openxmlformats.org/officeDocument/2006/relationships"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grpSp>
        <p:nvGrpSpPr>
          <p:cNvPr id="1" name="Groupe 1"/>
          <p:cNvGrpSpPr/>
          <p:nvPr/>
        </p:nvGrpSpPr>
        <p:grpSpPr>
          <a:xfrm>
            <a:off x="1873250" y="1181100"/>
            <a:ext cx="33716913" cy="17637125"/>
            <a:chOff x="1873250" y="1181100"/>
            <a:chExt cx="33716913" cy="17637125"/>
          </a:xfrm>
        </p:grpSpPr>
        <p:sp>
          <p:nvSpPr>
            <p:cNvPr id="2" name="Rectangle 2"/>
            <p:cNvSpPr/>
            <p:nvPr/>
          </p:nvSpPr>
          <p:spPr>
            <a:xfrm>
              <a:off x="1878453" y="1184381"/>
              <a:ext cx="33810571" cy="17686117"/>
            </a:xfrm>
            <a:prstGeom prst="rect">
              <a:avLst/>
            </a:prstGeom>
            <a:solidFill>
              <a:srgbClr val="FFFFFF">
                <a:alpha val="100000"/>
              </a:srgbClr>
            </a:solidFill>
            <a:ln w="13500">
              <a:solidFill>
                <a:srgbClr val="FFFFFF">
                  <a:alpha val="100000"/>
                </a:srgbClr>
              </a:solidFill>
              <a:prstDash val="solid"/>
              <a:round/>
            </a:ln>
          </p:spPr>
          <p:txBody>
            <a:bodyPr/>
            <a:lstStyle/>
            <a:p/>
          </p:txBody>
        </p:sp>
        <p:sp>
          <p:nvSpPr>
            <p:cNvPr id="3" name="Rectangle 3"/>
            <p:cNvSpPr/>
            <p:nvPr/>
          </p:nvSpPr>
          <p:spPr>
            <a:xfrm>
              <a:off x="3877489" y="1352487"/>
              <a:ext cx="31643430" cy="16061266"/>
            </a:xfrm>
            <a:prstGeom prst="rect">
              <a:avLst/>
            </a:prstGeom>
            <a:solidFill>
              <a:srgbClr val="FFFFFF">
                <a:alpha val="100000"/>
              </a:srgbClr>
            </a:solidFill>
          </p:spPr>
          <p:txBody>
            <a:bodyPr/>
            <a:lstStyle/>
            <a:p/>
          </p:txBody>
        </p:sp>
        <p:sp>
          <p:nvSpPr>
            <p:cNvPr id="4" name="Polyline form 4"/>
            <p:cNvSpPr/>
            <p:nvPr/>
          </p:nvSpPr>
          <p:spPr>
            <a:xfrm>
              <a:off x="3877489" y="14677911"/>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5" name="Polyline form 5"/>
            <p:cNvSpPr/>
            <p:nvPr/>
          </p:nvSpPr>
          <p:spPr>
            <a:xfrm>
              <a:off x="3877489" y="10666345"/>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6" name="Polyline form 6"/>
            <p:cNvSpPr/>
            <p:nvPr/>
          </p:nvSpPr>
          <p:spPr>
            <a:xfrm>
              <a:off x="3877489" y="6654778"/>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7" name="Polyline form 7"/>
            <p:cNvSpPr/>
            <p:nvPr/>
          </p:nvSpPr>
          <p:spPr>
            <a:xfrm>
              <a:off x="3877489" y="2643212"/>
              <a:ext cx="31643430" cy="0"/>
            </a:xfrm>
            <a:custGeom>
              <a:avLst/>
              <a:pathLst>
                <a:path w="31643430" h="0">
                  <a:moveTo>
                    <a:pt x="0" y="0"/>
                  </a:moveTo>
                  <a:lnTo>
                    <a:pt x="31643430" y="0"/>
                  </a:lnTo>
                </a:path>
              </a:pathLst>
            </a:custGeom>
            <a:ln w="13500">
              <a:solidFill>
                <a:srgbClr val="FAFAFA">
                  <a:alpha val="100000"/>
                </a:srgbClr>
              </a:solidFill>
              <a:prstDash val="solid"/>
              <a:round/>
            </a:ln>
          </p:spPr>
          <p:txBody>
            <a:bodyPr/>
            <a:lstStyle/>
            <a:p/>
          </p:txBody>
        </p:sp>
        <p:sp>
          <p:nvSpPr>
            <p:cNvPr id="8" name="Polyline form 8"/>
            <p:cNvSpPr/>
            <p:nvPr/>
          </p:nvSpPr>
          <p:spPr>
            <a:xfrm>
              <a:off x="8192502"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9" name="Polyline form 9"/>
            <p:cNvSpPr/>
            <p:nvPr/>
          </p:nvSpPr>
          <p:spPr>
            <a:xfrm>
              <a:off x="13945853"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0" name="Polyline form 10"/>
            <p:cNvSpPr/>
            <p:nvPr/>
          </p:nvSpPr>
          <p:spPr>
            <a:xfrm>
              <a:off x="19699204"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1" name="Polyline form 11"/>
            <p:cNvSpPr/>
            <p:nvPr/>
          </p:nvSpPr>
          <p:spPr>
            <a:xfrm>
              <a:off x="25452555"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2" name="Polyline form 12"/>
            <p:cNvSpPr/>
            <p:nvPr/>
          </p:nvSpPr>
          <p:spPr>
            <a:xfrm>
              <a:off x="31205906" y="1352486"/>
              <a:ext cx="0" cy="16061266"/>
            </a:xfrm>
            <a:custGeom>
              <a:avLst/>
              <a:pathLst>
                <a:path w="0" h="16061266">
                  <a:moveTo>
                    <a:pt x="0" y="16061266"/>
                  </a:moveTo>
                  <a:lnTo>
                    <a:pt x="0" y="0"/>
                  </a:lnTo>
                </a:path>
              </a:pathLst>
            </a:custGeom>
            <a:ln w="13500">
              <a:solidFill>
                <a:srgbClr val="FAFAFA">
                  <a:alpha val="100000"/>
                </a:srgbClr>
              </a:solidFill>
              <a:prstDash val="solid"/>
              <a:round/>
            </a:ln>
          </p:spPr>
          <p:txBody>
            <a:bodyPr/>
            <a:lstStyle/>
            <a:p/>
          </p:txBody>
        </p:sp>
        <p:sp>
          <p:nvSpPr>
            <p:cNvPr id="13" name="Polyline form 13"/>
            <p:cNvSpPr/>
            <p:nvPr/>
          </p:nvSpPr>
          <p:spPr>
            <a:xfrm>
              <a:off x="3877489" y="16683695"/>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4" name="Polyline form 14"/>
            <p:cNvSpPr/>
            <p:nvPr/>
          </p:nvSpPr>
          <p:spPr>
            <a:xfrm>
              <a:off x="3877489" y="12672128"/>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5" name="Polyline form 15"/>
            <p:cNvSpPr/>
            <p:nvPr/>
          </p:nvSpPr>
          <p:spPr>
            <a:xfrm>
              <a:off x="3877489" y="8660562"/>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6" name="Polyline form 16"/>
            <p:cNvSpPr/>
            <p:nvPr/>
          </p:nvSpPr>
          <p:spPr>
            <a:xfrm>
              <a:off x="3877489" y="4648995"/>
              <a:ext cx="31643430" cy="0"/>
            </a:xfrm>
            <a:custGeom>
              <a:avLst/>
              <a:pathLst>
                <a:path w="31643430" h="0">
                  <a:moveTo>
                    <a:pt x="0" y="0"/>
                  </a:moveTo>
                  <a:lnTo>
                    <a:pt x="31643430" y="0"/>
                  </a:lnTo>
                </a:path>
              </a:pathLst>
            </a:custGeom>
            <a:ln w="5400">
              <a:solidFill>
                <a:srgbClr val="E5E5E5">
                  <a:alpha val="100000"/>
                </a:srgbClr>
              </a:solidFill>
              <a:prstDash val="solid"/>
              <a:round/>
            </a:ln>
          </p:spPr>
          <p:txBody>
            <a:bodyPr/>
            <a:lstStyle/>
            <a:p/>
          </p:txBody>
        </p:sp>
        <p:sp>
          <p:nvSpPr>
            <p:cNvPr id="17" name="Polyline form 17"/>
            <p:cNvSpPr/>
            <p:nvPr/>
          </p:nvSpPr>
          <p:spPr>
            <a:xfrm>
              <a:off x="5315827"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18" name="Polyline form 18"/>
            <p:cNvSpPr/>
            <p:nvPr/>
          </p:nvSpPr>
          <p:spPr>
            <a:xfrm>
              <a:off x="11069178"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19" name="Polyline form 19"/>
            <p:cNvSpPr/>
            <p:nvPr/>
          </p:nvSpPr>
          <p:spPr>
            <a:xfrm>
              <a:off x="16822529"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0" name="Polyline form 20"/>
            <p:cNvSpPr/>
            <p:nvPr/>
          </p:nvSpPr>
          <p:spPr>
            <a:xfrm>
              <a:off x="22575879"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1" name="Polyline form 21"/>
            <p:cNvSpPr/>
            <p:nvPr/>
          </p:nvSpPr>
          <p:spPr>
            <a:xfrm>
              <a:off x="28329230"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2" name="Polyline form 22"/>
            <p:cNvSpPr/>
            <p:nvPr/>
          </p:nvSpPr>
          <p:spPr>
            <a:xfrm>
              <a:off x="34082581" y="1352486"/>
              <a:ext cx="0" cy="16061266"/>
            </a:xfrm>
            <a:custGeom>
              <a:avLst/>
              <a:pathLst>
                <a:path w="0" h="16061266">
                  <a:moveTo>
                    <a:pt x="0" y="16061266"/>
                  </a:moveTo>
                  <a:lnTo>
                    <a:pt x="0" y="0"/>
                  </a:lnTo>
                </a:path>
              </a:pathLst>
            </a:custGeom>
            <a:ln w="5400">
              <a:solidFill>
                <a:srgbClr val="E5E5E5">
                  <a:alpha val="100000"/>
                </a:srgbClr>
              </a:solidFill>
              <a:prstDash val="solid"/>
              <a:round/>
            </a:ln>
          </p:spPr>
          <p:txBody>
            <a:bodyPr/>
            <a:lstStyle/>
            <a:p/>
          </p:txBody>
        </p:sp>
        <p:sp>
          <p:nvSpPr>
            <p:cNvPr id="23" name="Polyline form 23"/>
            <p:cNvSpPr/>
            <p:nvPr/>
          </p:nvSpPr>
          <p:spPr>
            <a:xfrm>
              <a:off x="5315827" y="11911455"/>
              <a:ext cx="28766754" cy="3634281"/>
            </a:xfrm>
            <a:custGeom>
              <a:avLst/>
              <a:pathLst>
                <a:path w="28766754" h="3634281">
                  <a:moveTo>
                    <a:pt x="0" y="3634281"/>
                  </a:moveTo>
                  <a:lnTo>
                    <a:pt x="99539" y="3627975"/>
                  </a:lnTo>
                  <a:lnTo>
                    <a:pt x="199078" y="3621636"/>
                  </a:lnTo>
                  <a:lnTo>
                    <a:pt x="298617" y="3615263"/>
                  </a:lnTo>
                  <a:lnTo>
                    <a:pt x="398156" y="3608857"/>
                  </a:lnTo>
                  <a:lnTo>
                    <a:pt x="497695" y="3602418"/>
                  </a:lnTo>
                  <a:lnTo>
                    <a:pt x="597234" y="3595944"/>
                  </a:lnTo>
                  <a:lnTo>
                    <a:pt x="696773" y="3589437"/>
                  </a:lnTo>
                  <a:lnTo>
                    <a:pt x="796312" y="3582896"/>
                  </a:lnTo>
                  <a:lnTo>
                    <a:pt x="895850" y="3576320"/>
                  </a:lnTo>
                  <a:lnTo>
                    <a:pt x="995389" y="3569711"/>
                  </a:lnTo>
                  <a:lnTo>
                    <a:pt x="1094928" y="3563066"/>
                  </a:lnTo>
                  <a:lnTo>
                    <a:pt x="1194467" y="3556388"/>
                  </a:lnTo>
                  <a:lnTo>
                    <a:pt x="1294006" y="3549674"/>
                  </a:lnTo>
                  <a:lnTo>
                    <a:pt x="1393545" y="3542925"/>
                  </a:lnTo>
                  <a:lnTo>
                    <a:pt x="1493084" y="3536142"/>
                  </a:lnTo>
                  <a:lnTo>
                    <a:pt x="1592623" y="3529323"/>
                  </a:lnTo>
                  <a:lnTo>
                    <a:pt x="1692162" y="3522469"/>
                  </a:lnTo>
                  <a:lnTo>
                    <a:pt x="1791701" y="3515579"/>
                  </a:lnTo>
                  <a:lnTo>
                    <a:pt x="1891240" y="3508654"/>
                  </a:lnTo>
                  <a:lnTo>
                    <a:pt x="1990779" y="3501693"/>
                  </a:lnTo>
                  <a:lnTo>
                    <a:pt x="2090318" y="3494696"/>
                  </a:lnTo>
                  <a:lnTo>
                    <a:pt x="2189857" y="3487664"/>
                  </a:lnTo>
                  <a:lnTo>
                    <a:pt x="2289396" y="3480594"/>
                  </a:lnTo>
                  <a:lnTo>
                    <a:pt x="2388935" y="3473489"/>
                  </a:lnTo>
                  <a:lnTo>
                    <a:pt x="2488474" y="3466347"/>
                  </a:lnTo>
                  <a:lnTo>
                    <a:pt x="2588012" y="3459168"/>
                  </a:lnTo>
                  <a:lnTo>
                    <a:pt x="2687551" y="3451953"/>
                  </a:lnTo>
                  <a:lnTo>
                    <a:pt x="2787090" y="3444701"/>
                  </a:lnTo>
                  <a:lnTo>
                    <a:pt x="2886629" y="3437412"/>
                  </a:lnTo>
                  <a:lnTo>
                    <a:pt x="2986168" y="3430085"/>
                  </a:lnTo>
                  <a:lnTo>
                    <a:pt x="3085707" y="3422721"/>
                  </a:lnTo>
                  <a:lnTo>
                    <a:pt x="3185246" y="3415320"/>
                  </a:lnTo>
                  <a:lnTo>
                    <a:pt x="3284785" y="3407881"/>
                  </a:lnTo>
                  <a:lnTo>
                    <a:pt x="3384324" y="3400404"/>
                  </a:lnTo>
                  <a:lnTo>
                    <a:pt x="3483863" y="3392889"/>
                  </a:lnTo>
                  <a:lnTo>
                    <a:pt x="3583402" y="3385337"/>
                  </a:lnTo>
                  <a:lnTo>
                    <a:pt x="3682941" y="3377746"/>
                  </a:lnTo>
                  <a:lnTo>
                    <a:pt x="3782480" y="3370116"/>
                  </a:lnTo>
                  <a:lnTo>
                    <a:pt x="3882019" y="3362448"/>
                  </a:lnTo>
                  <a:lnTo>
                    <a:pt x="3981558" y="3354742"/>
                  </a:lnTo>
                  <a:lnTo>
                    <a:pt x="4081097" y="3346997"/>
                  </a:lnTo>
                  <a:lnTo>
                    <a:pt x="4180636" y="3339212"/>
                  </a:lnTo>
                  <a:lnTo>
                    <a:pt x="4280175" y="3331389"/>
                  </a:lnTo>
                  <a:lnTo>
                    <a:pt x="4379713" y="3323527"/>
                  </a:lnTo>
                  <a:lnTo>
                    <a:pt x="4479252" y="3315625"/>
                  </a:lnTo>
                  <a:lnTo>
                    <a:pt x="4578791" y="3307683"/>
                  </a:lnTo>
                  <a:lnTo>
                    <a:pt x="4678330" y="3299702"/>
                  </a:lnTo>
                  <a:lnTo>
                    <a:pt x="4777869" y="3291682"/>
                  </a:lnTo>
                  <a:lnTo>
                    <a:pt x="4877408" y="3283621"/>
                  </a:lnTo>
                  <a:lnTo>
                    <a:pt x="4976947" y="3275520"/>
                  </a:lnTo>
                  <a:lnTo>
                    <a:pt x="5076486" y="3267379"/>
                  </a:lnTo>
                  <a:lnTo>
                    <a:pt x="5176025" y="3259198"/>
                  </a:lnTo>
                  <a:lnTo>
                    <a:pt x="5275564" y="3250976"/>
                  </a:lnTo>
                  <a:lnTo>
                    <a:pt x="5375103" y="3242714"/>
                  </a:lnTo>
                  <a:lnTo>
                    <a:pt x="5474642" y="3234410"/>
                  </a:lnTo>
                  <a:lnTo>
                    <a:pt x="5574181" y="3226066"/>
                  </a:lnTo>
                  <a:lnTo>
                    <a:pt x="5673720" y="3217681"/>
                  </a:lnTo>
                  <a:lnTo>
                    <a:pt x="5773259" y="3209255"/>
                  </a:lnTo>
                  <a:lnTo>
                    <a:pt x="5872798" y="3200787"/>
                  </a:lnTo>
                  <a:lnTo>
                    <a:pt x="5972337" y="3192278"/>
                  </a:lnTo>
                  <a:lnTo>
                    <a:pt x="6071875" y="3183728"/>
                  </a:lnTo>
                  <a:lnTo>
                    <a:pt x="6171414" y="3175135"/>
                  </a:lnTo>
                  <a:lnTo>
                    <a:pt x="6270953" y="3166501"/>
                  </a:lnTo>
                  <a:lnTo>
                    <a:pt x="6370492" y="3157824"/>
                  </a:lnTo>
                  <a:lnTo>
                    <a:pt x="6470031" y="3149106"/>
                  </a:lnTo>
                  <a:lnTo>
                    <a:pt x="6569570" y="3140345"/>
                  </a:lnTo>
                  <a:lnTo>
                    <a:pt x="6669109" y="3131542"/>
                  </a:lnTo>
                  <a:lnTo>
                    <a:pt x="6768648" y="3122696"/>
                  </a:lnTo>
                  <a:lnTo>
                    <a:pt x="6868187" y="3113808"/>
                  </a:lnTo>
                  <a:lnTo>
                    <a:pt x="6967726" y="3104877"/>
                  </a:lnTo>
                  <a:lnTo>
                    <a:pt x="7067265" y="3095903"/>
                  </a:lnTo>
                  <a:lnTo>
                    <a:pt x="7166804" y="3086885"/>
                  </a:lnTo>
                  <a:lnTo>
                    <a:pt x="7266343" y="3077825"/>
                  </a:lnTo>
                  <a:lnTo>
                    <a:pt x="7365882" y="3068721"/>
                  </a:lnTo>
                  <a:lnTo>
                    <a:pt x="7465421" y="3059574"/>
                  </a:lnTo>
                  <a:lnTo>
                    <a:pt x="7564960" y="3050383"/>
                  </a:lnTo>
                  <a:lnTo>
                    <a:pt x="7664499" y="3041148"/>
                  </a:lnTo>
                  <a:lnTo>
                    <a:pt x="7764037" y="3031870"/>
                  </a:lnTo>
                  <a:lnTo>
                    <a:pt x="7863576" y="3022547"/>
                  </a:lnTo>
                  <a:lnTo>
                    <a:pt x="7963115" y="3013181"/>
                  </a:lnTo>
                  <a:lnTo>
                    <a:pt x="8062654" y="3003770"/>
                  </a:lnTo>
                  <a:lnTo>
                    <a:pt x="8162193" y="2994315"/>
                  </a:lnTo>
                  <a:lnTo>
                    <a:pt x="8261732" y="2984815"/>
                  </a:lnTo>
                  <a:lnTo>
                    <a:pt x="8361271" y="2975271"/>
                  </a:lnTo>
                  <a:lnTo>
                    <a:pt x="8460810" y="2965682"/>
                  </a:lnTo>
                  <a:lnTo>
                    <a:pt x="8560349" y="2956048"/>
                  </a:lnTo>
                  <a:lnTo>
                    <a:pt x="8659888" y="2946369"/>
                  </a:lnTo>
                  <a:lnTo>
                    <a:pt x="8759427" y="2936644"/>
                  </a:lnTo>
                  <a:lnTo>
                    <a:pt x="8858966" y="2926875"/>
                  </a:lnTo>
                  <a:lnTo>
                    <a:pt x="8958505" y="2917060"/>
                  </a:lnTo>
                  <a:lnTo>
                    <a:pt x="9058044" y="2907200"/>
                  </a:lnTo>
                  <a:lnTo>
                    <a:pt x="9157583" y="2897294"/>
                  </a:lnTo>
                  <a:lnTo>
                    <a:pt x="9257122" y="2887343"/>
                  </a:lnTo>
                  <a:lnTo>
                    <a:pt x="9356661" y="2877346"/>
                  </a:lnTo>
                  <a:lnTo>
                    <a:pt x="9456200" y="2867302"/>
                  </a:lnTo>
                  <a:lnTo>
                    <a:pt x="9555738" y="2857213"/>
                  </a:lnTo>
                  <a:lnTo>
                    <a:pt x="9655277" y="2847077"/>
                  </a:lnTo>
                  <a:lnTo>
                    <a:pt x="9754816" y="2836895"/>
                  </a:lnTo>
                  <a:lnTo>
                    <a:pt x="9854355" y="2826667"/>
                  </a:lnTo>
                  <a:lnTo>
                    <a:pt x="9953894" y="2816392"/>
                  </a:lnTo>
                  <a:lnTo>
                    <a:pt x="10053433" y="2806071"/>
                  </a:lnTo>
                  <a:lnTo>
                    <a:pt x="10152972" y="2795703"/>
                  </a:lnTo>
                  <a:lnTo>
                    <a:pt x="10252511" y="2785288"/>
                  </a:lnTo>
                  <a:lnTo>
                    <a:pt x="10352050" y="2774826"/>
                  </a:lnTo>
                  <a:lnTo>
                    <a:pt x="10451589" y="2764317"/>
                  </a:lnTo>
                  <a:lnTo>
                    <a:pt x="10551128" y="2753760"/>
                  </a:lnTo>
                  <a:lnTo>
                    <a:pt x="10650667" y="2743157"/>
                  </a:lnTo>
                  <a:lnTo>
                    <a:pt x="10750206" y="2732506"/>
                  </a:lnTo>
                  <a:lnTo>
                    <a:pt x="10849745" y="2721808"/>
                  </a:lnTo>
                  <a:lnTo>
                    <a:pt x="10949284" y="2711062"/>
                  </a:lnTo>
                  <a:lnTo>
                    <a:pt x="11048823" y="2700268"/>
                  </a:lnTo>
                  <a:lnTo>
                    <a:pt x="11148362" y="2689427"/>
                  </a:lnTo>
                  <a:lnTo>
                    <a:pt x="11247900" y="2678537"/>
                  </a:lnTo>
                  <a:lnTo>
                    <a:pt x="11347439" y="2667600"/>
                  </a:lnTo>
                  <a:lnTo>
                    <a:pt x="11446978" y="2656615"/>
                  </a:lnTo>
                  <a:lnTo>
                    <a:pt x="11546517" y="2645581"/>
                  </a:lnTo>
                  <a:lnTo>
                    <a:pt x="11646056" y="2634499"/>
                  </a:lnTo>
                  <a:lnTo>
                    <a:pt x="11745595" y="2623369"/>
                  </a:lnTo>
                  <a:lnTo>
                    <a:pt x="11845134" y="2612191"/>
                  </a:lnTo>
                  <a:lnTo>
                    <a:pt x="11944673" y="2600964"/>
                  </a:lnTo>
                  <a:lnTo>
                    <a:pt x="12044212" y="2589688"/>
                  </a:lnTo>
                  <a:lnTo>
                    <a:pt x="12143751" y="2578363"/>
                  </a:lnTo>
                  <a:lnTo>
                    <a:pt x="12243290" y="2566990"/>
                  </a:lnTo>
                  <a:lnTo>
                    <a:pt x="12342829" y="2555568"/>
                  </a:lnTo>
                  <a:lnTo>
                    <a:pt x="12442368" y="2544097"/>
                  </a:lnTo>
                  <a:lnTo>
                    <a:pt x="12541907" y="2532577"/>
                  </a:lnTo>
                  <a:lnTo>
                    <a:pt x="12641446" y="2521008"/>
                  </a:lnTo>
                  <a:lnTo>
                    <a:pt x="12740985" y="2509389"/>
                  </a:lnTo>
                  <a:lnTo>
                    <a:pt x="12840524" y="2497722"/>
                  </a:lnTo>
                  <a:lnTo>
                    <a:pt x="12940062" y="2486005"/>
                  </a:lnTo>
                  <a:lnTo>
                    <a:pt x="13039601" y="2474238"/>
                  </a:lnTo>
                  <a:lnTo>
                    <a:pt x="13139140" y="2462423"/>
                  </a:lnTo>
                  <a:lnTo>
                    <a:pt x="13238679" y="2450557"/>
                  </a:lnTo>
                  <a:lnTo>
                    <a:pt x="13338218" y="2438642"/>
                  </a:lnTo>
                  <a:lnTo>
                    <a:pt x="13437757" y="2426677"/>
                  </a:lnTo>
                  <a:lnTo>
                    <a:pt x="13537296" y="2414663"/>
                  </a:lnTo>
                  <a:lnTo>
                    <a:pt x="13636835" y="2402598"/>
                  </a:lnTo>
                  <a:lnTo>
                    <a:pt x="13736374" y="2390484"/>
                  </a:lnTo>
                  <a:lnTo>
                    <a:pt x="13835913" y="2378320"/>
                  </a:lnTo>
                  <a:lnTo>
                    <a:pt x="13935452" y="2366106"/>
                  </a:lnTo>
                  <a:lnTo>
                    <a:pt x="14034991" y="2353841"/>
                  </a:lnTo>
                  <a:lnTo>
                    <a:pt x="14134530" y="2341527"/>
                  </a:lnTo>
                  <a:lnTo>
                    <a:pt x="14234069" y="2329162"/>
                  </a:lnTo>
                  <a:lnTo>
                    <a:pt x="14333608" y="2316747"/>
                  </a:lnTo>
                  <a:lnTo>
                    <a:pt x="14433147" y="2304282"/>
                  </a:lnTo>
                  <a:lnTo>
                    <a:pt x="14532686" y="2291767"/>
                  </a:lnTo>
                  <a:lnTo>
                    <a:pt x="14632225" y="2279201"/>
                  </a:lnTo>
                  <a:lnTo>
                    <a:pt x="14731763" y="2266585"/>
                  </a:lnTo>
                  <a:lnTo>
                    <a:pt x="14831302" y="2253918"/>
                  </a:lnTo>
                  <a:lnTo>
                    <a:pt x="14930841" y="2241201"/>
                  </a:lnTo>
                  <a:lnTo>
                    <a:pt x="15030380" y="2228433"/>
                  </a:lnTo>
                  <a:lnTo>
                    <a:pt x="15129919" y="2215615"/>
                  </a:lnTo>
                  <a:lnTo>
                    <a:pt x="15229458" y="2202746"/>
                  </a:lnTo>
                  <a:lnTo>
                    <a:pt x="15328997" y="2189827"/>
                  </a:lnTo>
                  <a:lnTo>
                    <a:pt x="15428536" y="2176856"/>
                  </a:lnTo>
                  <a:lnTo>
                    <a:pt x="15528075" y="2163835"/>
                  </a:lnTo>
                  <a:lnTo>
                    <a:pt x="15627614" y="2150764"/>
                  </a:lnTo>
                  <a:lnTo>
                    <a:pt x="15727153" y="2137641"/>
                  </a:lnTo>
                  <a:lnTo>
                    <a:pt x="15826692" y="2124468"/>
                  </a:lnTo>
                  <a:lnTo>
                    <a:pt x="15926231" y="2111244"/>
                  </a:lnTo>
                  <a:lnTo>
                    <a:pt x="16025770" y="2097969"/>
                  </a:lnTo>
                  <a:lnTo>
                    <a:pt x="16125309" y="2084643"/>
                  </a:lnTo>
                  <a:lnTo>
                    <a:pt x="16224848" y="2071267"/>
                  </a:lnTo>
                  <a:lnTo>
                    <a:pt x="16324387" y="2057839"/>
                  </a:lnTo>
                  <a:lnTo>
                    <a:pt x="16423925" y="2044361"/>
                  </a:lnTo>
                  <a:lnTo>
                    <a:pt x="16523464" y="2030832"/>
                  </a:lnTo>
                  <a:lnTo>
                    <a:pt x="16623003" y="2017251"/>
                  </a:lnTo>
                  <a:lnTo>
                    <a:pt x="16722542" y="2003620"/>
                  </a:lnTo>
                  <a:lnTo>
                    <a:pt x="16822081" y="1989938"/>
                  </a:lnTo>
                  <a:lnTo>
                    <a:pt x="16921620" y="1976205"/>
                  </a:lnTo>
                  <a:lnTo>
                    <a:pt x="17021159" y="1962422"/>
                  </a:lnTo>
                  <a:lnTo>
                    <a:pt x="17120698" y="1948587"/>
                  </a:lnTo>
                  <a:lnTo>
                    <a:pt x="17220237" y="1934701"/>
                  </a:lnTo>
                  <a:lnTo>
                    <a:pt x="17319776" y="1920765"/>
                  </a:lnTo>
                  <a:lnTo>
                    <a:pt x="17419315" y="1906777"/>
                  </a:lnTo>
                  <a:lnTo>
                    <a:pt x="17518854" y="1892739"/>
                  </a:lnTo>
                  <a:lnTo>
                    <a:pt x="17618393" y="1878650"/>
                  </a:lnTo>
                  <a:lnTo>
                    <a:pt x="17717932" y="1864510"/>
                  </a:lnTo>
                  <a:lnTo>
                    <a:pt x="17817471" y="1850319"/>
                  </a:lnTo>
                  <a:lnTo>
                    <a:pt x="17917010" y="1836077"/>
                  </a:lnTo>
                  <a:lnTo>
                    <a:pt x="18016549" y="1821785"/>
                  </a:lnTo>
                  <a:lnTo>
                    <a:pt x="18116087" y="1807442"/>
                  </a:lnTo>
                  <a:lnTo>
                    <a:pt x="18215626" y="1793048"/>
                  </a:lnTo>
                  <a:lnTo>
                    <a:pt x="18315165" y="1778604"/>
                  </a:lnTo>
                  <a:lnTo>
                    <a:pt x="18414704" y="1764108"/>
                  </a:lnTo>
                  <a:lnTo>
                    <a:pt x="18514243" y="1749563"/>
                  </a:lnTo>
                  <a:lnTo>
                    <a:pt x="18613782" y="1734966"/>
                  </a:lnTo>
                  <a:lnTo>
                    <a:pt x="18713321" y="1720319"/>
                  </a:lnTo>
                  <a:lnTo>
                    <a:pt x="18812860" y="1705622"/>
                  </a:lnTo>
                  <a:lnTo>
                    <a:pt x="18912399" y="1690874"/>
                  </a:lnTo>
                  <a:lnTo>
                    <a:pt x="19011938" y="1676076"/>
                  </a:lnTo>
                  <a:lnTo>
                    <a:pt x="19111477" y="1661227"/>
                  </a:lnTo>
                  <a:lnTo>
                    <a:pt x="19211016" y="1646328"/>
                  </a:lnTo>
                  <a:lnTo>
                    <a:pt x="19310555" y="1631379"/>
                  </a:lnTo>
                  <a:lnTo>
                    <a:pt x="19410094" y="1616380"/>
                  </a:lnTo>
                  <a:lnTo>
                    <a:pt x="19509633" y="1601330"/>
                  </a:lnTo>
                  <a:lnTo>
                    <a:pt x="19609172" y="1586231"/>
                  </a:lnTo>
                  <a:lnTo>
                    <a:pt x="19708711" y="1571081"/>
                  </a:lnTo>
                  <a:lnTo>
                    <a:pt x="19808250" y="1555882"/>
                  </a:lnTo>
                  <a:lnTo>
                    <a:pt x="19907788" y="1540633"/>
                  </a:lnTo>
                  <a:lnTo>
                    <a:pt x="20007327" y="1525334"/>
                  </a:lnTo>
                  <a:lnTo>
                    <a:pt x="20106866" y="1509985"/>
                  </a:lnTo>
                  <a:lnTo>
                    <a:pt x="20206405" y="1494587"/>
                  </a:lnTo>
                  <a:lnTo>
                    <a:pt x="20305944" y="1479139"/>
                  </a:lnTo>
                  <a:lnTo>
                    <a:pt x="20405483" y="1463642"/>
                  </a:lnTo>
                  <a:lnTo>
                    <a:pt x="20505022" y="1448095"/>
                  </a:lnTo>
                  <a:lnTo>
                    <a:pt x="20604561" y="1432499"/>
                  </a:lnTo>
                  <a:lnTo>
                    <a:pt x="20704100" y="1416854"/>
                  </a:lnTo>
                  <a:lnTo>
                    <a:pt x="20803639" y="1401160"/>
                  </a:lnTo>
                  <a:lnTo>
                    <a:pt x="20903178" y="1385417"/>
                  </a:lnTo>
                  <a:lnTo>
                    <a:pt x="21002717" y="1369625"/>
                  </a:lnTo>
                  <a:lnTo>
                    <a:pt x="21102256" y="1353784"/>
                  </a:lnTo>
                  <a:lnTo>
                    <a:pt x="21201795" y="1337894"/>
                  </a:lnTo>
                  <a:lnTo>
                    <a:pt x="21301334" y="1321956"/>
                  </a:lnTo>
                  <a:lnTo>
                    <a:pt x="21400873" y="1305970"/>
                  </a:lnTo>
                  <a:lnTo>
                    <a:pt x="21500412" y="1289935"/>
                  </a:lnTo>
                  <a:lnTo>
                    <a:pt x="21599950" y="1273852"/>
                  </a:lnTo>
                  <a:lnTo>
                    <a:pt x="21699489" y="1257720"/>
                  </a:lnTo>
                  <a:lnTo>
                    <a:pt x="21799028" y="1241541"/>
                  </a:lnTo>
                  <a:lnTo>
                    <a:pt x="21898567" y="1225314"/>
                  </a:lnTo>
                  <a:lnTo>
                    <a:pt x="21998106" y="1209039"/>
                  </a:lnTo>
                  <a:lnTo>
                    <a:pt x="22097645" y="1192717"/>
                  </a:lnTo>
                  <a:lnTo>
                    <a:pt x="22197184" y="1176347"/>
                  </a:lnTo>
                  <a:lnTo>
                    <a:pt x="22296723" y="1159930"/>
                  </a:lnTo>
                  <a:lnTo>
                    <a:pt x="22396262" y="1143466"/>
                  </a:lnTo>
                  <a:lnTo>
                    <a:pt x="22495801" y="1126954"/>
                  </a:lnTo>
                  <a:lnTo>
                    <a:pt x="22595340" y="1110396"/>
                  </a:lnTo>
                  <a:lnTo>
                    <a:pt x="22694879" y="1093791"/>
                  </a:lnTo>
                  <a:lnTo>
                    <a:pt x="22794418" y="1077139"/>
                  </a:lnTo>
                  <a:lnTo>
                    <a:pt x="22893957" y="1060441"/>
                  </a:lnTo>
                  <a:lnTo>
                    <a:pt x="22993496" y="1043696"/>
                  </a:lnTo>
                  <a:lnTo>
                    <a:pt x="23093035" y="1026906"/>
                  </a:lnTo>
                  <a:lnTo>
                    <a:pt x="23192574" y="1010069"/>
                  </a:lnTo>
                  <a:lnTo>
                    <a:pt x="23292112" y="993187"/>
                  </a:lnTo>
                  <a:lnTo>
                    <a:pt x="23391651" y="976259"/>
                  </a:lnTo>
                  <a:lnTo>
                    <a:pt x="23491190" y="959285"/>
                  </a:lnTo>
                  <a:lnTo>
                    <a:pt x="23590729" y="942266"/>
                  </a:lnTo>
                  <a:lnTo>
                    <a:pt x="23690268" y="925202"/>
                  </a:lnTo>
                  <a:lnTo>
                    <a:pt x="23789807" y="908093"/>
                  </a:lnTo>
                  <a:lnTo>
                    <a:pt x="23889346" y="890939"/>
                  </a:lnTo>
                  <a:lnTo>
                    <a:pt x="23988885" y="873741"/>
                  </a:lnTo>
                  <a:lnTo>
                    <a:pt x="24088424" y="856498"/>
                  </a:lnTo>
                  <a:lnTo>
                    <a:pt x="24187963" y="839211"/>
                  </a:lnTo>
                  <a:lnTo>
                    <a:pt x="24287502" y="821880"/>
                  </a:lnTo>
                  <a:lnTo>
                    <a:pt x="24387041" y="804505"/>
                  </a:lnTo>
                  <a:lnTo>
                    <a:pt x="24486580" y="787086"/>
                  </a:lnTo>
                  <a:lnTo>
                    <a:pt x="24586119" y="769624"/>
                  </a:lnTo>
                  <a:lnTo>
                    <a:pt x="24685658" y="752119"/>
                  </a:lnTo>
                  <a:lnTo>
                    <a:pt x="24785197" y="734571"/>
                  </a:lnTo>
                  <a:lnTo>
                    <a:pt x="24884736" y="716979"/>
                  </a:lnTo>
                  <a:lnTo>
                    <a:pt x="24984275" y="699346"/>
                  </a:lnTo>
                  <a:lnTo>
                    <a:pt x="25083813" y="681669"/>
                  </a:lnTo>
                  <a:lnTo>
                    <a:pt x="25183352" y="663951"/>
                  </a:lnTo>
                  <a:lnTo>
                    <a:pt x="25282891" y="646191"/>
                  </a:lnTo>
                  <a:lnTo>
                    <a:pt x="25382430" y="628388"/>
                  </a:lnTo>
                  <a:lnTo>
                    <a:pt x="25481969" y="610545"/>
                  </a:lnTo>
                  <a:lnTo>
                    <a:pt x="25581508" y="592660"/>
                  </a:lnTo>
                  <a:lnTo>
                    <a:pt x="25681047" y="574733"/>
                  </a:lnTo>
                  <a:lnTo>
                    <a:pt x="25780586" y="556766"/>
                  </a:lnTo>
                  <a:lnTo>
                    <a:pt x="25880125" y="538759"/>
                  </a:lnTo>
                  <a:lnTo>
                    <a:pt x="25979664" y="520711"/>
                  </a:lnTo>
                  <a:lnTo>
                    <a:pt x="26079203" y="502623"/>
                  </a:lnTo>
                  <a:lnTo>
                    <a:pt x="26178742" y="484494"/>
                  </a:lnTo>
                  <a:lnTo>
                    <a:pt x="26278281" y="466327"/>
                  </a:lnTo>
                  <a:lnTo>
                    <a:pt x="26377820" y="448119"/>
                  </a:lnTo>
                  <a:lnTo>
                    <a:pt x="26477359" y="429873"/>
                  </a:lnTo>
                  <a:lnTo>
                    <a:pt x="26576898" y="411588"/>
                  </a:lnTo>
                  <a:lnTo>
                    <a:pt x="26676437" y="393264"/>
                  </a:lnTo>
                  <a:lnTo>
                    <a:pt x="26775975" y="374901"/>
                  </a:lnTo>
                  <a:lnTo>
                    <a:pt x="26875514" y="356501"/>
                  </a:lnTo>
                  <a:lnTo>
                    <a:pt x="26975053" y="338062"/>
                  </a:lnTo>
                  <a:lnTo>
                    <a:pt x="27074592" y="319586"/>
                  </a:lnTo>
                  <a:lnTo>
                    <a:pt x="27174131" y="301073"/>
                  </a:lnTo>
                  <a:lnTo>
                    <a:pt x="27273670" y="282522"/>
                  </a:lnTo>
                  <a:lnTo>
                    <a:pt x="27373209" y="263935"/>
                  </a:lnTo>
                  <a:lnTo>
                    <a:pt x="27472748" y="245311"/>
                  </a:lnTo>
                  <a:lnTo>
                    <a:pt x="27572287" y="226651"/>
                  </a:lnTo>
                  <a:lnTo>
                    <a:pt x="27671826" y="207954"/>
                  </a:lnTo>
                  <a:lnTo>
                    <a:pt x="27771365" y="189222"/>
                  </a:lnTo>
                  <a:lnTo>
                    <a:pt x="27870904" y="170455"/>
                  </a:lnTo>
                  <a:lnTo>
                    <a:pt x="27970443" y="151652"/>
                  </a:lnTo>
                  <a:lnTo>
                    <a:pt x="28069982" y="132815"/>
                  </a:lnTo>
                  <a:lnTo>
                    <a:pt x="28169521" y="113943"/>
                  </a:lnTo>
                  <a:lnTo>
                    <a:pt x="28269060" y="95036"/>
                  </a:lnTo>
                  <a:lnTo>
                    <a:pt x="28368599" y="76096"/>
                  </a:lnTo>
                  <a:lnTo>
                    <a:pt x="28468137" y="57122"/>
                  </a:lnTo>
                  <a:lnTo>
                    <a:pt x="28567676" y="38114"/>
                  </a:lnTo>
                  <a:lnTo>
                    <a:pt x="28667215" y="19073"/>
                  </a:lnTo>
                  <a:lnTo>
                    <a:pt x="28766754" y="0"/>
                  </a:lnTo>
                </a:path>
              </a:pathLst>
            </a:custGeom>
            <a:ln w="27000">
              <a:solidFill>
                <a:srgbClr val="000000">
                  <a:alpha val="50196"/>
                </a:srgbClr>
              </a:solidFill>
              <a:prstDash val="solid"/>
              <a:round/>
            </a:ln>
          </p:spPr>
          <p:txBody>
            <a:bodyPr/>
            <a:lstStyle/>
            <a:p/>
          </p:txBody>
        </p:sp>
        <p:sp>
          <p:nvSpPr>
            <p:cNvPr id="24" name="Polyline form 24"/>
            <p:cNvSpPr/>
            <p:nvPr/>
          </p:nvSpPr>
          <p:spPr>
            <a:xfrm>
              <a:off x="5315827" y="16683687"/>
              <a:ext cx="28766754" cy="7"/>
            </a:xfrm>
            <a:custGeom>
              <a:avLst/>
              <a:pathLst>
                <a:path w="28766754" h="7">
                  <a:moveTo>
                    <a:pt x="0" y="7"/>
                  </a:moveTo>
                  <a:lnTo>
                    <a:pt x="99539" y="7"/>
                  </a:lnTo>
                  <a:lnTo>
                    <a:pt x="199078" y="7"/>
                  </a:lnTo>
                  <a:lnTo>
                    <a:pt x="298617" y="7"/>
                  </a:lnTo>
                  <a:lnTo>
                    <a:pt x="398156" y="7"/>
                  </a:lnTo>
                  <a:lnTo>
                    <a:pt x="497695" y="7"/>
                  </a:lnTo>
                  <a:lnTo>
                    <a:pt x="597234" y="7"/>
                  </a:lnTo>
                  <a:lnTo>
                    <a:pt x="696773" y="7"/>
                  </a:lnTo>
                  <a:lnTo>
                    <a:pt x="796312" y="7"/>
                  </a:lnTo>
                  <a:lnTo>
                    <a:pt x="895850" y="7"/>
                  </a:lnTo>
                  <a:lnTo>
                    <a:pt x="995389" y="7"/>
                  </a:lnTo>
                  <a:lnTo>
                    <a:pt x="1094928" y="7"/>
                  </a:lnTo>
                  <a:lnTo>
                    <a:pt x="1194467" y="7"/>
                  </a:lnTo>
                  <a:lnTo>
                    <a:pt x="1294006" y="7"/>
                  </a:lnTo>
                  <a:lnTo>
                    <a:pt x="1393545" y="7"/>
                  </a:lnTo>
                  <a:lnTo>
                    <a:pt x="1493084" y="7"/>
                  </a:lnTo>
                  <a:lnTo>
                    <a:pt x="1592623" y="7"/>
                  </a:lnTo>
                  <a:lnTo>
                    <a:pt x="1692162" y="7"/>
                  </a:lnTo>
                  <a:lnTo>
                    <a:pt x="1791701" y="7"/>
                  </a:lnTo>
                  <a:lnTo>
                    <a:pt x="1891240" y="7"/>
                  </a:lnTo>
                  <a:lnTo>
                    <a:pt x="1990779" y="7"/>
                  </a:lnTo>
                  <a:lnTo>
                    <a:pt x="2090318" y="7"/>
                  </a:lnTo>
                  <a:lnTo>
                    <a:pt x="2189857" y="7"/>
                  </a:lnTo>
                  <a:lnTo>
                    <a:pt x="2289396" y="7"/>
                  </a:lnTo>
                  <a:lnTo>
                    <a:pt x="2388935" y="7"/>
                  </a:lnTo>
                  <a:lnTo>
                    <a:pt x="2488474" y="7"/>
                  </a:lnTo>
                  <a:lnTo>
                    <a:pt x="2588012" y="7"/>
                  </a:lnTo>
                  <a:lnTo>
                    <a:pt x="2687551" y="7"/>
                  </a:lnTo>
                  <a:lnTo>
                    <a:pt x="2787090" y="7"/>
                  </a:lnTo>
                  <a:lnTo>
                    <a:pt x="2886629" y="7"/>
                  </a:lnTo>
                  <a:lnTo>
                    <a:pt x="2986168" y="7"/>
                  </a:lnTo>
                  <a:lnTo>
                    <a:pt x="3085707" y="7"/>
                  </a:lnTo>
                  <a:lnTo>
                    <a:pt x="3185246" y="7"/>
                  </a:lnTo>
                  <a:lnTo>
                    <a:pt x="3284785" y="7"/>
                  </a:lnTo>
                  <a:lnTo>
                    <a:pt x="3384324" y="7"/>
                  </a:lnTo>
                  <a:lnTo>
                    <a:pt x="3483863" y="7"/>
                  </a:lnTo>
                  <a:lnTo>
                    <a:pt x="3583402" y="7"/>
                  </a:lnTo>
                  <a:lnTo>
                    <a:pt x="3682941" y="7"/>
                  </a:lnTo>
                  <a:lnTo>
                    <a:pt x="3782480" y="7"/>
                  </a:lnTo>
                  <a:lnTo>
                    <a:pt x="3882019" y="7"/>
                  </a:lnTo>
                  <a:lnTo>
                    <a:pt x="3981558" y="7"/>
                  </a:lnTo>
                  <a:lnTo>
                    <a:pt x="4081097" y="7"/>
                  </a:lnTo>
                  <a:lnTo>
                    <a:pt x="4180636" y="7"/>
                  </a:lnTo>
                  <a:lnTo>
                    <a:pt x="4280175" y="7"/>
                  </a:lnTo>
                  <a:lnTo>
                    <a:pt x="4379713" y="7"/>
                  </a:lnTo>
                  <a:lnTo>
                    <a:pt x="4479252" y="7"/>
                  </a:lnTo>
                  <a:lnTo>
                    <a:pt x="4578791" y="7"/>
                  </a:lnTo>
                  <a:lnTo>
                    <a:pt x="4678330" y="7"/>
                  </a:lnTo>
                  <a:lnTo>
                    <a:pt x="4777869" y="7"/>
                  </a:lnTo>
                  <a:lnTo>
                    <a:pt x="4877408" y="7"/>
                  </a:lnTo>
                  <a:lnTo>
                    <a:pt x="4976947" y="7"/>
                  </a:lnTo>
                  <a:lnTo>
                    <a:pt x="5076486" y="7"/>
                  </a:lnTo>
                  <a:lnTo>
                    <a:pt x="5176025" y="7"/>
                  </a:lnTo>
                  <a:lnTo>
                    <a:pt x="5275564" y="7"/>
                  </a:lnTo>
                  <a:lnTo>
                    <a:pt x="5375103" y="7"/>
                  </a:lnTo>
                  <a:lnTo>
                    <a:pt x="5474642" y="7"/>
                  </a:lnTo>
                  <a:lnTo>
                    <a:pt x="5574181" y="7"/>
                  </a:lnTo>
                  <a:lnTo>
                    <a:pt x="5673720" y="7"/>
                  </a:lnTo>
                  <a:lnTo>
                    <a:pt x="5773259" y="6"/>
                  </a:lnTo>
                  <a:lnTo>
                    <a:pt x="5872798" y="6"/>
                  </a:lnTo>
                  <a:lnTo>
                    <a:pt x="5972337" y="6"/>
                  </a:lnTo>
                  <a:lnTo>
                    <a:pt x="6071875" y="6"/>
                  </a:lnTo>
                  <a:lnTo>
                    <a:pt x="6171414" y="6"/>
                  </a:lnTo>
                  <a:lnTo>
                    <a:pt x="6270953" y="6"/>
                  </a:lnTo>
                  <a:lnTo>
                    <a:pt x="6370492" y="6"/>
                  </a:lnTo>
                  <a:lnTo>
                    <a:pt x="6470031" y="6"/>
                  </a:lnTo>
                  <a:lnTo>
                    <a:pt x="6569570" y="6"/>
                  </a:lnTo>
                  <a:lnTo>
                    <a:pt x="6669109" y="6"/>
                  </a:lnTo>
                  <a:lnTo>
                    <a:pt x="6768648" y="6"/>
                  </a:lnTo>
                  <a:lnTo>
                    <a:pt x="6868187" y="6"/>
                  </a:lnTo>
                  <a:lnTo>
                    <a:pt x="6967726" y="6"/>
                  </a:lnTo>
                  <a:lnTo>
                    <a:pt x="7067265" y="6"/>
                  </a:lnTo>
                  <a:lnTo>
                    <a:pt x="7166804" y="6"/>
                  </a:lnTo>
                  <a:lnTo>
                    <a:pt x="7266343" y="6"/>
                  </a:lnTo>
                  <a:lnTo>
                    <a:pt x="7365882" y="6"/>
                  </a:lnTo>
                  <a:lnTo>
                    <a:pt x="7465421" y="6"/>
                  </a:lnTo>
                  <a:lnTo>
                    <a:pt x="7564960" y="6"/>
                  </a:lnTo>
                  <a:lnTo>
                    <a:pt x="7664499" y="6"/>
                  </a:lnTo>
                  <a:lnTo>
                    <a:pt x="7764037" y="6"/>
                  </a:lnTo>
                  <a:lnTo>
                    <a:pt x="7863576" y="6"/>
                  </a:lnTo>
                  <a:lnTo>
                    <a:pt x="7963115" y="6"/>
                  </a:lnTo>
                  <a:lnTo>
                    <a:pt x="8062654" y="6"/>
                  </a:lnTo>
                  <a:lnTo>
                    <a:pt x="8162193" y="6"/>
                  </a:lnTo>
                  <a:lnTo>
                    <a:pt x="8261732" y="6"/>
                  </a:lnTo>
                  <a:lnTo>
                    <a:pt x="8361271" y="6"/>
                  </a:lnTo>
                  <a:lnTo>
                    <a:pt x="8460810" y="6"/>
                  </a:lnTo>
                  <a:lnTo>
                    <a:pt x="8560349" y="6"/>
                  </a:lnTo>
                  <a:lnTo>
                    <a:pt x="8659888" y="6"/>
                  </a:lnTo>
                  <a:lnTo>
                    <a:pt x="8759427" y="6"/>
                  </a:lnTo>
                  <a:lnTo>
                    <a:pt x="8858966" y="6"/>
                  </a:lnTo>
                  <a:lnTo>
                    <a:pt x="8958505" y="6"/>
                  </a:lnTo>
                  <a:lnTo>
                    <a:pt x="9058044" y="6"/>
                  </a:lnTo>
                  <a:lnTo>
                    <a:pt x="9157583" y="6"/>
                  </a:lnTo>
                  <a:lnTo>
                    <a:pt x="9257122" y="6"/>
                  </a:lnTo>
                  <a:lnTo>
                    <a:pt x="9356661" y="6"/>
                  </a:lnTo>
                  <a:lnTo>
                    <a:pt x="9456200" y="6"/>
                  </a:lnTo>
                  <a:lnTo>
                    <a:pt x="9555738" y="6"/>
                  </a:lnTo>
                  <a:lnTo>
                    <a:pt x="9655277" y="6"/>
                  </a:lnTo>
                  <a:lnTo>
                    <a:pt x="9754816" y="6"/>
                  </a:lnTo>
                  <a:lnTo>
                    <a:pt x="9854355" y="6"/>
                  </a:lnTo>
                  <a:lnTo>
                    <a:pt x="9953894" y="6"/>
                  </a:lnTo>
                  <a:lnTo>
                    <a:pt x="10053433" y="6"/>
                  </a:lnTo>
                  <a:lnTo>
                    <a:pt x="10152972" y="6"/>
                  </a:lnTo>
                  <a:lnTo>
                    <a:pt x="10252511" y="6"/>
                  </a:lnTo>
                  <a:lnTo>
                    <a:pt x="10352050" y="6"/>
                  </a:lnTo>
                  <a:lnTo>
                    <a:pt x="10451589" y="6"/>
                  </a:lnTo>
                  <a:lnTo>
                    <a:pt x="10551128" y="6"/>
                  </a:lnTo>
                  <a:lnTo>
                    <a:pt x="10650667" y="6"/>
                  </a:lnTo>
                  <a:lnTo>
                    <a:pt x="10750206" y="6"/>
                  </a:lnTo>
                  <a:lnTo>
                    <a:pt x="10849745" y="6"/>
                  </a:lnTo>
                  <a:lnTo>
                    <a:pt x="10949284" y="6"/>
                  </a:lnTo>
                  <a:lnTo>
                    <a:pt x="11048823" y="6"/>
                  </a:lnTo>
                  <a:lnTo>
                    <a:pt x="11148362" y="6"/>
                  </a:lnTo>
                  <a:lnTo>
                    <a:pt x="11247900" y="6"/>
                  </a:lnTo>
                  <a:lnTo>
                    <a:pt x="11347439" y="6"/>
                  </a:lnTo>
                  <a:lnTo>
                    <a:pt x="11446978" y="6"/>
                  </a:lnTo>
                  <a:lnTo>
                    <a:pt x="11546517" y="6"/>
                  </a:lnTo>
                  <a:lnTo>
                    <a:pt x="11646056" y="6"/>
                  </a:lnTo>
                  <a:lnTo>
                    <a:pt x="11745595" y="6"/>
                  </a:lnTo>
                  <a:lnTo>
                    <a:pt x="11845134" y="6"/>
                  </a:lnTo>
                  <a:lnTo>
                    <a:pt x="11944673" y="6"/>
                  </a:lnTo>
                  <a:lnTo>
                    <a:pt x="12044212" y="6"/>
                  </a:lnTo>
                  <a:lnTo>
                    <a:pt x="12143751" y="6"/>
                  </a:lnTo>
                  <a:lnTo>
                    <a:pt x="12243290" y="6"/>
                  </a:lnTo>
                  <a:lnTo>
                    <a:pt x="12342829" y="6"/>
                  </a:lnTo>
                  <a:lnTo>
                    <a:pt x="12442368" y="6"/>
                  </a:lnTo>
                  <a:lnTo>
                    <a:pt x="12541907" y="6"/>
                  </a:lnTo>
                  <a:lnTo>
                    <a:pt x="12641446" y="6"/>
                  </a:lnTo>
                  <a:lnTo>
                    <a:pt x="12740985" y="6"/>
                  </a:lnTo>
                  <a:lnTo>
                    <a:pt x="12840524" y="6"/>
                  </a:lnTo>
                  <a:lnTo>
                    <a:pt x="12940062" y="6"/>
                  </a:lnTo>
                  <a:lnTo>
                    <a:pt x="13039601" y="5"/>
                  </a:lnTo>
                  <a:lnTo>
                    <a:pt x="13139140" y="5"/>
                  </a:lnTo>
                  <a:lnTo>
                    <a:pt x="13238679" y="5"/>
                  </a:lnTo>
                  <a:lnTo>
                    <a:pt x="13338218" y="5"/>
                  </a:lnTo>
                  <a:lnTo>
                    <a:pt x="13437757" y="5"/>
                  </a:lnTo>
                  <a:lnTo>
                    <a:pt x="13537296" y="5"/>
                  </a:lnTo>
                  <a:lnTo>
                    <a:pt x="13636835" y="5"/>
                  </a:lnTo>
                  <a:lnTo>
                    <a:pt x="13736374" y="5"/>
                  </a:lnTo>
                  <a:lnTo>
                    <a:pt x="13835913" y="5"/>
                  </a:lnTo>
                  <a:lnTo>
                    <a:pt x="13935452" y="5"/>
                  </a:lnTo>
                  <a:lnTo>
                    <a:pt x="14034991" y="5"/>
                  </a:lnTo>
                  <a:lnTo>
                    <a:pt x="14134530" y="5"/>
                  </a:lnTo>
                  <a:lnTo>
                    <a:pt x="14234069" y="5"/>
                  </a:lnTo>
                  <a:lnTo>
                    <a:pt x="14333608" y="5"/>
                  </a:lnTo>
                  <a:lnTo>
                    <a:pt x="14433147" y="5"/>
                  </a:lnTo>
                  <a:lnTo>
                    <a:pt x="14532686" y="5"/>
                  </a:lnTo>
                  <a:lnTo>
                    <a:pt x="14632225" y="5"/>
                  </a:lnTo>
                  <a:lnTo>
                    <a:pt x="14731763" y="5"/>
                  </a:lnTo>
                  <a:lnTo>
                    <a:pt x="14831302" y="5"/>
                  </a:lnTo>
                  <a:lnTo>
                    <a:pt x="14930841" y="5"/>
                  </a:lnTo>
                  <a:lnTo>
                    <a:pt x="15030380" y="5"/>
                  </a:lnTo>
                  <a:lnTo>
                    <a:pt x="15129919" y="5"/>
                  </a:lnTo>
                  <a:lnTo>
                    <a:pt x="15229458" y="5"/>
                  </a:lnTo>
                  <a:lnTo>
                    <a:pt x="15328997" y="5"/>
                  </a:lnTo>
                  <a:lnTo>
                    <a:pt x="15428536" y="5"/>
                  </a:lnTo>
                  <a:lnTo>
                    <a:pt x="15528075" y="5"/>
                  </a:lnTo>
                  <a:lnTo>
                    <a:pt x="15627614" y="5"/>
                  </a:lnTo>
                  <a:lnTo>
                    <a:pt x="15727153" y="5"/>
                  </a:lnTo>
                  <a:lnTo>
                    <a:pt x="15826692" y="5"/>
                  </a:lnTo>
                  <a:lnTo>
                    <a:pt x="15926231" y="5"/>
                  </a:lnTo>
                  <a:lnTo>
                    <a:pt x="16025770" y="5"/>
                  </a:lnTo>
                  <a:lnTo>
                    <a:pt x="16125309" y="5"/>
                  </a:lnTo>
                  <a:lnTo>
                    <a:pt x="16224848" y="5"/>
                  </a:lnTo>
                  <a:lnTo>
                    <a:pt x="16324387" y="5"/>
                  </a:lnTo>
                  <a:lnTo>
                    <a:pt x="16423925" y="5"/>
                  </a:lnTo>
                  <a:lnTo>
                    <a:pt x="16523464" y="5"/>
                  </a:lnTo>
                  <a:lnTo>
                    <a:pt x="16623003" y="5"/>
                  </a:lnTo>
                  <a:lnTo>
                    <a:pt x="16722542" y="5"/>
                  </a:lnTo>
                  <a:lnTo>
                    <a:pt x="16822081" y="5"/>
                  </a:lnTo>
                  <a:lnTo>
                    <a:pt x="16921620" y="5"/>
                  </a:lnTo>
                  <a:lnTo>
                    <a:pt x="17021159" y="5"/>
                  </a:lnTo>
                  <a:lnTo>
                    <a:pt x="17120698" y="5"/>
                  </a:lnTo>
                  <a:lnTo>
                    <a:pt x="17220237" y="5"/>
                  </a:lnTo>
                  <a:lnTo>
                    <a:pt x="17319776" y="5"/>
                  </a:lnTo>
                  <a:lnTo>
                    <a:pt x="17419315" y="5"/>
                  </a:lnTo>
                  <a:lnTo>
                    <a:pt x="17518854" y="5"/>
                  </a:lnTo>
                  <a:lnTo>
                    <a:pt x="17618393" y="5"/>
                  </a:lnTo>
                  <a:lnTo>
                    <a:pt x="17717932" y="4"/>
                  </a:lnTo>
                  <a:lnTo>
                    <a:pt x="17817471" y="4"/>
                  </a:lnTo>
                  <a:lnTo>
                    <a:pt x="17917010" y="4"/>
                  </a:lnTo>
                  <a:lnTo>
                    <a:pt x="18016549" y="4"/>
                  </a:lnTo>
                  <a:lnTo>
                    <a:pt x="18116087" y="4"/>
                  </a:lnTo>
                  <a:lnTo>
                    <a:pt x="18215626" y="4"/>
                  </a:lnTo>
                  <a:lnTo>
                    <a:pt x="18315165" y="4"/>
                  </a:lnTo>
                  <a:lnTo>
                    <a:pt x="18414704" y="4"/>
                  </a:lnTo>
                  <a:lnTo>
                    <a:pt x="18514243" y="4"/>
                  </a:lnTo>
                  <a:lnTo>
                    <a:pt x="18613782" y="4"/>
                  </a:lnTo>
                  <a:lnTo>
                    <a:pt x="18713321" y="4"/>
                  </a:lnTo>
                  <a:lnTo>
                    <a:pt x="18812860" y="4"/>
                  </a:lnTo>
                  <a:lnTo>
                    <a:pt x="18912399" y="4"/>
                  </a:lnTo>
                  <a:lnTo>
                    <a:pt x="19011938" y="4"/>
                  </a:lnTo>
                  <a:lnTo>
                    <a:pt x="19111477" y="4"/>
                  </a:lnTo>
                  <a:lnTo>
                    <a:pt x="19211016" y="4"/>
                  </a:lnTo>
                  <a:lnTo>
                    <a:pt x="19310555" y="4"/>
                  </a:lnTo>
                  <a:lnTo>
                    <a:pt x="19410094" y="4"/>
                  </a:lnTo>
                  <a:lnTo>
                    <a:pt x="19509633" y="4"/>
                  </a:lnTo>
                  <a:lnTo>
                    <a:pt x="19609172" y="4"/>
                  </a:lnTo>
                  <a:lnTo>
                    <a:pt x="19708711" y="4"/>
                  </a:lnTo>
                  <a:lnTo>
                    <a:pt x="19808250" y="4"/>
                  </a:lnTo>
                  <a:lnTo>
                    <a:pt x="19907788" y="4"/>
                  </a:lnTo>
                  <a:lnTo>
                    <a:pt x="20007327" y="4"/>
                  </a:lnTo>
                  <a:lnTo>
                    <a:pt x="20106866" y="4"/>
                  </a:lnTo>
                  <a:lnTo>
                    <a:pt x="20206405" y="4"/>
                  </a:lnTo>
                  <a:lnTo>
                    <a:pt x="20305944" y="4"/>
                  </a:lnTo>
                  <a:lnTo>
                    <a:pt x="20405483" y="4"/>
                  </a:lnTo>
                  <a:lnTo>
                    <a:pt x="20505022" y="4"/>
                  </a:lnTo>
                  <a:lnTo>
                    <a:pt x="20604561" y="4"/>
                  </a:lnTo>
                  <a:lnTo>
                    <a:pt x="20704100" y="4"/>
                  </a:lnTo>
                  <a:lnTo>
                    <a:pt x="20803639" y="4"/>
                  </a:lnTo>
                  <a:lnTo>
                    <a:pt x="20903178" y="4"/>
                  </a:lnTo>
                  <a:lnTo>
                    <a:pt x="21002717" y="4"/>
                  </a:lnTo>
                  <a:lnTo>
                    <a:pt x="21102256" y="4"/>
                  </a:lnTo>
                  <a:lnTo>
                    <a:pt x="21201795" y="3"/>
                  </a:lnTo>
                  <a:lnTo>
                    <a:pt x="21301334" y="3"/>
                  </a:lnTo>
                  <a:lnTo>
                    <a:pt x="21400873" y="3"/>
                  </a:lnTo>
                  <a:lnTo>
                    <a:pt x="21500412" y="3"/>
                  </a:lnTo>
                  <a:lnTo>
                    <a:pt x="21599950" y="3"/>
                  </a:lnTo>
                  <a:lnTo>
                    <a:pt x="21699489" y="3"/>
                  </a:lnTo>
                  <a:lnTo>
                    <a:pt x="21799028" y="3"/>
                  </a:lnTo>
                  <a:lnTo>
                    <a:pt x="21898567" y="3"/>
                  </a:lnTo>
                  <a:lnTo>
                    <a:pt x="21998106" y="3"/>
                  </a:lnTo>
                  <a:lnTo>
                    <a:pt x="22097645" y="3"/>
                  </a:lnTo>
                  <a:lnTo>
                    <a:pt x="22197184" y="3"/>
                  </a:lnTo>
                  <a:lnTo>
                    <a:pt x="22296723" y="3"/>
                  </a:lnTo>
                  <a:lnTo>
                    <a:pt x="22396262" y="3"/>
                  </a:lnTo>
                  <a:lnTo>
                    <a:pt x="22495801" y="3"/>
                  </a:lnTo>
                  <a:lnTo>
                    <a:pt x="22595340" y="3"/>
                  </a:lnTo>
                  <a:lnTo>
                    <a:pt x="22694879" y="3"/>
                  </a:lnTo>
                  <a:lnTo>
                    <a:pt x="22794418" y="3"/>
                  </a:lnTo>
                  <a:lnTo>
                    <a:pt x="22893957" y="3"/>
                  </a:lnTo>
                  <a:lnTo>
                    <a:pt x="22993496" y="3"/>
                  </a:lnTo>
                  <a:lnTo>
                    <a:pt x="23093035" y="3"/>
                  </a:lnTo>
                  <a:lnTo>
                    <a:pt x="23192574" y="3"/>
                  </a:lnTo>
                  <a:lnTo>
                    <a:pt x="23292112" y="3"/>
                  </a:lnTo>
                  <a:lnTo>
                    <a:pt x="23391651" y="3"/>
                  </a:lnTo>
                  <a:lnTo>
                    <a:pt x="23491190" y="3"/>
                  </a:lnTo>
                  <a:lnTo>
                    <a:pt x="23590729" y="3"/>
                  </a:lnTo>
                  <a:lnTo>
                    <a:pt x="23690268" y="3"/>
                  </a:lnTo>
                  <a:lnTo>
                    <a:pt x="23789807" y="3"/>
                  </a:lnTo>
                  <a:lnTo>
                    <a:pt x="23889346" y="2"/>
                  </a:lnTo>
                  <a:lnTo>
                    <a:pt x="23988885" y="2"/>
                  </a:lnTo>
                  <a:lnTo>
                    <a:pt x="24088424" y="2"/>
                  </a:lnTo>
                  <a:lnTo>
                    <a:pt x="24187963" y="2"/>
                  </a:lnTo>
                  <a:lnTo>
                    <a:pt x="24287502" y="2"/>
                  </a:lnTo>
                  <a:lnTo>
                    <a:pt x="24387041" y="2"/>
                  </a:lnTo>
                  <a:lnTo>
                    <a:pt x="24486580" y="2"/>
                  </a:lnTo>
                  <a:lnTo>
                    <a:pt x="24586119" y="2"/>
                  </a:lnTo>
                  <a:lnTo>
                    <a:pt x="24685658" y="2"/>
                  </a:lnTo>
                  <a:lnTo>
                    <a:pt x="24785197" y="2"/>
                  </a:lnTo>
                  <a:lnTo>
                    <a:pt x="24884736" y="2"/>
                  </a:lnTo>
                  <a:lnTo>
                    <a:pt x="24984275" y="2"/>
                  </a:lnTo>
                  <a:lnTo>
                    <a:pt x="25083813" y="2"/>
                  </a:lnTo>
                  <a:lnTo>
                    <a:pt x="25183352" y="2"/>
                  </a:lnTo>
                  <a:lnTo>
                    <a:pt x="25282891" y="2"/>
                  </a:lnTo>
                  <a:lnTo>
                    <a:pt x="25382430" y="2"/>
                  </a:lnTo>
                  <a:lnTo>
                    <a:pt x="25481969" y="2"/>
                  </a:lnTo>
                  <a:lnTo>
                    <a:pt x="25581508" y="2"/>
                  </a:lnTo>
                  <a:lnTo>
                    <a:pt x="25681047" y="2"/>
                  </a:lnTo>
                  <a:lnTo>
                    <a:pt x="25780586" y="2"/>
                  </a:lnTo>
                  <a:lnTo>
                    <a:pt x="25880125" y="2"/>
                  </a:lnTo>
                  <a:lnTo>
                    <a:pt x="25979664" y="2"/>
                  </a:lnTo>
                  <a:lnTo>
                    <a:pt x="26079203" y="1"/>
                  </a:lnTo>
                  <a:lnTo>
                    <a:pt x="26178742" y="1"/>
                  </a:lnTo>
                  <a:lnTo>
                    <a:pt x="26278281" y="1"/>
                  </a:lnTo>
                  <a:lnTo>
                    <a:pt x="26377820" y="1"/>
                  </a:lnTo>
                  <a:lnTo>
                    <a:pt x="26477359" y="1"/>
                  </a:lnTo>
                  <a:lnTo>
                    <a:pt x="26576898" y="1"/>
                  </a:lnTo>
                  <a:lnTo>
                    <a:pt x="26676437" y="1"/>
                  </a:lnTo>
                  <a:lnTo>
                    <a:pt x="26775975" y="1"/>
                  </a:lnTo>
                  <a:lnTo>
                    <a:pt x="26875514" y="1"/>
                  </a:lnTo>
                  <a:lnTo>
                    <a:pt x="26975053" y="1"/>
                  </a:lnTo>
                  <a:lnTo>
                    <a:pt x="27074592" y="1"/>
                  </a:lnTo>
                  <a:lnTo>
                    <a:pt x="27174131" y="1"/>
                  </a:lnTo>
                  <a:lnTo>
                    <a:pt x="27273670" y="1"/>
                  </a:lnTo>
                  <a:lnTo>
                    <a:pt x="27373209" y="1"/>
                  </a:lnTo>
                  <a:lnTo>
                    <a:pt x="27472748" y="1"/>
                  </a:lnTo>
                  <a:lnTo>
                    <a:pt x="27572287" y="1"/>
                  </a:lnTo>
                  <a:lnTo>
                    <a:pt x="27671826" y="1"/>
                  </a:lnTo>
                  <a:lnTo>
                    <a:pt x="27771365" y="1"/>
                  </a:lnTo>
                  <a:lnTo>
                    <a:pt x="27870904" y="1"/>
                  </a:lnTo>
                  <a:lnTo>
                    <a:pt x="27970443" y="0"/>
                  </a:lnTo>
                  <a:lnTo>
                    <a:pt x="28069982" y="0"/>
                  </a:lnTo>
                  <a:lnTo>
                    <a:pt x="28169521" y="0"/>
                  </a:lnTo>
                  <a:lnTo>
                    <a:pt x="28269060" y="0"/>
                  </a:lnTo>
                  <a:lnTo>
                    <a:pt x="28368599" y="0"/>
                  </a:lnTo>
                  <a:lnTo>
                    <a:pt x="28468137" y="0"/>
                  </a:lnTo>
                  <a:lnTo>
                    <a:pt x="28567676" y="0"/>
                  </a:lnTo>
                  <a:lnTo>
                    <a:pt x="28667215" y="0"/>
                  </a:lnTo>
                  <a:lnTo>
                    <a:pt x="28766754" y="0"/>
                  </a:lnTo>
                </a:path>
              </a:pathLst>
            </a:custGeom>
            <a:ln w="27000">
              <a:solidFill>
                <a:srgbClr val="000000">
                  <a:alpha val="50196"/>
                </a:srgbClr>
              </a:solidFill>
              <a:prstDash val="solid"/>
              <a:round/>
            </a:ln>
          </p:spPr>
          <p:txBody>
            <a:bodyPr/>
            <a:lstStyle/>
            <a:p/>
          </p:txBody>
        </p:sp>
        <p:sp>
          <p:nvSpPr>
            <p:cNvPr id="25" name="Polyline form 25"/>
            <p:cNvSpPr/>
            <p:nvPr/>
          </p:nvSpPr>
          <p:spPr>
            <a:xfrm>
              <a:off x="5315827" y="14668997"/>
              <a:ext cx="28766754" cy="887281"/>
            </a:xfrm>
            <a:custGeom>
              <a:avLst/>
              <a:pathLst>
                <a:path w="28766754" h="887281">
                  <a:moveTo>
                    <a:pt x="0" y="887281"/>
                  </a:moveTo>
                  <a:lnTo>
                    <a:pt x="99539" y="884631"/>
                  </a:lnTo>
                  <a:lnTo>
                    <a:pt x="199078" y="881976"/>
                  </a:lnTo>
                  <a:lnTo>
                    <a:pt x="298617" y="879314"/>
                  </a:lnTo>
                  <a:lnTo>
                    <a:pt x="398156" y="876646"/>
                  </a:lnTo>
                  <a:lnTo>
                    <a:pt x="497695" y="873971"/>
                  </a:lnTo>
                  <a:lnTo>
                    <a:pt x="597234" y="871291"/>
                  </a:lnTo>
                  <a:lnTo>
                    <a:pt x="696773" y="868605"/>
                  </a:lnTo>
                  <a:lnTo>
                    <a:pt x="796312" y="865912"/>
                  </a:lnTo>
                  <a:lnTo>
                    <a:pt x="895850" y="863213"/>
                  </a:lnTo>
                  <a:lnTo>
                    <a:pt x="995389" y="860509"/>
                  </a:lnTo>
                  <a:lnTo>
                    <a:pt x="1094928" y="857798"/>
                  </a:lnTo>
                  <a:lnTo>
                    <a:pt x="1194467" y="855081"/>
                  </a:lnTo>
                  <a:lnTo>
                    <a:pt x="1294006" y="852358"/>
                  </a:lnTo>
                  <a:lnTo>
                    <a:pt x="1393545" y="849629"/>
                  </a:lnTo>
                  <a:lnTo>
                    <a:pt x="1493084" y="846894"/>
                  </a:lnTo>
                  <a:lnTo>
                    <a:pt x="1592623" y="844153"/>
                  </a:lnTo>
                  <a:lnTo>
                    <a:pt x="1692162" y="841406"/>
                  </a:lnTo>
                  <a:lnTo>
                    <a:pt x="1791701" y="838652"/>
                  </a:lnTo>
                  <a:lnTo>
                    <a:pt x="1891240" y="835893"/>
                  </a:lnTo>
                  <a:lnTo>
                    <a:pt x="1990779" y="833128"/>
                  </a:lnTo>
                  <a:lnTo>
                    <a:pt x="2090318" y="830357"/>
                  </a:lnTo>
                  <a:lnTo>
                    <a:pt x="2189857" y="827580"/>
                  </a:lnTo>
                  <a:lnTo>
                    <a:pt x="2289396" y="824797"/>
                  </a:lnTo>
                  <a:lnTo>
                    <a:pt x="2388935" y="822008"/>
                  </a:lnTo>
                  <a:lnTo>
                    <a:pt x="2488474" y="819214"/>
                  </a:lnTo>
                  <a:lnTo>
                    <a:pt x="2588012" y="816413"/>
                  </a:lnTo>
                  <a:lnTo>
                    <a:pt x="2687551" y="813606"/>
                  </a:lnTo>
                  <a:lnTo>
                    <a:pt x="2787090" y="810794"/>
                  </a:lnTo>
                  <a:lnTo>
                    <a:pt x="2886629" y="807976"/>
                  </a:lnTo>
                  <a:lnTo>
                    <a:pt x="2986168" y="805151"/>
                  </a:lnTo>
                  <a:lnTo>
                    <a:pt x="3085707" y="802321"/>
                  </a:lnTo>
                  <a:lnTo>
                    <a:pt x="3185246" y="799486"/>
                  </a:lnTo>
                  <a:lnTo>
                    <a:pt x="3284785" y="796644"/>
                  </a:lnTo>
                  <a:lnTo>
                    <a:pt x="3384324" y="793797"/>
                  </a:lnTo>
                  <a:lnTo>
                    <a:pt x="3483863" y="790944"/>
                  </a:lnTo>
                  <a:lnTo>
                    <a:pt x="3583402" y="788085"/>
                  </a:lnTo>
                  <a:lnTo>
                    <a:pt x="3682941" y="785220"/>
                  </a:lnTo>
                  <a:lnTo>
                    <a:pt x="3782480" y="782350"/>
                  </a:lnTo>
                  <a:lnTo>
                    <a:pt x="3882019" y="779474"/>
                  </a:lnTo>
                  <a:lnTo>
                    <a:pt x="3981558" y="776593"/>
                  </a:lnTo>
                  <a:lnTo>
                    <a:pt x="4081097" y="773705"/>
                  </a:lnTo>
                  <a:lnTo>
                    <a:pt x="4180636" y="770813"/>
                  </a:lnTo>
                  <a:lnTo>
                    <a:pt x="4280175" y="767914"/>
                  </a:lnTo>
                  <a:lnTo>
                    <a:pt x="4379713" y="765010"/>
                  </a:lnTo>
                  <a:lnTo>
                    <a:pt x="4479252" y="762101"/>
                  </a:lnTo>
                  <a:lnTo>
                    <a:pt x="4578791" y="759185"/>
                  </a:lnTo>
                  <a:lnTo>
                    <a:pt x="4678330" y="756265"/>
                  </a:lnTo>
                  <a:lnTo>
                    <a:pt x="4777869" y="753339"/>
                  </a:lnTo>
                  <a:lnTo>
                    <a:pt x="4877408" y="750407"/>
                  </a:lnTo>
                  <a:lnTo>
                    <a:pt x="4976947" y="747470"/>
                  </a:lnTo>
                  <a:lnTo>
                    <a:pt x="5076486" y="744527"/>
                  </a:lnTo>
                  <a:lnTo>
                    <a:pt x="5176025" y="741580"/>
                  </a:lnTo>
                  <a:lnTo>
                    <a:pt x="5275564" y="738626"/>
                  </a:lnTo>
                  <a:lnTo>
                    <a:pt x="5375103" y="735668"/>
                  </a:lnTo>
                  <a:lnTo>
                    <a:pt x="5474642" y="732704"/>
                  </a:lnTo>
                  <a:lnTo>
                    <a:pt x="5574181" y="729734"/>
                  </a:lnTo>
                  <a:lnTo>
                    <a:pt x="5673720" y="726760"/>
                  </a:lnTo>
                  <a:lnTo>
                    <a:pt x="5773259" y="723780"/>
                  </a:lnTo>
                  <a:lnTo>
                    <a:pt x="5872798" y="720795"/>
                  </a:lnTo>
                  <a:lnTo>
                    <a:pt x="5972337" y="717805"/>
                  </a:lnTo>
                  <a:lnTo>
                    <a:pt x="6071875" y="714809"/>
                  </a:lnTo>
                  <a:lnTo>
                    <a:pt x="6171414" y="711809"/>
                  </a:lnTo>
                  <a:lnTo>
                    <a:pt x="6270953" y="708803"/>
                  </a:lnTo>
                  <a:lnTo>
                    <a:pt x="6370492" y="705793"/>
                  </a:lnTo>
                  <a:lnTo>
                    <a:pt x="6470031" y="702777"/>
                  </a:lnTo>
                  <a:lnTo>
                    <a:pt x="6569570" y="699756"/>
                  </a:lnTo>
                  <a:lnTo>
                    <a:pt x="6669109" y="696730"/>
                  </a:lnTo>
                  <a:lnTo>
                    <a:pt x="6768648" y="693699"/>
                  </a:lnTo>
                  <a:lnTo>
                    <a:pt x="6868187" y="690664"/>
                  </a:lnTo>
                  <a:lnTo>
                    <a:pt x="6967726" y="687623"/>
                  </a:lnTo>
                  <a:lnTo>
                    <a:pt x="7067265" y="684577"/>
                  </a:lnTo>
                  <a:lnTo>
                    <a:pt x="7166804" y="681527"/>
                  </a:lnTo>
                  <a:lnTo>
                    <a:pt x="7266343" y="678472"/>
                  </a:lnTo>
                  <a:lnTo>
                    <a:pt x="7365882" y="675412"/>
                  </a:lnTo>
                  <a:lnTo>
                    <a:pt x="7465421" y="672347"/>
                  </a:lnTo>
                  <a:lnTo>
                    <a:pt x="7564960" y="669278"/>
                  </a:lnTo>
                  <a:lnTo>
                    <a:pt x="7664499" y="666204"/>
                  </a:lnTo>
                  <a:lnTo>
                    <a:pt x="7764037" y="663125"/>
                  </a:lnTo>
                  <a:lnTo>
                    <a:pt x="7863576" y="660041"/>
                  </a:lnTo>
                  <a:lnTo>
                    <a:pt x="7963115" y="656953"/>
                  </a:lnTo>
                  <a:lnTo>
                    <a:pt x="8062654" y="653861"/>
                  </a:lnTo>
                  <a:lnTo>
                    <a:pt x="8162193" y="650764"/>
                  </a:lnTo>
                  <a:lnTo>
                    <a:pt x="8261732" y="647662"/>
                  </a:lnTo>
                  <a:lnTo>
                    <a:pt x="8361271" y="644557"/>
                  </a:lnTo>
                  <a:lnTo>
                    <a:pt x="8460810" y="641446"/>
                  </a:lnTo>
                  <a:lnTo>
                    <a:pt x="8560349" y="638332"/>
                  </a:lnTo>
                  <a:lnTo>
                    <a:pt x="8659888" y="635213"/>
                  </a:lnTo>
                  <a:lnTo>
                    <a:pt x="8759427" y="632089"/>
                  </a:lnTo>
                  <a:lnTo>
                    <a:pt x="8858966" y="628962"/>
                  </a:lnTo>
                  <a:lnTo>
                    <a:pt x="8958505" y="625830"/>
                  </a:lnTo>
                  <a:lnTo>
                    <a:pt x="9058044" y="622694"/>
                  </a:lnTo>
                  <a:lnTo>
                    <a:pt x="9157583" y="619555"/>
                  </a:lnTo>
                  <a:lnTo>
                    <a:pt x="9257122" y="616411"/>
                  </a:lnTo>
                  <a:lnTo>
                    <a:pt x="9356661" y="613262"/>
                  </a:lnTo>
                  <a:lnTo>
                    <a:pt x="9456200" y="610110"/>
                  </a:lnTo>
                  <a:lnTo>
                    <a:pt x="9555738" y="606954"/>
                  </a:lnTo>
                  <a:lnTo>
                    <a:pt x="9655277" y="603794"/>
                  </a:lnTo>
                  <a:lnTo>
                    <a:pt x="9754816" y="600631"/>
                  </a:lnTo>
                  <a:lnTo>
                    <a:pt x="9854355" y="597463"/>
                  </a:lnTo>
                  <a:lnTo>
                    <a:pt x="9953894" y="594292"/>
                  </a:lnTo>
                  <a:lnTo>
                    <a:pt x="10053433" y="591117"/>
                  </a:lnTo>
                  <a:lnTo>
                    <a:pt x="10152972" y="587938"/>
                  </a:lnTo>
                  <a:lnTo>
                    <a:pt x="10252511" y="584755"/>
                  </a:lnTo>
                  <a:lnTo>
                    <a:pt x="10352050" y="581569"/>
                  </a:lnTo>
                  <a:lnTo>
                    <a:pt x="10451589" y="578380"/>
                  </a:lnTo>
                  <a:lnTo>
                    <a:pt x="10551128" y="575187"/>
                  </a:lnTo>
                  <a:lnTo>
                    <a:pt x="10650667" y="571990"/>
                  </a:lnTo>
                  <a:lnTo>
                    <a:pt x="10750206" y="568790"/>
                  </a:lnTo>
                  <a:lnTo>
                    <a:pt x="10849745" y="565587"/>
                  </a:lnTo>
                  <a:lnTo>
                    <a:pt x="10949284" y="562380"/>
                  </a:lnTo>
                  <a:lnTo>
                    <a:pt x="11048823" y="559170"/>
                  </a:lnTo>
                  <a:lnTo>
                    <a:pt x="11148362" y="555957"/>
                  </a:lnTo>
                  <a:lnTo>
                    <a:pt x="11247900" y="552741"/>
                  </a:lnTo>
                  <a:lnTo>
                    <a:pt x="11347439" y="549522"/>
                  </a:lnTo>
                  <a:lnTo>
                    <a:pt x="11446978" y="546299"/>
                  </a:lnTo>
                  <a:lnTo>
                    <a:pt x="11546517" y="543074"/>
                  </a:lnTo>
                  <a:lnTo>
                    <a:pt x="11646056" y="539845"/>
                  </a:lnTo>
                  <a:lnTo>
                    <a:pt x="11745595" y="536614"/>
                  </a:lnTo>
                  <a:lnTo>
                    <a:pt x="11845134" y="533380"/>
                  </a:lnTo>
                  <a:lnTo>
                    <a:pt x="11944673" y="530143"/>
                  </a:lnTo>
                  <a:lnTo>
                    <a:pt x="12044212" y="526903"/>
                  </a:lnTo>
                  <a:lnTo>
                    <a:pt x="12143751" y="523661"/>
                  </a:lnTo>
                  <a:lnTo>
                    <a:pt x="12243290" y="520416"/>
                  </a:lnTo>
                  <a:lnTo>
                    <a:pt x="12342829" y="517168"/>
                  </a:lnTo>
                  <a:lnTo>
                    <a:pt x="12442368" y="513918"/>
                  </a:lnTo>
                  <a:lnTo>
                    <a:pt x="12541907" y="510666"/>
                  </a:lnTo>
                  <a:lnTo>
                    <a:pt x="12641446" y="507411"/>
                  </a:lnTo>
                  <a:lnTo>
                    <a:pt x="12740985" y="504154"/>
                  </a:lnTo>
                  <a:lnTo>
                    <a:pt x="12840524" y="500894"/>
                  </a:lnTo>
                  <a:lnTo>
                    <a:pt x="12940062" y="497632"/>
                  </a:lnTo>
                  <a:lnTo>
                    <a:pt x="13039601" y="494368"/>
                  </a:lnTo>
                  <a:lnTo>
                    <a:pt x="13139140" y="491102"/>
                  </a:lnTo>
                  <a:lnTo>
                    <a:pt x="13238679" y="487834"/>
                  </a:lnTo>
                  <a:lnTo>
                    <a:pt x="13338218" y="484564"/>
                  </a:lnTo>
                  <a:lnTo>
                    <a:pt x="13437757" y="481292"/>
                  </a:lnTo>
                  <a:lnTo>
                    <a:pt x="13537296" y="478018"/>
                  </a:lnTo>
                  <a:lnTo>
                    <a:pt x="13636835" y="474742"/>
                  </a:lnTo>
                  <a:lnTo>
                    <a:pt x="13736374" y="471464"/>
                  </a:lnTo>
                  <a:lnTo>
                    <a:pt x="13835913" y="468185"/>
                  </a:lnTo>
                  <a:lnTo>
                    <a:pt x="13935452" y="464904"/>
                  </a:lnTo>
                  <a:lnTo>
                    <a:pt x="14034991" y="461622"/>
                  </a:lnTo>
                  <a:lnTo>
                    <a:pt x="14134530" y="458338"/>
                  </a:lnTo>
                  <a:lnTo>
                    <a:pt x="14234069" y="455052"/>
                  </a:lnTo>
                  <a:lnTo>
                    <a:pt x="14333608" y="451766"/>
                  </a:lnTo>
                  <a:lnTo>
                    <a:pt x="14433147" y="448477"/>
                  </a:lnTo>
                  <a:lnTo>
                    <a:pt x="14532686" y="445188"/>
                  </a:lnTo>
                  <a:lnTo>
                    <a:pt x="14632225" y="441898"/>
                  </a:lnTo>
                  <a:lnTo>
                    <a:pt x="14731763" y="438606"/>
                  </a:lnTo>
                  <a:lnTo>
                    <a:pt x="14831302" y="435313"/>
                  </a:lnTo>
                  <a:lnTo>
                    <a:pt x="14930841" y="432020"/>
                  </a:lnTo>
                  <a:lnTo>
                    <a:pt x="15030380" y="428725"/>
                  </a:lnTo>
                  <a:lnTo>
                    <a:pt x="15129919" y="425430"/>
                  </a:lnTo>
                  <a:lnTo>
                    <a:pt x="15229458" y="422134"/>
                  </a:lnTo>
                  <a:lnTo>
                    <a:pt x="15328997" y="418837"/>
                  </a:lnTo>
                  <a:lnTo>
                    <a:pt x="15428536" y="415539"/>
                  </a:lnTo>
                  <a:lnTo>
                    <a:pt x="15528075" y="412241"/>
                  </a:lnTo>
                  <a:lnTo>
                    <a:pt x="15627614" y="408942"/>
                  </a:lnTo>
                  <a:lnTo>
                    <a:pt x="15727153" y="405643"/>
                  </a:lnTo>
                  <a:lnTo>
                    <a:pt x="15826692" y="402344"/>
                  </a:lnTo>
                  <a:lnTo>
                    <a:pt x="15926231" y="399044"/>
                  </a:lnTo>
                  <a:lnTo>
                    <a:pt x="16025770" y="395744"/>
                  </a:lnTo>
                  <a:lnTo>
                    <a:pt x="16125309" y="392444"/>
                  </a:lnTo>
                  <a:lnTo>
                    <a:pt x="16224848" y="389144"/>
                  </a:lnTo>
                  <a:lnTo>
                    <a:pt x="16324387" y="385844"/>
                  </a:lnTo>
                  <a:lnTo>
                    <a:pt x="16423925" y="382544"/>
                  </a:lnTo>
                  <a:lnTo>
                    <a:pt x="16523464" y="379244"/>
                  </a:lnTo>
                  <a:lnTo>
                    <a:pt x="16623003" y="375945"/>
                  </a:lnTo>
                  <a:lnTo>
                    <a:pt x="16722542" y="372645"/>
                  </a:lnTo>
                  <a:lnTo>
                    <a:pt x="16822081" y="369346"/>
                  </a:lnTo>
                  <a:lnTo>
                    <a:pt x="16921620" y="366048"/>
                  </a:lnTo>
                  <a:lnTo>
                    <a:pt x="17021159" y="362750"/>
                  </a:lnTo>
                  <a:lnTo>
                    <a:pt x="17120698" y="359452"/>
                  </a:lnTo>
                  <a:lnTo>
                    <a:pt x="17220237" y="356155"/>
                  </a:lnTo>
                  <a:lnTo>
                    <a:pt x="17319776" y="352859"/>
                  </a:lnTo>
                  <a:lnTo>
                    <a:pt x="17419315" y="349564"/>
                  </a:lnTo>
                  <a:lnTo>
                    <a:pt x="17518854" y="346269"/>
                  </a:lnTo>
                  <a:lnTo>
                    <a:pt x="17618393" y="342976"/>
                  </a:lnTo>
                  <a:lnTo>
                    <a:pt x="17717932" y="339684"/>
                  </a:lnTo>
                  <a:lnTo>
                    <a:pt x="17817471" y="336393"/>
                  </a:lnTo>
                  <a:lnTo>
                    <a:pt x="17917010" y="333103"/>
                  </a:lnTo>
                  <a:lnTo>
                    <a:pt x="18016549" y="329814"/>
                  </a:lnTo>
                  <a:lnTo>
                    <a:pt x="18116087" y="326526"/>
                  </a:lnTo>
                  <a:lnTo>
                    <a:pt x="18215626" y="323240"/>
                  </a:lnTo>
                  <a:lnTo>
                    <a:pt x="18315165" y="319956"/>
                  </a:lnTo>
                  <a:lnTo>
                    <a:pt x="18414704" y="316673"/>
                  </a:lnTo>
                  <a:lnTo>
                    <a:pt x="18514243" y="313392"/>
                  </a:lnTo>
                  <a:lnTo>
                    <a:pt x="18613782" y="310113"/>
                  </a:lnTo>
                  <a:lnTo>
                    <a:pt x="18713321" y="306835"/>
                  </a:lnTo>
                  <a:lnTo>
                    <a:pt x="18812860" y="303559"/>
                  </a:lnTo>
                  <a:lnTo>
                    <a:pt x="18912399" y="300286"/>
                  </a:lnTo>
                  <a:lnTo>
                    <a:pt x="19011938" y="297014"/>
                  </a:lnTo>
                  <a:lnTo>
                    <a:pt x="19111477" y="293745"/>
                  </a:lnTo>
                  <a:lnTo>
                    <a:pt x="19211016" y="290478"/>
                  </a:lnTo>
                  <a:lnTo>
                    <a:pt x="19310555" y="287213"/>
                  </a:lnTo>
                  <a:lnTo>
                    <a:pt x="19410094" y="283950"/>
                  </a:lnTo>
                  <a:lnTo>
                    <a:pt x="19509633" y="280691"/>
                  </a:lnTo>
                  <a:lnTo>
                    <a:pt x="19609172" y="277433"/>
                  </a:lnTo>
                  <a:lnTo>
                    <a:pt x="19708711" y="274178"/>
                  </a:lnTo>
                  <a:lnTo>
                    <a:pt x="19808250" y="270926"/>
                  </a:lnTo>
                  <a:lnTo>
                    <a:pt x="19907788" y="267677"/>
                  </a:lnTo>
                  <a:lnTo>
                    <a:pt x="20007327" y="264431"/>
                  </a:lnTo>
                  <a:lnTo>
                    <a:pt x="20106866" y="261188"/>
                  </a:lnTo>
                  <a:lnTo>
                    <a:pt x="20206405" y="257947"/>
                  </a:lnTo>
                  <a:lnTo>
                    <a:pt x="20305944" y="254710"/>
                  </a:lnTo>
                  <a:lnTo>
                    <a:pt x="20405483" y="251476"/>
                  </a:lnTo>
                  <a:lnTo>
                    <a:pt x="20505022" y="248246"/>
                  </a:lnTo>
                  <a:lnTo>
                    <a:pt x="20604561" y="245019"/>
                  </a:lnTo>
                  <a:lnTo>
                    <a:pt x="20704100" y="241795"/>
                  </a:lnTo>
                  <a:lnTo>
                    <a:pt x="20803639" y="238575"/>
                  </a:lnTo>
                  <a:lnTo>
                    <a:pt x="20903178" y="235359"/>
                  </a:lnTo>
                  <a:lnTo>
                    <a:pt x="21002717" y="232146"/>
                  </a:lnTo>
                  <a:lnTo>
                    <a:pt x="21102256" y="228937"/>
                  </a:lnTo>
                  <a:lnTo>
                    <a:pt x="21201795" y="225732"/>
                  </a:lnTo>
                  <a:lnTo>
                    <a:pt x="21301334" y="222531"/>
                  </a:lnTo>
                  <a:lnTo>
                    <a:pt x="21400873" y="219334"/>
                  </a:lnTo>
                  <a:lnTo>
                    <a:pt x="21500412" y="216141"/>
                  </a:lnTo>
                  <a:lnTo>
                    <a:pt x="21599950" y="212953"/>
                  </a:lnTo>
                  <a:lnTo>
                    <a:pt x="21699489" y="209769"/>
                  </a:lnTo>
                  <a:lnTo>
                    <a:pt x="21799028" y="206589"/>
                  </a:lnTo>
                  <a:lnTo>
                    <a:pt x="21898567" y="203414"/>
                  </a:lnTo>
                  <a:lnTo>
                    <a:pt x="21998106" y="200243"/>
                  </a:lnTo>
                  <a:lnTo>
                    <a:pt x="22097645" y="197077"/>
                  </a:lnTo>
                  <a:lnTo>
                    <a:pt x="22197184" y="193916"/>
                  </a:lnTo>
                  <a:lnTo>
                    <a:pt x="22296723" y="190759"/>
                  </a:lnTo>
                  <a:lnTo>
                    <a:pt x="22396262" y="187608"/>
                  </a:lnTo>
                  <a:lnTo>
                    <a:pt x="22495801" y="184462"/>
                  </a:lnTo>
                  <a:lnTo>
                    <a:pt x="22595340" y="181320"/>
                  </a:lnTo>
                  <a:lnTo>
                    <a:pt x="22694879" y="178184"/>
                  </a:lnTo>
                  <a:lnTo>
                    <a:pt x="22794418" y="175053"/>
                  </a:lnTo>
                  <a:lnTo>
                    <a:pt x="22893957" y="171928"/>
                  </a:lnTo>
                  <a:lnTo>
                    <a:pt x="22993496" y="168807"/>
                  </a:lnTo>
                  <a:lnTo>
                    <a:pt x="23093035" y="165693"/>
                  </a:lnTo>
                  <a:lnTo>
                    <a:pt x="23192574" y="162584"/>
                  </a:lnTo>
                  <a:lnTo>
                    <a:pt x="23292112" y="159481"/>
                  </a:lnTo>
                  <a:lnTo>
                    <a:pt x="23391651" y="156383"/>
                  </a:lnTo>
                  <a:lnTo>
                    <a:pt x="23491190" y="153292"/>
                  </a:lnTo>
                  <a:lnTo>
                    <a:pt x="23590729" y="150206"/>
                  </a:lnTo>
                  <a:lnTo>
                    <a:pt x="23690268" y="147126"/>
                  </a:lnTo>
                  <a:lnTo>
                    <a:pt x="23789807" y="144053"/>
                  </a:lnTo>
                  <a:lnTo>
                    <a:pt x="23889346" y="140985"/>
                  </a:lnTo>
                  <a:lnTo>
                    <a:pt x="23988885" y="137924"/>
                  </a:lnTo>
                  <a:lnTo>
                    <a:pt x="24088424" y="134870"/>
                  </a:lnTo>
                  <a:lnTo>
                    <a:pt x="24187963" y="131822"/>
                  </a:lnTo>
                  <a:lnTo>
                    <a:pt x="24287502" y="128780"/>
                  </a:lnTo>
                  <a:lnTo>
                    <a:pt x="24387041" y="125745"/>
                  </a:lnTo>
                  <a:lnTo>
                    <a:pt x="24486580" y="122717"/>
                  </a:lnTo>
                  <a:lnTo>
                    <a:pt x="24586119" y="119695"/>
                  </a:lnTo>
                  <a:lnTo>
                    <a:pt x="24685658" y="116680"/>
                  </a:lnTo>
                  <a:lnTo>
                    <a:pt x="24785197" y="113673"/>
                  </a:lnTo>
                  <a:lnTo>
                    <a:pt x="24884736" y="110672"/>
                  </a:lnTo>
                  <a:lnTo>
                    <a:pt x="24984275" y="107679"/>
                  </a:lnTo>
                  <a:lnTo>
                    <a:pt x="25083813" y="104692"/>
                  </a:lnTo>
                  <a:lnTo>
                    <a:pt x="25183352" y="101713"/>
                  </a:lnTo>
                  <a:lnTo>
                    <a:pt x="25282891" y="98742"/>
                  </a:lnTo>
                  <a:lnTo>
                    <a:pt x="25382430" y="95777"/>
                  </a:lnTo>
                  <a:lnTo>
                    <a:pt x="25481969" y="92821"/>
                  </a:lnTo>
                  <a:lnTo>
                    <a:pt x="25581508" y="89872"/>
                  </a:lnTo>
                  <a:lnTo>
                    <a:pt x="25681047" y="86930"/>
                  </a:lnTo>
                  <a:lnTo>
                    <a:pt x="25780586" y="83997"/>
                  </a:lnTo>
                  <a:lnTo>
                    <a:pt x="25880125" y="81071"/>
                  </a:lnTo>
                  <a:lnTo>
                    <a:pt x="25979664" y="78154"/>
                  </a:lnTo>
                  <a:lnTo>
                    <a:pt x="26079203" y="75244"/>
                  </a:lnTo>
                  <a:lnTo>
                    <a:pt x="26178742" y="72342"/>
                  </a:lnTo>
                  <a:lnTo>
                    <a:pt x="26278281" y="69449"/>
                  </a:lnTo>
                  <a:lnTo>
                    <a:pt x="26377820" y="66564"/>
                  </a:lnTo>
                  <a:lnTo>
                    <a:pt x="26477359" y="63687"/>
                  </a:lnTo>
                  <a:lnTo>
                    <a:pt x="26576898" y="60819"/>
                  </a:lnTo>
                  <a:lnTo>
                    <a:pt x="26676437" y="57959"/>
                  </a:lnTo>
                  <a:lnTo>
                    <a:pt x="26775975" y="55107"/>
                  </a:lnTo>
                  <a:lnTo>
                    <a:pt x="26875514" y="52265"/>
                  </a:lnTo>
                  <a:lnTo>
                    <a:pt x="26975053" y="49431"/>
                  </a:lnTo>
                  <a:lnTo>
                    <a:pt x="27074592" y="46606"/>
                  </a:lnTo>
                  <a:lnTo>
                    <a:pt x="27174131" y="43789"/>
                  </a:lnTo>
                  <a:lnTo>
                    <a:pt x="27273670" y="40982"/>
                  </a:lnTo>
                  <a:lnTo>
                    <a:pt x="27373209" y="38184"/>
                  </a:lnTo>
                  <a:lnTo>
                    <a:pt x="27472748" y="35395"/>
                  </a:lnTo>
                  <a:lnTo>
                    <a:pt x="27572287" y="32615"/>
                  </a:lnTo>
                  <a:lnTo>
                    <a:pt x="27671826" y="29844"/>
                  </a:lnTo>
                  <a:lnTo>
                    <a:pt x="27771365" y="27083"/>
                  </a:lnTo>
                  <a:lnTo>
                    <a:pt x="27870904" y="24331"/>
                  </a:lnTo>
                  <a:lnTo>
                    <a:pt x="27970443" y="21589"/>
                  </a:lnTo>
                  <a:lnTo>
                    <a:pt x="28069982" y="18856"/>
                  </a:lnTo>
                  <a:lnTo>
                    <a:pt x="28169521" y="16133"/>
                  </a:lnTo>
                  <a:lnTo>
                    <a:pt x="28269060" y="13419"/>
                  </a:lnTo>
                  <a:lnTo>
                    <a:pt x="28368599" y="10716"/>
                  </a:lnTo>
                  <a:lnTo>
                    <a:pt x="28468137" y="8022"/>
                  </a:lnTo>
                  <a:lnTo>
                    <a:pt x="28567676" y="5338"/>
                  </a:lnTo>
                  <a:lnTo>
                    <a:pt x="28667215" y="2664"/>
                  </a:lnTo>
                  <a:lnTo>
                    <a:pt x="28766754" y="0"/>
                  </a:lnTo>
                </a:path>
              </a:pathLst>
            </a:custGeom>
            <a:ln w="27000">
              <a:solidFill>
                <a:srgbClr val="000000">
                  <a:alpha val="50196"/>
                </a:srgbClr>
              </a:solidFill>
              <a:prstDash val="solid"/>
              <a:round/>
            </a:ln>
          </p:spPr>
          <p:txBody>
            <a:bodyPr/>
            <a:lstStyle/>
            <a:p/>
          </p:txBody>
        </p:sp>
        <p:sp>
          <p:nvSpPr>
            <p:cNvPr id="26" name="Polyline form 26"/>
            <p:cNvSpPr/>
            <p:nvPr/>
          </p:nvSpPr>
          <p:spPr>
            <a:xfrm>
              <a:off x="5315827" y="2902805"/>
              <a:ext cx="28766754" cy="4521569"/>
            </a:xfrm>
            <a:custGeom>
              <a:avLst/>
              <a:pathLst>
                <a:path w="28766754" h="4521569">
                  <a:moveTo>
                    <a:pt x="0" y="0"/>
                  </a:moveTo>
                  <a:lnTo>
                    <a:pt x="99539" y="8956"/>
                  </a:lnTo>
                  <a:lnTo>
                    <a:pt x="199078" y="17951"/>
                  </a:lnTo>
                  <a:lnTo>
                    <a:pt x="298617" y="26985"/>
                  </a:lnTo>
                  <a:lnTo>
                    <a:pt x="398156" y="36059"/>
                  </a:lnTo>
                  <a:lnTo>
                    <a:pt x="497695" y="45173"/>
                  </a:lnTo>
                  <a:lnTo>
                    <a:pt x="597234" y="54327"/>
                  </a:lnTo>
                  <a:lnTo>
                    <a:pt x="696773" y="63520"/>
                  </a:lnTo>
                  <a:lnTo>
                    <a:pt x="796312" y="72754"/>
                  </a:lnTo>
                  <a:lnTo>
                    <a:pt x="895850" y="82028"/>
                  </a:lnTo>
                  <a:lnTo>
                    <a:pt x="995389" y="91343"/>
                  </a:lnTo>
                  <a:lnTo>
                    <a:pt x="1094928" y="100698"/>
                  </a:lnTo>
                  <a:lnTo>
                    <a:pt x="1194467" y="110094"/>
                  </a:lnTo>
                  <a:lnTo>
                    <a:pt x="1294006" y="119530"/>
                  </a:lnTo>
                  <a:lnTo>
                    <a:pt x="1393545" y="129008"/>
                  </a:lnTo>
                  <a:lnTo>
                    <a:pt x="1493084" y="138527"/>
                  </a:lnTo>
                  <a:lnTo>
                    <a:pt x="1592623" y="148087"/>
                  </a:lnTo>
                  <a:lnTo>
                    <a:pt x="1692162" y="157688"/>
                  </a:lnTo>
                  <a:lnTo>
                    <a:pt x="1791701" y="167330"/>
                  </a:lnTo>
                  <a:lnTo>
                    <a:pt x="1891240" y="177015"/>
                  </a:lnTo>
                  <a:lnTo>
                    <a:pt x="1990779" y="186741"/>
                  </a:lnTo>
                  <a:lnTo>
                    <a:pt x="2090318" y="196509"/>
                  </a:lnTo>
                  <a:lnTo>
                    <a:pt x="2189857" y="206319"/>
                  </a:lnTo>
                  <a:lnTo>
                    <a:pt x="2289396" y="216171"/>
                  </a:lnTo>
                  <a:lnTo>
                    <a:pt x="2388935" y="226065"/>
                  </a:lnTo>
                  <a:lnTo>
                    <a:pt x="2488474" y="236002"/>
                  </a:lnTo>
                  <a:lnTo>
                    <a:pt x="2588012" y="245981"/>
                  </a:lnTo>
                  <a:lnTo>
                    <a:pt x="2687551" y="256003"/>
                  </a:lnTo>
                  <a:lnTo>
                    <a:pt x="2787090" y="266068"/>
                  </a:lnTo>
                  <a:lnTo>
                    <a:pt x="2886629" y="276175"/>
                  </a:lnTo>
                  <a:lnTo>
                    <a:pt x="2986168" y="286326"/>
                  </a:lnTo>
                  <a:lnTo>
                    <a:pt x="3085707" y="296520"/>
                  </a:lnTo>
                  <a:lnTo>
                    <a:pt x="3185246" y="306757"/>
                  </a:lnTo>
                  <a:lnTo>
                    <a:pt x="3284785" y="317037"/>
                  </a:lnTo>
                  <a:lnTo>
                    <a:pt x="3384324" y="327362"/>
                  </a:lnTo>
                  <a:lnTo>
                    <a:pt x="3483863" y="337729"/>
                  </a:lnTo>
                  <a:lnTo>
                    <a:pt x="3583402" y="348141"/>
                  </a:lnTo>
                  <a:lnTo>
                    <a:pt x="3682941" y="358597"/>
                  </a:lnTo>
                  <a:lnTo>
                    <a:pt x="3782480" y="369096"/>
                  </a:lnTo>
                  <a:lnTo>
                    <a:pt x="3882019" y="379640"/>
                  </a:lnTo>
                  <a:lnTo>
                    <a:pt x="3981558" y="390228"/>
                  </a:lnTo>
                  <a:lnTo>
                    <a:pt x="4081097" y="400861"/>
                  </a:lnTo>
                  <a:lnTo>
                    <a:pt x="4180636" y="411538"/>
                  </a:lnTo>
                  <a:lnTo>
                    <a:pt x="4280175" y="422259"/>
                  </a:lnTo>
                  <a:lnTo>
                    <a:pt x="4379713" y="433026"/>
                  </a:lnTo>
                  <a:lnTo>
                    <a:pt x="4479252" y="443837"/>
                  </a:lnTo>
                  <a:lnTo>
                    <a:pt x="4578791" y="454694"/>
                  </a:lnTo>
                  <a:lnTo>
                    <a:pt x="4678330" y="465595"/>
                  </a:lnTo>
                  <a:lnTo>
                    <a:pt x="4777869" y="476542"/>
                  </a:lnTo>
                  <a:lnTo>
                    <a:pt x="4877408" y="487535"/>
                  </a:lnTo>
                  <a:lnTo>
                    <a:pt x="4976947" y="498572"/>
                  </a:lnTo>
                  <a:lnTo>
                    <a:pt x="5076486" y="509656"/>
                  </a:lnTo>
                  <a:lnTo>
                    <a:pt x="5176025" y="520785"/>
                  </a:lnTo>
                  <a:lnTo>
                    <a:pt x="5275564" y="531960"/>
                  </a:lnTo>
                  <a:lnTo>
                    <a:pt x="5375103" y="543181"/>
                  </a:lnTo>
                  <a:lnTo>
                    <a:pt x="5474642" y="554448"/>
                  </a:lnTo>
                  <a:lnTo>
                    <a:pt x="5574181" y="565762"/>
                  </a:lnTo>
                  <a:lnTo>
                    <a:pt x="5673720" y="577121"/>
                  </a:lnTo>
                  <a:lnTo>
                    <a:pt x="5773259" y="588528"/>
                  </a:lnTo>
                  <a:lnTo>
                    <a:pt x="5872798" y="599980"/>
                  </a:lnTo>
                  <a:lnTo>
                    <a:pt x="5972337" y="611480"/>
                  </a:lnTo>
                  <a:lnTo>
                    <a:pt x="6071875" y="623026"/>
                  </a:lnTo>
                  <a:lnTo>
                    <a:pt x="6171414" y="634619"/>
                  </a:lnTo>
                  <a:lnTo>
                    <a:pt x="6270953" y="646259"/>
                  </a:lnTo>
                  <a:lnTo>
                    <a:pt x="6370492" y="657946"/>
                  </a:lnTo>
                  <a:lnTo>
                    <a:pt x="6470031" y="669680"/>
                  </a:lnTo>
                  <a:lnTo>
                    <a:pt x="6569570" y="681462"/>
                  </a:lnTo>
                  <a:lnTo>
                    <a:pt x="6669109" y="693291"/>
                  </a:lnTo>
                  <a:lnTo>
                    <a:pt x="6768648" y="705167"/>
                  </a:lnTo>
                  <a:lnTo>
                    <a:pt x="6868187" y="717091"/>
                  </a:lnTo>
                  <a:lnTo>
                    <a:pt x="6967726" y="729063"/>
                  </a:lnTo>
                  <a:lnTo>
                    <a:pt x="7067265" y="741083"/>
                  </a:lnTo>
                  <a:lnTo>
                    <a:pt x="7166804" y="753150"/>
                  </a:lnTo>
                  <a:lnTo>
                    <a:pt x="7266343" y="765266"/>
                  </a:lnTo>
                  <a:lnTo>
                    <a:pt x="7365882" y="777430"/>
                  </a:lnTo>
                  <a:lnTo>
                    <a:pt x="7465421" y="789642"/>
                  </a:lnTo>
                  <a:lnTo>
                    <a:pt x="7564960" y="801902"/>
                  </a:lnTo>
                  <a:lnTo>
                    <a:pt x="7664499" y="814211"/>
                  </a:lnTo>
                  <a:lnTo>
                    <a:pt x="7764037" y="826568"/>
                  </a:lnTo>
                  <a:lnTo>
                    <a:pt x="7863576" y="838974"/>
                  </a:lnTo>
                  <a:lnTo>
                    <a:pt x="7963115" y="851429"/>
                  </a:lnTo>
                  <a:lnTo>
                    <a:pt x="8062654" y="863932"/>
                  </a:lnTo>
                  <a:lnTo>
                    <a:pt x="8162193" y="876484"/>
                  </a:lnTo>
                  <a:lnTo>
                    <a:pt x="8261732" y="889085"/>
                  </a:lnTo>
                  <a:lnTo>
                    <a:pt x="8361271" y="901736"/>
                  </a:lnTo>
                  <a:lnTo>
                    <a:pt x="8460810" y="914435"/>
                  </a:lnTo>
                  <a:lnTo>
                    <a:pt x="8560349" y="927184"/>
                  </a:lnTo>
                  <a:lnTo>
                    <a:pt x="8659888" y="939982"/>
                  </a:lnTo>
                  <a:lnTo>
                    <a:pt x="8759427" y="952829"/>
                  </a:lnTo>
                  <a:lnTo>
                    <a:pt x="8858966" y="965726"/>
                  </a:lnTo>
                  <a:lnTo>
                    <a:pt x="8958505" y="978672"/>
                  </a:lnTo>
                  <a:lnTo>
                    <a:pt x="9058044" y="991668"/>
                  </a:lnTo>
                  <a:lnTo>
                    <a:pt x="9157583" y="1004714"/>
                  </a:lnTo>
                  <a:lnTo>
                    <a:pt x="9257122" y="1017810"/>
                  </a:lnTo>
                  <a:lnTo>
                    <a:pt x="9356661" y="1030955"/>
                  </a:lnTo>
                  <a:lnTo>
                    <a:pt x="9456200" y="1044150"/>
                  </a:lnTo>
                  <a:lnTo>
                    <a:pt x="9555738" y="1057396"/>
                  </a:lnTo>
                  <a:lnTo>
                    <a:pt x="9655277" y="1070691"/>
                  </a:lnTo>
                  <a:lnTo>
                    <a:pt x="9754816" y="1084037"/>
                  </a:lnTo>
                  <a:lnTo>
                    <a:pt x="9854355" y="1097433"/>
                  </a:lnTo>
                  <a:lnTo>
                    <a:pt x="9953894" y="1110879"/>
                  </a:lnTo>
                  <a:lnTo>
                    <a:pt x="10053433" y="1124376"/>
                  </a:lnTo>
                  <a:lnTo>
                    <a:pt x="10152972" y="1137923"/>
                  </a:lnTo>
                  <a:lnTo>
                    <a:pt x="10252511" y="1151520"/>
                  </a:lnTo>
                  <a:lnTo>
                    <a:pt x="10352050" y="1165168"/>
                  </a:lnTo>
                  <a:lnTo>
                    <a:pt x="10451589" y="1178867"/>
                  </a:lnTo>
                  <a:lnTo>
                    <a:pt x="10551128" y="1192616"/>
                  </a:lnTo>
                  <a:lnTo>
                    <a:pt x="10650667" y="1206416"/>
                  </a:lnTo>
                  <a:lnTo>
                    <a:pt x="10750206" y="1220267"/>
                  </a:lnTo>
                  <a:lnTo>
                    <a:pt x="10849745" y="1234169"/>
                  </a:lnTo>
                  <a:lnTo>
                    <a:pt x="10949284" y="1248121"/>
                  </a:lnTo>
                  <a:lnTo>
                    <a:pt x="11048823" y="1262125"/>
                  </a:lnTo>
                  <a:lnTo>
                    <a:pt x="11148362" y="1276180"/>
                  </a:lnTo>
                  <a:lnTo>
                    <a:pt x="11247900" y="1290285"/>
                  </a:lnTo>
                  <a:lnTo>
                    <a:pt x="11347439" y="1304442"/>
                  </a:lnTo>
                  <a:lnTo>
                    <a:pt x="11446978" y="1318649"/>
                  </a:lnTo>
                  <a:lnTo>
                    <a:pt x="11546517" y="1332908"/>
                  </a:lnTo>
                  <a:lnTo>
                    <a:pt x="11646056" y="1347219"/>
                  </a:lnTo>
                  <a:lnTo>
                    <a:pt x="11745595" y="1361580"/>
                  </a:lnTo>
                  <a:lnTo>
                    <a:pt x="11845134" y="1375993"/>
                  </a:lnTo>
                  <a:lnTo>
                    <a:pt x="11944673" y="1390457"/>
                  </a:lnTo>
                  <a:lnTo>
                    <a:pt x="12044212" y="1404972"/>
                  </a:lnTo>
                  <a:lnTo>
                    <a:pt x="12143751" y="1419539"/>
                  </a:lnTo>
                  <a:lnTo>
                    <a:pt x="12243290" y="1434157"/>
                  </a:lnTo>
                  <a:lnTo>
                    <a:pt x="12342829" y="1448827"/>
                  </a:lnTo>
                  <a:lnTo>
                    <a:pt x="12442368" y="1463548"/>
                  </a:lnTo>
                  <a:lnTo>
                    <a:pt x="12541907" y="1478321"/>
                  </a:lnTo>
                  <a:lnTo>
                    <a:pt x="12641446" y="1493145"/>
                  </a:lnTo>
                  <a:lnTo>
                    <a:pt x="12740985" y="1508020"/>
                  </a:lnTo>
                  <a:lnTo>
                    <a:pt x="12840524" y="1522948"/>
                  </a:lnTo>
                  <a:lnTo>
                    <a:pt x="12940062" y="1537927"/>
                  </a:lnTo>
                  <a:lnTo>
                    <a:pt x="13039601" y="1552957"/>
                  </a:lnTo>
                  <a:lnTo>
                    <a:pt x="13139140" y="1568039"/>
                  </a:lnTo>
                  <a:lnTo>
                    <a:pt x="13238679" y="1583173"/>
                  </a:lnTo>
                  <a:lnTo>
                    <a:pt x="13338218" y="1598358"/>
                  </a:lnTo>
                  <a:lnTo>
                    <a:pt x="13437757" y="1613595"/>
                  </a:lnTo>
                  <a:lnTo>
                    <a:pt x="13537296" y="1628884"/>
                  </a:lnTo>
                  <a:lnTo>
                    <a:pt x="13636835" y="1644224"/>
                  </a:lnTo>
                  <a:lnTo>
                    <a:pt x="13736374" y="1659616"/>
                  </a:lnTo>
                  <a:lnTo>
                    <a:pt x="13835913" y="1675059"/>
                  </a:lnTo>
                  <a:lnTo>
                    <a:pt x="13935452" y="1690554"/>
                  </a:lnTo>
                  <a:lnTo>
                    <a:pt x="14034991" y="1706101"/>
                  </a:lnTo>
                  <a:lnTo>
                    <a:pt x="14134530" y="1721699"/>
                  </a:lnTo>
                  <a:lnTo>
                    <a:pt x="14234069" y="1737349"/>
                  </a:lnTo>
                  <a:lnTo>
                    <a:pt x="14333608" y="1753051"/>
                  </a:lnTo>
                  <a:lnTo>
                    <a:pt x="14433147" y="1768804"/>
                  </a:lnTo>
                  <a:lnTo>
                    <a:pt x="14532686" y="1784609"/>
                  </a:lnTo>
                  <a:lnTo>
                    <a:pt x="14632225" y="1800465"/>
                  </a:lnTo>
                  <a:lnTo>
                    <a:pt x="14731763" y="1816373"/>
                  </a:lnTo>
                  <a:lnTo>
                    <a:pt x="14831302" y="1832332"/>
                  </a:lnTo>
                  <a:lnTo>
                    <a:pt x="14930841" y="1848343"/>
                  </a:lnTo>
                  <a:lnTo>
                    <a:pt x="15030380" y="1864406"/>
                  </a:lnTo>
                  <a:lnTo>
                    <a:pt x="15129919" y="1880519"/>
                  </a:lnTo>
                  <a:lnTo>
                    <a:pt x="15229458" y="1896684"/>
                  </a:lnTo>
                  <a:lnTo>
                    <a:pt x="15328997" y="1912901"/>
                  </a:lnTo>
                  <a:lnTo>
                    <a:pt x="15428536" y="1929169"/>
                  </a:lnTo>
                  <a:lnTo>
                    <a:pt x="15528075" y="1945488"/>
                  </a:lnTo>
                  <a:lnTo>
                    <a:pt x="15627614" y="1961858"/>
                  </a:lnTo>
                  <a:lnTo>
                    <a:pt x="15727153" y="1978279"/>
                  </a:lnTo>
                  <a:lnTo>
                    <a:pt x="15826692" y="1994752"/>
                  </a:lnTo>
                  <a:lnTo>
                    <a:pt x="15926231" y="2011276"/>
                  </a:lnTo>
                  <a:lnTo>
                    <a:pt x="16025770" y="2027851"/>
                  </a:lnTo>
                  <a:lnTo>
                    <a:pt x="16125309" y="2044476"/>
                  </a:lnTo>
                  <a:lnTo>
                    <a:pt x="16224848" y="2061153"/>
                  </a:lnTo>
                  <a:lnTo>
                    <a:pt x="16324387" y="2077881"/>
                  </a:lnTo>
                  <a:lnTo>
                    <a:pt x="16423925" y="2094659"/>
                  </a:lnTo>
                  <a:lnTo>
                    <a:pt x="16523464" y="2111488"/>
                  </a:lnTo>
                  <a:lnTo>
                    <a:pt x="16623003" y="2128368"/>
                  </a:lnTo>
                  <a:lnTo>
                    <a:pt x="16722542" y="2145299"/>
                  </a:lnTo>
                  <a:lnTo>
                    <a:pt x="16822081" y="2162280"/>
                  </a:lnTo>
                  <a:lnTo>
                    <a:pt x="16921620" y="2179311"/>
                  </a:lnTo>
                  <a:lnTo>
                    <a:pt x="17021159" y="2196393"/>
                  </a:lnTo>
                  <a:lnTo>
                    <a:pt x="17120698" y="2213526"/>
                  </a:lnTo>
                  <a:lnTo>
                    <a:pt x="17220237" y="2230708"/>
                  </a:lnTo>
                  <a:lnTo>
                    <a:pt x="17319776" y="2247941"/>
                  </a:lnTo>
                  <a:lnTo>
                    <a:pt x="17419315" y="2265223"/>
                  </a:lnTo>
                  <a:lnTo>
                    <a:pt x="17518854" y="2282556"/>
                  </a:lnTo>
                  <a:lnTo>
                    <a:pt x="17618393" y="2299939"/>
                  </a:lnTo>
                  <a:lnTo>
                    <a:pt x="17717932" y="2317371"/>
                  </a:lnTo>
                  <a:lnTo>
                    <a:pt x="17817471" y="2334853"/>
                  </a:lnTo>
                  <a:lnTo>
                    <a:pt x="17917010" y="2352385"/>
                  </a:lnTo>
                  <a:lnTo>
                    <a:pt x="18016549" y="2369966"/>
                  </a:lnTo>
                  <a:lnTo>
                    <a:pt x="18116087" y="2387596"/>
                  </a:lnTo>
                  <a:lnTo>
                    <a:pt x="18215626" y="2405276"/>
                  </a:lnTo>
                  <a:lnTo>
                    <a:pt x="18315165" y="2423005"/>
                  </a:lnTo>
                  <a:lnTo>
                    <a:pt x="18414704" y="2440783"/>
                  </a:lnTo>
                  <a:lnTo>
                    <a:pt x="18514243" y="2458610"/>
                  </a:lnTo>
                  <a:lnTo>
                    <a:pt x="18613782" y="2476486"/>
                  </a:lnTo>
                  <a:lnTo>
                    <a:pt x="18713321" y="2494411"/>
                  </a:lnTo>
                  <a:lnTo>
                    <a:pt x="18812860" y="2512384"/>
                  </a:lnTo>
                  <a:lnTo>
                    <a:pt x="18912399" y="2530405"/>
                  </a:lnTo>
                  <a:lnTo>
                    <a:pt x="19011938" y="2548475"/>
                  </a:lnTo>
                  <a:lnTo>
                    <a:pt x="19111477" y="2566593"/>
                  </a:lnTo>
                  <a:lnTo>
                    <a:pt x="19211016" y="2584759"/>
                  </a:lnTo>
                  <a:lnTo>
                    <a:pt x="19310555" y="2602973"/>
                  </a:lnTo>
                  <a:lnTo>
                    <a:pt x="19410094" y="2621235"/>
                  </a:lnTo>
                  <a:lnTo>
                    <a:pt x="19509633" y="2639544"/>
                  </a:lnTo>
                  <a:lnTo>
                    <a:pt x="19609172" y="2657901"/>
                  </a:lnTo>
                  <a:lnTo>
                    <a:pt x="19708711" y="2676305"/>
                  </a:lnTo>
                  <a:lnTo>
                    <a:pt x="19808250" y="2694757"/>
                  </a:lnTo>
                  <a:lnTo>
                    <a:pt x="19907788" y="2713255"/>
                  </a:lnTo>
                  <a:lnTo>
                    <a:pt x="20007327" y="2731800"/>
                  </a:lnTo>
                  <a:lnTo>
                    <a:pt x="20106866" y="2750392"/>
                  </a:lnTo>
                  <a:lnTo>
                    <a:pt x="20206405" y="2769031"/>
                  </a:lnTo>
                  <a:lnTo>
                    <a:pt x="20305944" y="2787716"/>
                  </a:lnTo>
                  <a:lnTo>
                    <a:pt x="20405483" y="2806447"/>
                  </a:lnTo>
                  <a:lnTo>
                    <a:pt x="20505022" y="2825224"/>
                  </a:lnTo>
                  <a:lnTo>
                    <a:pt x="20604561" y="2844048"/>
                  </a:lnTo>
                  <a:lnTo>
                    <a:pt x="20704100" y="2862916"/>
                  </a:lnTo>
                  <a:lnTo>
                    <a:pt x="20803639" y="2881831"/>
                  </a:lnTo>
                  <a:lnTo>
                    <a:pt x="20903178" y="2900790"/>
                  </a:lnTo>
                  <a:lnTo>
                    <a:pt x="21002717" y="2919795"/>
                  </a:lnTo>
                  <a:lnTo>
                    <a:pt x="21102256" y="2938845"/>
                  </a:lnTo>
                  <a:lnTo>
                    <a:pt x="21201795" y="2957939"/>
                  </a:lnTo>
                  <a:lnTo>
                    <a:pt x="21301334" y="2977078"/>
                  </a:lnTo>
                  <a:lnTo>
                    <a:pt x="21400873" y="2996262"/>
                  </a:lnTo>
                  <a:lnTo>
                    <a:pt x="21500412" y="3015490"/>
                  </a:lnTo>
                  <a:lnTo>
                    <a:pt x="21599950" y="3034761"/>
                  </a:lnTo>
                  <a:lnTo>
                    <a:pt x="21699489" y="3054077"/>
                  </a:lnTo>
                  <a:lnTo>
                    <a:pt x="21799028" y="3073436"/>
                  </a:lnTo>
                  <a:lnTo>
                    <a:pt x="21898567" y="3092838"/>
                  </a:lnTo>
                  <a:lnTo>
                    <a:pt x="21998106" y="3112283"/>
                  </a:lnTo>
                  <a:lnTo>
                    <a:pt x="22097645" y="3131772"/>
                  </a:lnTo>
                  <a:lnTo>
                    <a:pt x="22197184" y="3151303"/>
                  </a:lnTo>
                  <a:lnTo>
                    <a:pt x="22296723" y="3170877"/>
                  </a:lnTo>
                  <a:lnTo>
                    <a:pt x="22396262" y="3190492"/>
                  </a:lnTo>
                  <a:lnTo>
                    <a:pt x="22495801" y="3210150"/>
                  </a:lnTo>
                  <a:lnTo>
                    <a:pt x="22595340" y="3229850"/>
                  </a:lnTo>
                  <a:lnTo>
                    <a:pt x="22694879" y="3249591"/>
                  </a:lnTo>
                  <a:lnTo>
                    <a:pt x="22794418" y="3269374"/>
                  </a:lnTo>
                  <a:lnTo>
                    <a:pt x="22893957" y="3289198"/>
                  </a:lnTo>
                  <a:lnTo>
                    <a:pt x="22993496" y="3309062"/>
                  </a:lnTo>
                  <a:lnTo>
                    <a:pt x="23093035" y="3328968"/>
                  </a:lnTo>
                  <a:lnTo>
                    <a:pt x="23192574" y="3348913"/>
                  </a:lnTo>
                  <a:lnTo>
                    <a:pt x="23292112" y="3368899"/>
                  </a:lnTo>
                  <a:lnTo>
                    <a:pt x="23391651" y="3388925"/>
                  </a:lnTo>
                  <a:lnTo>
                    <a:pt x="23491190" y="3408990"/>
                  </a:lnTo>
                  <a:lnTo>
                    <a:pt x="23590729" y="3429095"/>
                  </a:lnTo>
                  <a:lnTo>
                    <a:pt x="23690268" y="3449238"/>
                  </a:lnTo>
                  <a:lnTo>
                    <a:pt x="23789807" y="3469421"/>
                  </a:lnTo>
                  <a:lnTo>
                    <a:pt x="23889346" y="3489642"/>
                  </a:lnTo>
                  <a:lnTo>
                    <a:pt x="23988885" y="3509901"/>
                  </a:lnTo>
                  <a:lnTo>
                    <a:pt x="24088424" y="3530199"/>
                  </a:lnTo>
                  <a:lnTo>
                    <a:pt x="24187963" y="3550534"/>
                  </a:lnTo>
                  <a:lnTo>
                    <a:pt x="24287502" y="3570907"/>
                  </a:lnTo>
                  <a:lnTo>
                    <a:pt x="24387041" y="3591317"/>
                  </a:lnTo>
                  <a:lnTo>
                    <a:pt x="24486580" y="3611764"/>
                  </a:lnTo>
                  <a:lnTo>
                    <a:pt x="24586119" y="3632248"/>
                  </a:lnTo>
                  <a:lnTo>
                    <a:pt x="24685658" y="3652768"/>
                  </a:lnTo>
                  <a:lnTo>
                    <a:pt x="24785197" y="3673324"/>
                  </a:lnTo>
                  <a:lnTo>
                    <a:pt x="24884736" y="3693916"/>
                  </a:lnTo>
                  <a:lnTo>
                    <a:pt x="24984275" y="3714543"/>
                  </a:lnTo>
                  <a:lnTo>
                    <a:pt x="25083813" y="3735205"/>
                  </a:lnTo>
                  <a:lnTo>
                    <a:pt x="25183352" y="3755903"/>
                  </a:lnTo>
                  <a:lnTo>
                    <a:pt x="25282891" y="3776635"/>
                  </a:lnTo>
                  <a:lnTo>
                    <a:pt x="25382430" y="3797401"/>
                  </a:lnTo>
                  <a:lnTo>
                    <a:pt x="25481969" y="3818202"/>
                  </a:lnTo>
                  <a:lnTo>
                    <a:pt x="25581508" y="3839036"/>
                  </a:lnTo>
                  <a:lnTo>
                    <a:pt x="25681047" y="3859904"/>
                  </a:lnTo>
                  <a:lnTo>
                    <a:pt x="25780586" y="3880804"/>
                  </a:lnTo>
                  <a:lnTo>
                    <a:pt x="25880125" y="3901737"/>
                  </a:lnTo>
                  <a:lnTo>
                    <a:pt x="25979664" y="3922703"/>
                  </a:lnTo>
                  <a:lnTo>
                    <a:pt x="26079203" y="3943701"/>
                  </a:lnTo>
                  <a:lnTo>
                    <a:pt x="26178742" y="3964731"/>
                  </a:lnTo>
                  <a:lnTo>
                    <a:pt x="26278281" y="3985792"/>
                  </a:lnTo>
                  <a:lnTo>
                    <a:pt x="26377820" y="4006885"/>
                  </a:lnTo>
                  <a:lnTo>
                    <a:pt x="26477359" y="4028008"/>
                  </a:lnTo>
                  <a:lnTo>
                    <a:pt x="26576898" y="4049162"/>
                  </a:lnTo>
                  <a:lnTo>
                    <a:pt x="26676437" y="4070345"/>
                  </a:lnTo>
                  <a:lnTo>
                    <a:pt x="26775975" y="4091559"/>
                  </a:lnTo>
                  <a:lnTo>
                    <a:pt x="26875514" y="4112803"/>
                  </a:lnTo>
                  <a:lnTo>
                    <a:pt x="26975053" y="4134075"/>
                  </a:lnTo>
                  <a:lnTo>
                    <a:pt x="27074592" y="4155376"/>
                  </a:lnTo>
                  <a:lnTo>
                    <a:pt x="27174131" y="4176706"/>
                  </a:lnTo>
                  <a:lnTo>
                    <a:pt x="27273670" y="4198064"/>
                  </a:lnTo>
                  <a:lnTo>
                    <a:pt x="27373209" y="4219449"/>
                  </a:lnTo>
                  <a:lnTo>
                    <a:pt x="27472748" y="4240863"/>
                  </a:lnTo>
                  <a:lnTo>
                    <a:pt x="27572287" y="4262303"/>
                  </a:lnTo>
                  <a:lnTo>
                    <a:pt x="27671826" y="4283770"/>
                  </a:lnTo>
                  <a:lnTo>
                    <a:pt x="27771365" y="4305263"/>
                  </a:lnTo>
                  <a:lnTo>
                    <a:pt x="27870904" y="4326783"/>
                  </a:lnTo>
                  <a:lnTo>
                    <a:pt x="27970443" y="4348328"/>
                  </a:lnTo>
                  <a:lnTo>
                    <a:pt x="28069982" y="4369898"/>
                  </a:lnTo>
                  <a:lnTo>
                    <a:pt x="28169521" y="4391493"/>
                  </a:lnTo>
                  <a:lnTo>
                    <a:pt x="28269060" y="4413113"/>
                  </a:lnTo>
                  <a:lnTo>
                    <a:pt x="28368599" y="4434757"/>
                  </a:lnTo>
                  <a:lnTo>
                    <a:pt x="28468137" y="4456425"/>
                  </a:lnTo>
                  <a:lnTo>
                    <a:pt x="28567676" y="4478117"/>
                  </a:lnTo>
                  <a:lnTo>
                    <a:pt x="28667215" y="4499832"/>
                  </a:lnTo>
                  <a:lnTo>
                    <a:pt x="28766754" y="4521569"/>
                  </a:lnTo>
                </a:path>
              </a:pathLst>
            </a:custGeom>
            <a:ln w="27000">
              <a:solidFill>
                <a:srgbClr val="000000">
                  <a:alpha val="50196"/>
                </a:srgbClr>
              </a:solidFill>
              <a:prstDash val="solid"/>
              <a:round/>
            </a:ln>
          </p:spPr>
          <p:txBody>
            <a:bodyPr/>
            <a:lstStyle/>
            <a:p/>
          </p:txBody>
        </p:sp>
        <p:sp>
          <p:nvSpPr>
            <p:cNvPr id="27" name="Polygon form 27"/>
            <p:cNvSpPr/>
            <p:nvPr/>
          </p:nvSpPr>
          <p:spPr>
            <a:xfrm>
              <a:off x="5315827" y="9581088"/>
              <a:ext cx="28766754" cy="6471042"/>
            </a:xfrm>
            <a:custGeom>
              <a:avLst/>
              <a:pathLst>
                <a:path w="28766754" h="6471042">
                  <a:moveTo>
                    <a:pt x="0" y="5267018"/>
                  </a:moveTo>
                  <a:lnTo>
                    <a:pt x="99539" y="5259482"/>
                  </a:lnTo>
                  <a:lnTo>
                    <a:pt x="199078" y="5250549"/>
                  </a:lnTo>
                  <a:lnTo>
                    <a:pt x="298617" y="5244364"/>
                  </a:lnTo>
                  <a:lnTo>
                    <a:pt x="398156" y="5237815"/>
                  </a:lnTo>
                  <a:lnTo>
                    <a:pt x="497695" y="5231936"/>
                  </a:lnTo>
                  <a:lnTo>
                    <a:pt x="597234" y="5224059"/>
                  </a:lnTo>
                  <a:lnTo>
                    <a:pt x="696773" y="5216609"/>
                  </a:lnTo>
                  <a:lnTo>
                    <a:pt x="796312" y="5207596"/>
                  </a:lnTo>
                  <a:lnTo>
                    <a:pt x="895850" y="5198558"/>
                  </a:lnTo>
                  <a:lnTo>
                    <a:pt x="995389" y="5190302"/>
                  </a:lnTo>
                  <a:lnTo>
                    <a:pt x="1094928" y="5180694"/>
                  </a:lnTo>
                  <a:lnTo>
                    <a:pt x="1194467" y="5171562"/>
                  </a:lnTo>
                  <a:lnTo>
                    <a:pt x="1294006" y="5162744"/>
                  </a:lnTo>
                  <a:lnTo>
                    <a:pt x="1393545" y="5155945"/>
                  </a:lnTo>
                  <a:lnTo>
                    <a:pt x="1493084" y="5147982"/>
                  </a:lnTo>
                  <a:lnTo>
                    <a:pt x="1592623" y="5138628"/>
                  </a:lnTo>
                  <a:lnTo>
                    <a:pt x="1692162" y="5129512"/>
                  </a:lnTo>
                  <a:lnTo>
                    <a:pt x="1791701" y="5120358"/>
                  </a:lnTo>
                  <a:lnTo>
                    <a:pt x="1891240" y="5111539"/>
                  </a:lnTo>
                  <a:lnTo>
                    <a:pt x="1990779" y="5103913"/>
                  </a:lnTo>
                  <a:lnTo>
                    <a:pt x="2090318" y="5096249"/>
                  </a:lnTo>
                  <a:lnTo>
                    <a:pt x="2189857" y="5088035"/>
                  </a:lnTo>
                  <a:lnTo>
                    <a:pt x="2289396" y="5079880"/>
                  </a:lnTo>
                  <a:lnTo>
                    <a:pt x="2388935" y="5069619"/>
                  </a:lnTo>
                  <a:lnTo>
                    <a:pt x="2488474" y="5059321"/>
                  </a:lnTo>
                  <a:lnTo>
                    <a:pt x="2588012" y="5051642"/>
                  </a:lnTo>
                  <a:lnTo>
                    <a:pt x="2687551" y="5044333"/>
                  </a:lnTo>
                  <a:lnTo>
                    <a:pt x="2787090" y="5036998"/>
                  </a:lnTo>
                  <a:lnTo>
                    <a:pt x="2886629" y="5027308"/>
                  </a:lnTo>
                  <a:lnTo>
                    <a:pt x="2986168" y="5015724"/>
                  </a:lnTo>
                  <a:lnTo>
                    <a:pt x="3085707" y="5005733"/>
                  </a:lnTo>
                  <a:lnTo>
                    <a:pt x="3185246" y="4996909"/>
                  </a:lnTo>
                  <a:lnTo>
                    <a:pt x="3284785" y="4986480"/>
                  </a:lnTo>
                  <a:lnTo>
                    <a:pt x="3384324" y="4976744"/>
                  </a:lnTo>
                  <a:lnTo>
                    <a:pt x="3483863" y="4967565"/>
                  </a:lnTo>
                  <a:lnTo>
                    <a:pt x="3583402" y="4956295"/>
                  </a:lnTo>
                  <a:lnTo>
                    <a:pt x="3682941" y="4949881"/>
                  </a:lnTo>
                  <a:lnTo>
                    <a:pt x="3782480" y="4938315"/>
                  </a:lnTo>
                  <a:lnTo>
                    <a:pt x="3882019" y="4928962"/>
                  </a:lnTo>
                  <a:lnTo>
                    <a:pt x="3981558" y="4918373"/>
                  </a:lnTo>
                  <a:lnTo>
                    <a:pt x="4081097" y="4907710"/>
                  </a:lnTo>
                  <a:lnTo>
                    <a:pt x="4180636" y="4896978"/>
                  </a:lnTo>
                  <a:lnTo>
                    <a:pt x="4280175" y="4885047"/>
                  </a:lnTo>
                  <a:lnTo>
                    <a:pt x="4379713" y="4875450"/>
                  </a:lnTo>
                  <a:lnTo>
                    <a:pt x="4479252" y="4864686"/>
                  </a:lnTo>
                  <a:lnTo>
                    <a:pt x="4578791" y="4853805"/>
                  </a:lnTo>
                  <a:lnTo>
                    <a:pt x="4678330" y="4843141"/>
                  </a:lnTo>
                  <a:lnTo>
                    <a:pt x="4777869" y="4832692"/>
                  </a:lnTo>
                  <a:lnTo>
                    <a:pt x="4877408" y="4822659"/>
                  </a:lnTo>
                  <a:lnTo>
                    <a:pt x="4976947" y="4813488"/>
                  </a:lnTo>
                  <a:lnTo>
                    <a:pt x="5076486" y="4803215"/>
                  </a:lnTo>
                  <a:lnTo>
                    <a:pt x="5176025" y="4793541"/>
                  </a:lnTo>
                  <a:lnTo>
                    <a:pt x="5275564" y="4783588"/>
                  </a:lnTo>
                  <a:lnTo>
                    <a:pt x="5375103" y="4773506"/>
                  </a:lnTo>
                  <a:lnTo>
                    <a:pt x="5474642" y="4760359"/>
                  </a:lnTo>
                  <a:lnTo>
                    <a:pt x="5574181" y="4748044"/>
                  </a:lnTo>
                  <a:lnTo>
                    <a:pt x="5673720" y="4737528"/>
                  </a:lnTo>
                  <a:lnTo>
                    <a:pt x="5773259" y="4727812"/>
                  </a:lnTo>
                  <a:lnTo>
                    <a:pt x="5872798" y="4716442"/>
                  </a:lnTo>
                  <a:lnTo>
                    <a:pt x="5972337" y="4705841"/>
                  </a:lnTo>
                  <a:lnTo>
                    <a:pt x="6071875" y="4695145"/>
                  </a:lnTo>
                  <a:lnTo>
                    <a:pt x="6171414" y="4684499"/>
                  </a:lnTo>
                  <a:lnTo>
                    <a:pt x="6270953" y="4673785"/>
                  </a:lnTo>
                  <a:lnTo>
                    <a:pt x="6370492" y="4662988"/>
                  </a:lnTo>
                  <a:lnTo>
                    <a:pt x="6470031" y="4652310"/>
                  </a:lnTo>
                  <a:lnTo>
                    <a:pt x="6569570" y="4642874"/>
                  </a:lnTo>
                  <a:lnTo>
                    <a:pt x="6669109" y="4630414"/>
                  </a:lnTo>
                  <a:lnTo>
                    <a:pt x="6768648" y="4617878"/>
                  </a:lnTo>
                  <a:lnTo>
                    <a:pt x="6868187" y="4605175"/>
                  </a:lnTo>
                  <a:lnTo>
                    <a:pt x="6967726" y="4593200"/>
                  </a:lnTo>
                  <a:lnTo>
                    <a:pt x="7067265" y="4583072"/>
                  </a:lnTo>
                  <a:lnTo>
                    <a:pt x="7166804" y="4571517"/>
                  </a:lnTo>
                  <a:lnTo>
                    <a:pt x="7266343" y="4560785"/>
                  </a:lnTo>
                  <a:lnTo>
                    <a:pt x="7365882" y="4550199"/>
                  </a:lnTo>
                  <a:lnTo>
                    <a:pt x="7465421" y="4538389"/>
                  </a:lnTo>
                  <a:lnTo>
                    <a:pt x="7564960" y="4525821"/>
                  </a:lnTo>
                  <a:lnTo>
                    <a:pt x="7664499" y="4513920"/>
                  </a:lnTo>
                  <a:lnTo>
                    <a:pt x="7764037" y="4502864"/>
                  </a:lnTo>
                  <a:lnTo>
                    <a:pt x="7863576" y="4490655"/>
                  </a:lnTo>
                  <a:lnTo>
                    <a:pt x="7963115" y="4478752"/>
                  </a:lnTo>
                  <a:lnTo>
                    <a:pt x="8062654" y="4465791"/>
                  </a:lnTo>
                  <a:lnTo>
                    <a:pt x="8162193" y="4454523"/>
                  </a:lnTo>
                  <a:lnTo>
                    <a:pt x="8261732" y="4440725"/>
                  </a:lnTo>
                  <a:lnTo>
                    <a:pt x="8361271" y="4427964"/>
                  </a:lnTo>
                  <a:lnTo>
                    <a:pt x="8460810" y="4414345"/>
                  </a:lnTo>
                  <a:lnTo>
                    <a:pt x="8560349" y="4402379"/>
                  </a:lnTo>
                  <a:lnTo>
                    <a:pt x="8659888" y="4392242"/>
                  </a:lnTo>
                  <a:lnTo>
                    <a:pt x="8759427" y="4379989"/>
                  </a:lnTo>
                  <a:lnTo>
                    <a:pt x="8858966" y="4366699"/>
                  </a:lnTo>
                  <a:lnTo>
                    <a:pt x="8958505" y="4352618"/>
                  </a:lnTo>
                  <a:lnTo>
                    <a:pt x="9058044" y="4336425"/>
                  </a:lnTo>
                  <a:lnTo>
                    <a:pt x="9157583" y="4324258"/>
                  </a:lnTo>
                  <a:lnTo>
                    <a:pt x="9257122" y="4309359"/>
                  </a:lnTo>
                  <a:lnTo>
                    <a:pt x="9356661" y="4295799"/>
                  </a:lnTo>
                  <a:lnTo>
                    <a:pt x="9456200" y="4283157"/>
                  </a:lnTo>
                  <a:lnTo>
                    <a:pt x="9555738" y="4269571"/>
                  </a:lnTo>
                  <a:lnTo>
                    <a:pt x="9655277" y="4257426"/>
                  </a:lnTo>
                  <a:lnTo>
                    <a:pt x="9754816" y="4241214"/>
                  </a:lnTo>
                  <a:lnTo>
                    <a:pt x="9854355" y="4226272"/>
                  </a:lnTo>
                  <a:lnTo>
                    <a:pt x="9953894" y="4212115"/>
                  </a:lnTo>
                  <a:lnTo>
                    <a:pt x="10053433" y="4198854"/>
                  </a:lnTo>
                  <a:lnTo>
                    <a:pt x="10152972" y="4184040"/>
                  </a:lnTo>
                  <a:lnTo>
                    <a:pt x="10252511" y="4171361"/>
                  </a:lnTo>
                  <a:lnTo>
                    <a:pt x="10352050" y="4157839"/>
                  </a:lnTo>
                  <a:lnTo>
                    <a:pt x="10451589" y="4140252"/>
                  </a:lnTo>
                  <a:lnTo>
                    <a:pt x="10551128" y="4126468"/>
                  </a:lnTo>
                  <a:lnTo>
                    <a:pt x="10650667" y="4112009"/>
                  </a:lnTo>
                  <a:lnTo>
                    <a:pt x="10750206" y="4098835"/>
                  </a:lnTo>
                  <a:lnTo>
                    <a:pt x="10849745" y="4085284"/>
                  </a:lnTo>
                  <a:lnTo>
                    <a:pt x="10949284" y="4068090"/>
                  </a:lnTo>
                  <a:lnTo>
                    <a:pt x="11048823" y="4053529"/>
                  </a:lnTo>
                  <a:lnTo>
                    <a:pt x="11148362" y="4037579"/>
                  </a:lnTo>
                  <a:lnTo>
                    <a:pt x="11247900" y="4022841"/>
                  </a:lnTo>
                  <a:lnTo>
                    <a:pt x="11347439" y="4007952"/>
                  </a:lnTo>
                  <a:lnTo>
                    <a:pt x="11446978" y="3993173"/>
                  </a:lnTo>
                  <a:lnTo>
                    <a:pt x="11546517" y="3978525"/>
                  </a:lnTo>
                  <a:lnTo>
                    <a:pt x="11646056" y="3963150"/>
                  </a:lnTo>
                  <a:lnTo>
                    <a:pt x="11745595" y="3946453"/>
                  </a:lnTo>
                  <a:lnTo>
                    <a:pt x="11845134" y="3931099"/>
                  </a:lnTo>
                  <a:lnTo>
                    <a:pt x="11944673" y="3913033"/>
                  </a:lnTo>
                  <a:lnTo>
                    <a:pt x="12044212" y="3895945"/>
                  </a:lnTo>
                  <a:lnTo>
                    <a:pt x="12143751" y="3882800"/>
                  </a:lnTo>
                  <a:lnTo>
                    <a:pt x="12243290" y="3866318"/>
                  </a:lnTo>
                  <a:lnTo>
                    <a:pt x="12342829" y="3850002"/>
                  </a:lnTo>
                  <a:lnTo>
                    <a:pt x="12442368" y="3835037"/>
                  </a:lnTo>
                  <a:lnTo>
                    <a:pt x="12541907" y="3816857"/>
                  </a:lnTo>
                  <a:lnTo>
                    <a:pt x="12641446" y="3799453"/>
                  </a:lnTo>
                  <a:lnTo>
                    <a:pt x="12740985" y="3783239"/>
                  </a:lnTo>
                  <a:lnTo>
                    <a:pt x="12840524" y="3769059"/>
                  </a:lnTo>
                  <a:lnTo>
                    <a:pt x="12940062" y="3751843"/>
                  </a:lnTo>
                  <a:lnTo>
                    <a:pt x="13039601" y="3736794"/>
                  </a:lnTo>
                  <a:lnTo>
                    <a:pt x="13139140" y="3720794"/>
                  </a:lnTo>
                  <a:lnTo>
                    <a:pt x="13238679" y="3703992"/>
                  </a:lnTo>
                  <a:lnTo>
                    <a:pt x="13338218" y="3688907"/>
                  </a:lnTo>
                  <a:lnTo>
                    <a:pt x="13437757" y="3670632"/>
                  </a:lnTo>
                  <a:lnTo>
                    <a:pt x="13537296" y="3654411"/>
                  </a:lnTo>
                  <a:lnTo>
                    <a:pt x="13636835" y="3636583"/>
                  </a:lnTo>
                  <a:lnTo>
                    <a:pt x="13736374" y="3622109"/>
                  </a:lnTo>
                  <a:lnTo>
                    <a:pt x="13835913" y="3606480"/>
                  </a:lnTo>
                  <a:lnTo>
                    <a:pt x="13935452" y="3588320"/>
                  </a:lnTo>
                  <a:lnTo>
                    <a:pt x="14034991" y="3572531"/>
                  </a:lnTo>
                  <a:lnTo>
                    <a:pt x="14134530" y="3557054"/>
                  </a:lnTo>
                  <a:lnTo>
                    <a:pt x="14234069" y="3540161"/>
                  </a:lnTo>
                  <a:lnTo>
                    <a:pt x="14333608" y="3522989"/>
                  </a:lnTo>
                  <a:lnTo>
                    <a:pt x="14433147" y="3504141"/>
                  </a:lnTo>
                  <a:lnTo>
                    <a:pt x="14532686" y="3488410"/>
                  </a:lnTo>
                  <a:lnTo>
                    <a:pt x="14632225" y="3472643"/>
                  </a:lnTo>
                  <a:lnTo>
                    <a:pt x="14731763" y="3454244"/>
                  </a:lnTo>
                  <a:lnTo>
                    <a:pt x="14831302" y="3436936"/>
                  </a:lnTo>
                  <a:lnTo>
                    <a:pt x="14930841" y="3418282"/>
                  </a:lnTo>
                  <a:lnTo>
                    <a:pt x="15030380" y="3399496"/>
                  </a:lnTo>
                  <a:lnTo>
                    <a:pt x="15129919" y="3380778"/>
                  </a:lnTo>
                  <a:lnTo>
                    <a:pt x="15229458" y="3361298"/>
                  </a:lnTo>
                  <a:lnTo>
                    <a:pt x="15328997" y="3342771"/>
                  </a:lnTo>
                  <a:lnTo>
                    <a:pt x="15428536" y="3322665"/>
                  </a:lnTo>
                  <a:lnTo>
                    <a:pt x="15528075" y="3302891"/>
                  </a:lnTo>
                  <a:lnTo>
                    <a:pt x="15627614" y="3284711"/>
                  </a:lnTo>
                  <a:lnTo>
                    <a:pt x="15727153" y="3262441"/>
                  </a:lnTo>
                  <a:lnTo>
                    <a:pt x="15826692" y="3245502"/>
                  </a:lnTo>
                  <a:lnTo>
                    <a:pt x="15926231" y="3225881"/>
                  </a:lnTo>
                  <a:lnTo>
                    <a:pt x="16025770" y="3203711"/>
                  </a:lnTo>
                  <a:lnTo>
                    <a:pt x="16125309" y="3182710"/>
                  </a:lnTo>
                  <a:lnTo>
                    <a:pt x="16224848" y="3161008"/>
                  </a:lnTo>
                  <a:lnTo>
                    <a:pt x="16324387" y="3141175"/>
                  </a:lnTo>
                  <a:lnTo>
                    <a:pt x="16423925" y="3122742"/>
                  </a:lnTo>
                  <a:lnTo>
                    <a:pt x="16523464" y="3102066"/>
                  </a:lnTo>
                  <a:lnTo>
                    <a:pt x="16623003" y="3083822"/>
                  </a:lnTo>
                  <a:lnTo>
                    <a:pt x="16722542" y="3061414"/>
                  </a:lnTo>
                  <a:lnTo>
                    <a:pt x="16822081" y="3040146"/>
                  </a:lnTo>
                  <a:lnTo>
                    <a:pt x="16921620" y="3018778"/>
                  </a:lnTo>
                  <a:lnTo>
                    <a:pt x="17021159" y="3000510"/>
                  </a:lnTo>
                  <a:lnTo>
                    <a:pt x="17120698" y="2980097"/>
                  </a:lnTo>
                  <a:lnTo>
                    <a:pt x="17220237" y="2958984"/>
                  </a:lnTo>
                  <a:lnTo>
                    <a:pt x="17319776" y="2939453"/>
                  </a:lnTo>
                  <a:lnTo>
                    <a:pt x="17419315" y="2918617"/>
                  </a:lnTo>
                  <a:lnTo>
                    <a:pt x="17518854" y="2895343"/>
                  </a:lnTo>
                  <a:lnTo>
                    <a:pt x="17618393" y="2872867"/>
                  </a:lnTo>
                  <a:lnTo>
                    <a:pt x="17717932" y="2851207"/>
                  </a:lnTo>
                  <a:lnTo>
                    <a:pt x="17817471" y="2829473"/>
                  </a:lnTo>
                  <a:lnTo>
                    <a:pt x="17917010" y="2813338"/>
                  </a:lnTo>
                  <a:lnTo>
                    <a:pt x="18016549" y="2795840"/>
                  </a:lnTo>
                  <a:lnTo>
                    <a:pt x="18116087" y="2774998"/>
                  </a:lnTo>
                  <a:lnTo>
                    <a:pt x="18215626" y="2754974"/>
                  </a:lnTo>
                  <a:lnTo>
                    <a:pt x="18315165" y="2733100"/>
                  </a:lnTo>
                  <a:lnTo>
                    <a:pt x="18414704" y="2712504"/>
                  </a:lnTo>
                  <a:lnTo>
                    <a:pt x="18514243" y="2685052"/>
                  </a:lnTo>
                  <a:lnTo>
                    <a:pt x="18613782" y="2662770"/>
                  </a:lnTo>
                  <a:lnTo>
                    <a:pt x="18713321" y="2641632"/>
                  </a:lnTo>
                  <a:lnTo>
                    <a:pt x="18812860" y="2621825"/>
                  </a:lnTo>
                  <a:lnTo>
                    <a:pt x="18912399" y="2598092"/>
                  </a:lnTo>
                  <a:lnTo>
                    <a:pt x="19011938" y="2576001"/>
                  </a:lnTo>
                  <a:lnTo>
                    <a:pt x="19111477" y="2553930"/>
                  </a:lnTo>
                  <a:lnTo>
                    <a:pt x="19211016" y="2533302"/>
                  </a:lnTo>
                  <a:lnTo>
                    <a:pt x="19310555" y="2512435"/>
                  </a:lnTo>
                  <a:lnTo>
                    <a:pt x="19410094" y="2491630"/>
                  </a:lnTo>
                  <a:lnTo>
                    <a:pt x="19509633" y="2466842"/>
                  </a:lnTo>
                  <a:lnTo>
                    <a:pt x="19609172" y="2443852"/>
                  </a:lnTo>
                  <a:lnTo>
                    <a:pt x="19708711" y="2420701"/>
                  </a:lnTo>
                  <a:lnTo>
                    <a:pt x="19808250" y="2398481"/>
                  </a:lnTo>
                  <a:lnTo>
                    <a:pt x="19907788" y="2375255"/>
                  </a:lnTo>
                  <a:lnTo>
                    <a:pt x="20007327" y="2354465"/>
                  </a:lnTo>
                  <a:lnTo>
                    <a:pt x="20106866" y="2329794"/>
                  </a:lnTo>
                  <a:lnTo>
                    <a:pt x="20206405" y="2305805"/>
                  </a:lnTo>
                  <a:lnTo>
                    <a:pt x="20305944" y="2279721"/>
                  </a:lnTo>
                  <a:lnTo>
                    <a:pt x="20405483" y="2254319"/>
                  </a:lnTo>
                  <a:lnTo>
                    <a:pt x="20505022" y="2230696"/>
                  </a:lnTo>
                  <a:lnTo>
                    <a:pt x="20604561" y="2208345"/>
                  </a:lnTo>
                  <a:lnTo>
                    <a:pt x="20704100" y="2183690"/>
                  </a:lnTo>
                  <a:lnTo>
                    <a:pt x="20803639" y="2157998"/>
                  </a:lnTo>
                  <a:lnTo>
                    <a:pt x="20903178" y="2132200"/>
                  </a:lnTo>
                  <a:lnTo>
                    <a:pt x="21002717" y="2107864"/>
                  </a:lnTo>
                  <a:lnTo>
                    <a:pt x="21102256" y="2079846"/>
                  </a:lnTo>
                  <a:lnTo>
                    <a:pt x="21201795" y="2053860"/>
                  </a:lnTo>
                  <a:lnTo>
                    <a:pt x="21301334" y="2028612"/>
                  </a:lnTo>
                  <a:lnTo>
                    <a:pt x="21400873" y="2008399"/>
                  </a:lnTo>
                  <a:lnTo>
                    <a:pt x="21500412" y="1986017"/>
                  </a:lnTo>
                  <a:lnTo>
                    <a:pt x="21599950" y="1964499"/>
                  </a:lnTo>
                  <a:lnTo>
                    <a:pt x="21699489" y="1942839"/>
                  </a:lnTo>
                  <a:lnTo>
                    <a:pt x="21799028" y="1921889"/>
                  </a:lnTo>
                  <a:lnTo>
                    <a:pt x="21898567" y="1900444"/>
                  </a:lnTo>
                  <a:lnTo>
                    <a:pt x="21998106" y="1878896"/>
                  </a:lnTo>
                  <a:lnTo>
                    <a:pt x="22097645" y="1855611"/>
                  </a:lnTo>
                  <a:lnTo>
                    <a:pt x="22197184" y="1829274"/>
                  </a:lnTo>
                  <a:lnTo>
                    <a:pt x="22296723" y="1806716"/>
                  </a:lnTo>
                  <a:lnTo>
                    <a:pt x="22396262" y="1785610"/>
                  </a:lnTo>
                  <a:lnTo>
                    <a:pt x="22495801" y="1761058"/>
                  </a:lnTo>
                  <a:lnTo>
                    <a:pt x="22595340" y="1732664"/>
                  </a:lnTo>
                  <a:lnTo>
                    <a:pt x="22694879" y="1707934"/>
                  </a:lnTo>
                  <a:lnTo>
                    <a:pt x="22794418" y="1681847"/>
                  </a:lnTo>
                  <a:lnTo>
                    <a:pt x="22893957" y="1653249"/>
                  </a:lnTo>
                  <a:lnTo>
                    <a:pt x="22993496" y="1625129"/>
                  </a:lnTo>
                  <a:lnTo>
                    <a:pt x="23093035" y="1597285"/>
                  </a:lnTo>
                  <a:lnTo>
                    <a:pt x="23192574" y="1573291"/>
                  </a:lnTo>
                  <a:lnTo>
                    <a:pt x="23292112" y="1545609"/>
                  </a:lnTo>
                  <a:lnTo>
                    <a:pt x="23391651" y="1520840"/>
                  </a:lnTo>
                  <a:lnTo>
                    <a:pt x="23491190" y="1493237"/>
                  </a:lnTo>
                  <a:lnTo>
                    <a:pt x="23590729" y="1464304"/>
                  </a:lnTo>
                  <a:lnTo>
                    <a:pt x="23690268" y="1441110"/>
                  </a:lnTo>
                  <a:lnTo>
                    <a:pt x="23789807" y="1417435"/>
                  </a:lnTo>
                  <a:lnTo>
                    <a:pt x="23889346" y="1392442"/>
                  </a:lnTo>
                  <a:lnTo>
                    <a:pt x="23988885" y="1361069"/>
                  </a:lnTo>
                  <a:lnTo>
                    <a:pt x="24088424" y="1333669"/>
                  </a:lnTo>
                  <a:lnTo>
                    <a:pt x="24187963" y="1307230"/>
                  </a:lnTo>
                  <a:lnTo>
                    <a:pt x="24287502" y="1279320"/>
                  </a:lnTo>
                  <a:lnTo>
                    <a:pt x="24387041" y="1250524"/>
                  </a:lnTo>
                  <a:lnTo>
                    <a:pt x="24486580" y="1227767"/>
                  </a:lnTo>
                  <a:lnTo>
                    <a:pt x="24586119" y="1204377"/>
                  </a:lnTo>
                  <a:lnTo>
                    <a:pt x="24685658" y="1179900"/>
                  </a:lnTo>
                  <a:lnTo>
                    <a:pt x="24785197" y="1154046"/>
                  </a:lnTo>
                  <a:lnTo>
                    <a:pt x="24884736" y="1125528"/>
                  </a:lnTo>
                  <a:lnTo>
                    <a:pt x="24984275" y="1100520"/>
                  </a:lnTo>
                  <a:lnTo>
                    <a:pt x="25083813" y="1075013"/>
                  </a:lnTo>
                  <a:lnTo>
                    <a:pt x="25183352" y="1048837"/>
                  </a:lnTo>
                  <a:lnTo>
                    <a:pt x="25282891" y="1021431"/>
                  </a:lnTo>
                  <a:lnTo>
                    <a:pt x="25382430" y="992837"/>
                  </a:lnTo>
                  <a:lnTo>
                    <a:pt x="25481969" y="962850"/>
                  </a:lnTo>
                  <a:lnTo>
                    <a:pt x="25581508" y="933705"/>
                  </a:lnTo>
                  <a:lnTo>
                    <a:pt x="25681047" y="906077"/>
                  </a:lnTo>
                  <a:lnTo>
                    <a:pt x="25780586" y="874241"/>
                  </a:lnTo>
                  <a:lnTo>
                    <a:pt x="25880125" y="841524"/>
                  </a:lnTo>
                  <a:lnTo>
                    <a:pt x="25979664" y="813688"/>
                  </a:lnTo>
                  <a:lnTo>
                    <a:pt x="26079203" y="785976"/>
                  </a:lnTo>
                  <a:lnTo>
                    <a:pt x="26178742" y="754953"/>
                  </a:lnTo>
                  <a:lnTo>
                    <a:pt x="26278281" y="729358"/>
                  </a:lnTo>
                  <a:lnTo>
                    <a:pt x="26377820" y="702364"/>
                  </a:lnTo>
                  <a:lnTo>
                    <a:pt x="26477359" y="675729"/>
                  </a:lnTo>
                  <a:lnTo>
                    <a:pt x="26576898" y="647913"/>
                  </a:lnTo>
                  <a:lnTo>
                    <a:pt x="26676437" y="617821"/>
                  </a:lnTo>
                  <a:lnTo>
                    <a:pt x="26775975" y="587514"/>
                  </a:lnTo>
                  <a:lnTo>
                    <a:pt x="26875514" y="559602"/>
                  </a:lnTo>
                  <a:lnTo>
                    <a:pt x="26975053" y="527562"/>
                  </a:lnTo>
                  <a:lnTo>
                    <a:pt x="27074592" y="500794"/>
                  </a:lnTo>
                  <a:lnTo>
                    <a:pt x="27174131" y="469079"/>
                  </a:lnTo>
                  <a:lnTo>
                    <a:pt x="27273670" y="438717"/>
                  </a:lnTo>
                  <a:lnTo>
                    <a:pt x="27373209" y="411716"/>
                  </a:lnTo>
                  <a:lnTo>
                    <a:pt x="27472748" y="384544"/>
                  </a:lnTo>
                  <a:lnTo>
                    <a:pt x="27572287" y="355788"/>
                  </a:lnTo>
                  <a:lnTo>
                    <a:pt x="27671826" y="324851"/>
                  </a:lnTo>
                  <a:lnTo>
                    <a:pt x="27771365" y="296112"/>
                  </a:lnTo>
                  <a:lnTo>
                    <a:pt x="27870904" y="266265"/>
                  </a:lnTo>
                  <a:lnTo>
                    <a:pt x="27970443" y="236072"/>
                  </a:lnTo>
                  <a:lnTo>
                    <a:pt x="28069982" y="204347"/>
                  </a:lnTo>
                  <a:lnTo>
                    <a:pt x="28169521" y="175478"/>
                  </a:lnTo>
                  <a:lnTo>
                    <a:pt x="28269060" y="145241"/>
                  </a:lnTo>
                  <a:lnTo>
                    <a:pt x="28368599" y="114975"/>
                  </a:lnTo>
                  <a:lnTo>
                    <a:pt x="28468137" y="86333"/>
                  </a:lnTo>
                  <a:lnTo>
                    <a:pt x="28567676" y="59976"/>
                  </a:lnTo>
                  <a:lnTo>
                    <a:pt x="28667215" y="29697"/>
                  </a:lnTo>
                  <a:lnTo>
                    <a:pt x="28766754" y="0"/>
                  </a:lnTo>
                  <a:lnTo>
                    <a:pt x="28766754" y="4300774"/>
                  </a:lnTo>
                  <a:lnTo>
                    <a:pt x="28667215" y="4309182"/>
                  </a:lnTo>
                  <a:lnTo>
                    <a:pt x="28567676" y="4317674"/>
                  </a:lnTo>
                  <a:lnTo>
                    <a:pt x="28468137" y="4326357"/>
                  </a:lnTo>
                  <a:lnTo>
                    <a:pt x="28368599" y="4333057"/>
                  </a:lnTo>
                  <a:lnTo>
                    <a:pt x="28269060" y="4340954"/>
                  </a:lnTo>
                  <a:lnTo>
                    <a:pt x="28169521" y="4350841"/>
                  </a:lnTo>
                  <a:lnTo>
                    <a:pt x="28069982" y="4360435"/>
                  </a:lnTo>
                  <a:lnTo>
                    <a:pt x="27970443" y="4368674"/>
                  </a:lnTo>
                  <a:lnTo>
                    <a:pt x="27870904" y="4374690"/>
                  </a:lnTo>
                  <a:lnTo>
                    <a:pt x="27771365" y="4383686"/>
                  </a:lnTo>
                  <a:lnTo>
                    <a:pt x="27671826" y="4393110"/>
                  </a:lnTo>
                  <a:lnTo>
                    <a:pt x="27572287" y="4404895"/>
                  </a:lnTo>
                  <a:lnTo>
                    <a:pt x="27472748" y="4413582"/>
                  </a:lnTo>
                  <a:lnTo>
                    <a:pt x="27373209" y="4424911"/>
                  </a:lnTo>
                  <a:lnTo>
                    <a:pt x="27273670" y="4433754"/>
                  </a:lnTo>
                  <a:lnTo>
                    <a:pt x="27174131" y="4442624"/>
                  </a:lnTo>
                  <a:lnTo>
                    <a:pt x="27074592" y="4450004"/>
                  </a:lnTo>
                  <a:lnTo>
                    <a:pt x="26975053" y="4457060"/>
                  </a:lnTo>
                  <a:lnTo>
                    <a:pt x="26875514" y="4466995"/>
                  </a:lnTo>
                  <a:lnTo>
                    <a:pt x="26775975" y="4476244"/>
                  </a:lnTo>
                  <a:lnTo>
                    <a:pt x="26676437" y="4484311"/>
                  </a:lnTo>
                  <a:lnTo>
                    <a:pt x="26576898" y="4490966"/>
                  </a:lnTo>
                  <a:lnTo>
                    <a:pt x="26477359" y="4500896"/>
                  </a:lnTo>
                  <a:lnTo>
                    <a:pt x="26377820" y="4510230"/>
                  </a:lnTo>
                  <a:lnTo>
                    <a:pt x="26278281" y="4517986"/>
                  </a:lnTo>
                  <a:lnTo>
                    <a:pt x="26178742" y="4525727"/>
                  </a:lnTo>
                  <a:lnTo>
                    <a:pt x="26079203" y="4533997"/>
                  </a:lnTo>
                  <a:lnTo>
                    <a:pt x="25979664" y="4543060"/>
                  </a:lnTo>
                  <a:lnTo>
                    <a:pt x="25880125" y="4550012"/>
                  </a:lnTo>
                  <a:lnTo>
                    <a:pt x="25780586" y="4557064"/>
                  </a:lnTo>
                  <a:lnTo>
                    <a:pt x="25681047" y="4565129"/>
                  </a:lnTo>
                  <a:lnTo>
                    <a:pt x="25581508" y="4571677"/>
                  </a:lnTo>
                  <a:lnTo>
                    <a:pt x="25481969" y="4578135"/>
                  </a:lnTo>
                  <a:lnTo>
                    <a:pt x="25382430" y="4588128"/>
                  </a:lnTo>
                  <a:lnTo>
                    <a:pt x="25282891" y="4600130"/>
                  </a:lnTo>
                  <a:lnTo>
                    <a:pt x="25183352" y="4609060"/>
                  </a:lnTo>
                  <a:lnTo>
                    <a:pt x="25083813" y="4617990"/>
                  </a:lnTo>
                  <a:lnTo>
                    <a:pt x="24984275" y="4628125"/>
                  </a:lnTo>
                  <a:lnTo>
                    <a:pt x="24884736" y="4635673"/>
                  </a:lnTo>
                  <a:lnTo>
                    <a:pt x="24785197" y="4647363"/>
                  </a:lnTo>
                  <a:lnTo>
                    <a:pt x="24685658" y="4656392"/>
                  </a:lnTo>
                  <a:lnTo>
                    <a:pt x="24586119" y="4665892"/>
                  </a:lnTo>
                  <a:lnTo>
                    <a:pt x="24486580" y="4674164"/>
                  </a:lnTo>
                  <a:lnTo>
                    <a:pt x="24387041" y="4683782"/>
                  </a:lnTo>
                  <a:lnTo>
                    <a:pt x="24287502" y="4694964"/>
                  </a:lnTo>
                  <a:lnTo>
                    <a:pt x="24187963" y="4701297"/>
                  </a:lnTo>
                  <a:lnTo>
                    <a:pt x="24088424" y="4709939"/>
                  </a:lnTo>
                  <a:lnTo>
                    <a:pt x="23988885" y="4719753"/>
                  </a:lnTo>
                  <a:lnTo>
                    <a:pt x="23889346" y="4729939"/>
                  </a:lnTo>
                  <a:lnTo>
                    <a:pt x="23789807" y="4736987"/>
                  </a:lnTo>
                  <a:lnTo>
                    <a:pt x="23690268" y="4747009"/>
                  </a:lnTo>
                  <a:lnTo>
                    <a:pt x="23590729" y="4757539"/>
                  </a:lnTo>
                  <a:lnTo>
                    <a:pt x="23491190" y="4765508"/>
                  </a:lnTo>
                  <a:lnTo>
                    <a:pt x="23391651" y="4774308"/>
                  </a:lnTo>
                  <a:lnTo>
                    <a:pt x="23292112" y="4781934"/>
                  </a:lnTo>
                  <a:lnTo>
                    <a:pt x="23192574" y="4789615"/>
                  </a:lnTo>
                  <a:lnTo>
                    <a:pt x="23093035" y="4799170"/>
                  </a:lnTo>
                  <a:lnTo>
                    <a:pt x="22993496" y="4806903"/>
                  </a:lnTo>
                  <a:lnTo>
                    <a:pt x="22893957" y="4815341"/>
                  </a:lnTo>
                  <a:lnTo>
                    <a:pt x="22794418" y="4824299"/>
                  </a:lnTo>
                  <a:lnTo>
                    <a:pt x="22694879" y="4833760"/>
                  </a:lnTo>
                  <a:lnTo>
                    <a:pt x="22595340" y="4843179"/>
                  </a:lnTo>
                  <a:lnTo>
                    <a:pt x="22495801" y="4851879"/>
                  </a:lnTo>
                  <a:lnTo>
                    <a:pt x="22396262" y="4860396"/>
                  </a:lnTo>
                  <a:lnTo>
                    <a:pt x="22296723" y="4871991"/>
                  </a:lnTo>
                  <a:lnTo>
                    <a:pt x="22197184" y="4880559"/>
                  </a:lnTo>
                  <a:lnTo>
                    <a:pt x="22097645" y="4889360"/>
                  </a:lnTo>
                  <a:lnTo>
                    <a:pt x="21998106" y="4898819"/>
                  </a:lnTo>
                  <a:lnTo>
                    <a:pt x="21898567" y="4906146"/>
                  </a:lnTo>
                  <a:lnTo>
                    <a:pt x="21799028" y="4915219"/>
                  </a:lnTo>
                  <a:lnTo>
                    <a:pt x="21699489" y="4926303"/>
                  </a:lnTo>
                  <a:lnTo>
                    <a:pt x="21599950" y="4935628"/>
                  </a:lnTo>
                  <a:lnTo>
                    <a:pt x="21500412" y="4944293"/>
                  </a:lnTo>
                  <a:lnTo>
                    <a:pt x="21400873" y="4953535"/>
                  </a:lnTo>
                  <a:lnTo>
                    <a:pt x="21301334" y="4962113"/>
                  </a:lnTo>
                  <a:lnTo>
                    <a:pt x="21201795" y="4971326"/>
                  </a:lnTo>
                  <a:lnTo>
                    <a:pt x="21102256" y="4980174"/>
                  </a:lnTo>
                  <a:lnTo>
                    <a:pt x="21002717" y="4987629"/>
                  </a:lnTo>
                  <a:lnTo>
                    <a:pt x="20903178" y="4996231"/>
                  </a:lnTo>
                  <a:lnTo>
                    <a:pt x="20803639" y="5004825"/>
                  </a:lnTo>
                  <a:lnTo>
                    <a:pt x="20704100" y="5013592"/>
                  </a:lnTo>
                  <a:lnTo>
                    <a:pt x="20604561" y="5022333"/>
                  </a:lnTo>
                  <a:lnTo>
                    <a:pt x="20505022" y="5030852"/>
                  </a:lnTo>
                  <a:lnTo>
                    <a:pt x="20405483" y="5038854"/>
                  </a:lnTo>
                  <a:lnTo>
                    <a:pt x="20305944" y="5047418"/>
                  </a:lnTo>
                  <a:lnTo>
                    <a:pt x="20206405" y="5055657"/>
                  </a:lnTo>
                  <a:lnTo>
                    <a:pt x="20106866" y="5064043"/>
                  </a:lnTo>
                  <a:lnTo>
                    <a:pt x="20007327" y="5073291"/>
                  </a:lnTo>
                  <a:lnTo>
                    <a:pt x="19907788" y="5081890"/>
                  </a:lnTo>
                  <a:lnTo>
                    <a:pt x="19808250" y="5089854"/>
                  </a:lnTo>
                  <a:lnTo>
                    <a:pt x="19708711" y="5097382"/>
                  </a:lnTo>
                  <a:lnTo>
                    <a:pt x="19609172" y="5105651"/>
                  </a:lnTo>
                  <a:lnTo>
                    <a:pt x="19509633" y="5115940"/>
                  </a:lnTo>
                  <a:lnTo>
                    <a:pt x="19410094" y="5123013"/>
                  </a:lnTo>
                  <a:lnTo>
                    <a:pt x="19310555" y="5131656"/>
                  </a:lnTo>
                  <a:lnTo>
                    <a:pt x="19211016" y="5140520"/>
                  </a:lnTo>
                  <a:lnTo>
                    <a:pt x="19111477" y="5148078"/>
                  </a:lnTo>
                  <a:lnTo>
                    <a:pt x="19011938" y="5154739"/>
                  </a:lnTo>
                  <a:lnTo>
                    <a:pt x="18912399" y="5163239"/>
                  </a:lnTo>
                  <a:lnTo>
                    <a:pt x="18812860" y="5171179"/>
                  </a:lnTo>
                  <a:lnTo>
                    <a:pt x="18713321" y="5178900"/>
                  </a:lnTo>
                  <a:lnTo>
                    <a:pt x="18613782" y="5188349"/>
                  </a:lnTo>
                  <a:lnTo>
                    <a:pt x="18514243" y="5196962"/>
                  </a:lnTo>
                  <a:lnTo>
                    <a:pt x="18414704" y="5202847"/>
                  </a:lnTo>
                  <a:lnTo>
                    <a:pt x="18315165" y="5211434"/>
                  </a:lnTo>
                  <a:lnTo>
                    <a:pt x="18215626" y="5221310"/>
                  </a:lnTo>
                  <a:lnTo>
                    <a:pt x="18116087" y="5229740"/>
                  </a:lnTo>
                  <a:lnTo>
                    <a:pt x="18016549" y="5237776"/>
                  </a:lnTo>
                  <a:lnTo>
                    <a:pt x="17917010" y="5246480"/>
                  </a:lnTo>
                  <a:lnTo>
                    <a:pt x="17817471" y="5253712"/>
                  </a:lnTo>
                  <a:lnTo>
                    <a:pt x="17717932" y="5260212"/>
                  </a:lnTo>
                  <a:lnTo>
                    <a:pt x="17618393" y="5268298"/>
                  </a:lnTo>
                  <a:lnTo>
                    <a:pt x="17518854" y="5276077"/>
                  </a:lnTo>
                  <a:lnTo>
                    <a:pt x="17419315" y="5283110"/>
                  </a:lnTo>
                  <a:lnTo>
                    <a:pt x="17319776" y="5289706"/>
                  </a:lnTo>
                  <a:lnTo>
                    <a:pt x="17220237" y="5298319"/>
                  </a:lnTo>
                  <a:lnTo>
                    <a:pt x="17120698" y="5305672"/>
                  </a:lnTo>
                  <a:lnTo>
                    <a:pt x="17021159" y="5314019"/>
                  </a:lnTo>
                  <a:lnTo>
                    <a:pt x="16921620" y="5321567"/>
                  </a:lnTo>
                  <a:lnTo>
                    <a:pt x="16822081" y="5328877"/>
                  </a:lnTo>
                  <a:lnTo>
                    <a:pt x="16722542" y="5337809"/>
                  </a:lnTo>
                  <a:lnTo>
                    <a:pt x="16623003" y="5347484"/>
                  </a:lnTo>
                  <a:lnTo>
                    <a:pt x="16523464" y="5354591"/>
                  </a:lnTo>
                  <a:lnTo>
                    <a:pt x="16423925" y="5362436"/>
                  </a:lnTo>
                  <a:lnTo>
                    <a:pt x="16324387" y="5370724"/>
                  </a:lnTo>
                  <a:lnTo>
                    <a:pt x="16224848" y="5379546"/>
                  </a:lnTo>
                  <a:lnTo>
                    <a:pt x="16125309" y="5387063"/>
                  </a:lnTo>
                  <a:lnTo>
                    <a:pt x="16025770" y="5395710"/>
                  </a:lnTo>
                  <a:lnTo>
                    <a:pt x="15926231" y="5402377"/>
                  </a:lnTo>
                  <a:lnTo>
                    <a:pt x="15826692" y="5410388"/>
                  </a:lnTo>
                  <a:lnTo>
                    <a:pt x="15727153" y="5419479"/>
                  </a:lnTo>
                  <a:lnTo>
                    <a:pt x="15627614" y="5429213"/>
                  </a:lnTo>
                  <a:lnTo>
                    <a:pt x="15528075" y="5437603"/>
                  </a:lnTo>
                  <a:lnTo>
                    <a:pt x="15428536" y="5444920"/>
                  </a:lnTo>
                  <a:lnTo>
                    <a:pt x="15328997" y="5453098"/>
                  </a:lnTo>
                  <a:lnTo>
                    <a:pt x="15229458" y="5462290"/>
                  </a:lnTo>
                  <a:lnTo>
                    <a:pt x="15129919" y="5471881"/>
                  </a:lnTo>
                  <a:lnTo>
                    <a:pt x="15030380" y="5479513"/>
                  </a:lnTo>
                  <a:lnTo>
                    <a:pt x="14930841" y="5485412"/>
                  </a:lnTo>
                  <a:lnTo>
                    <a:pt x="14831302" y="5493135"/>
                  </a:lnTo>
                  <a:lnTo>
                    <a:pt x="14731763" y="5500806"/>
                  </a:lnTo>
                  <a:lnTo>
                    <a:pt x="14632225" y="5507761"/>
                  </a:lnTo>
                  <a:lnTo>
                    <a:pt x="14532686" y="5516072"/>
                  </a:lnTo>
                  <a:lnTo>
                    <a:pt x="14433147" y="5522950"/>
                  </a:lnTo>
                  <a:lnTo>
                    <a:pt x="14333608" y="5528552"/>
                  </a:lnTo>
                  <a:lnTo>
                    <a:pt x="14234069" y="5536827"/>
                  </a:lnTo>
                  <a:lnTo>
                    <a:pt x="14134530" y="5546312"/>
                  </a:lnTo>
                  <a:lnTo>
                    <a:pt x="14034991" y="5554842"/>
                  </a:lnTo>
                  <a:lnTo>
                    <a:pt x="13935452" y="5564695"/>
                  </a:lnTo>
                  <a:lnTo>
                    <a:pt x="13835913" y="5573169"/>
                  </a:lnTo>
                  <a:lnTo>
                    <a:pt x="13736374" y="5578212"/>
                  </a:lnTo>
                  <a:lnTo>
                    <a:pt x="13636835" y="5584134"/>
                  </a:lnTo>
                  <a:lnTo>
                    <a:pt x="13537296" y="5591586"/>
                  </a:lnTo>
                  <a:lnTo>
                    <a:pt x="13437757" y="5599620"/>
                  </a:lnTo>
                  <a:lnTo>
                    <a:pt x="13338218" y="5608082"/>
                  </a:lnTo>
                  <a:lnTo>
                    <a:pt x="13238679" y="5614719"/>
                  </a:lnTo>
                  <a:lnTo>
                    <a:pt x="13139140" y="5623055"/>
                  </a:lnTo>
                  <a:lnTo>
                    <a:pt x="13039601" y="5630182"/>
                  </a:lnTo>
                  <a:lnTo>
                    <a:pt x="12940062" y="5637843"/>
                  </a:lnTo>
                  <a:lnTo>
                    <a:pt x="12840524" y="5645763"/>
                  </a:lnTo>
                  <a:lnTo>
                    <a:pt x="12740985" y="5652491"/>
                  </a:lnTo>
                  <a:lnTo>
                    <a:pt x="12641446" y="5660991"/>
                  </a:lnTo>
                  <a:lnTo>
                    <a:pt x="12541907" y="5667657"/>
                  </a:lnTo>
                  <a:lnTo>
                    <a:pt x="12442368" y="5675774"/>
                  </a:lnTo>
                  <a:lnTo>
                    <a:pt x="12342829" y="5684812"/>
                  </a:lnTo>
                  <a:lnTo>
                    <a:pt x="12243290" y="5695000"/>
                  </a:lnTo>
                  <a:lnTo>
                    <a:pt x="12143751" y="5702840"/>
                  </a:lnTo>
                  <a:lnTo>
                    <a:pt x="12044212" y="5711113"/>
                  </a:lnTo>
                  <a:lnTo>
                    <a:pt x="11944673" y="5719954"/>
                  </a:lnTo>
                  <a:lnTo>
                    <a:pt x="11845134" y="5727960"/>
                  </a:lnTo>
                  <a:lnTo>
                    <a:pt x="11745595" y="5736108"/>
                  </a:lnTo>
                  <a:lnTo>
                    <a:pt x="11646056" y="5744149"/>
                  </a:lnTo>
                  <a:lnTo>
                    <a:pt x="11546517" y="5752094"/>
                  </a:lnTo>
                  <a:lnTo>
                    <a:pt x="11446978" y="5759262"/>
                  </a:lnTo>
                  <a:lnTo>
                    <a:pt x="11347439" y="5766779"/>
                  </a:lnTo>
                  <a:lnTo>
                    <a:pt x="11247900" y="5774297"/>
                  </a:lnTo>
                  <a:lnTo>
                    <a:pt x="11148362" y="5782198"/>
                  </a:lnTo>
                  <a:lnTo>
                    <a:pt x="11048823" y="5789090"/>
                  </a:lnTo>
                  <a:lnTo>
                    <a:pt x="10949284" y="5796538"/>
                  </a:lnTo>
                  <a:lnTo>
                    <a:pt x="10849745" y="5803547"/>
                  </a:lnTo>
                  <a:lnTo>
                    <a:pt x="10750206" y="5811868"/>
                  </a:lnTo>
                  <a:lnTo>
                    <a:pt x="10650667" y="5817880"/>
                  </a:lnTo>
                  <a:lnTo>
                    <a:pt x="10551128" y="5825906"/>
                  </a:lnTo>
                  <a:lnTo>
                    <a:pt x="10451589" y="5832947"/>
                  </a:lnTo>
                  <a:lnTo>
                    <a:pt x="10352050" y="5840071"/>
                  </a:lnTo>
                  <a:lnTo>
                    <a:pt x="10252511" y="5847700"/>
                  </a:lnTo>
                  <a:lnTo>
                    <a:pt x="10152972" y="5853104"/>
                  </a:lnTo>
                  <a:lnTo>
                    <a:pt x="10053433" y="5859783"/>
                  </a:lnTo>
                  <a:lnTo>
                    <a:pt x="9953894" y="5867460"/>
                  </a:lnTo>
                  <a:lnTo>
                    <a:pt x="9854355" y="5873662"/>
                  </a:lnTo>
                  <a:lnTo>
                    <a:pt x="9754816" y="5880763"/>
                  </a:lnTo>
                  <a:lnTo>
                    <a:pt x="9655277" y="5887843"/>
                  </a:lnTo>
                  <a:lnTo>
                    <a:pt x="9555738" y="5894828"/>
                  </a:lnTo>
                  <a:lnTo>
                    <a:pt x="9456200" y="5903246"/>
                  </a:lnTo>
                  <a:lnTo>
                    <a:pt x="9356661" y="5909722"/>
                  </a:lnTo>
                  <a:lnTo>
                    <a:pt x="9257122" y="5916479"/>
                  </a:lnTo>
                  <a:lnTo>
                    <a:pt x="9157583" y="5922841"/>
                  </a:lnTo>
                  <a:lnTo>
                    <a:pt x="9058044" y="5929398"/>
                  </a:lnTo>
                  <a:lnTo>
                    <a:pt x="8958505" y="5936935"/>
                  </a:lnTo>
                  <a:lnTo>
                    <a:pt x="8858966" y="5944076"/>
                  </a:lnTo>
                  <a:lnTo>
                    <a:pt x="8759427" y="5950212"/>
                  </a:lnTo>
                  <a:lnTo>
                    <a:pt x="8659888" y="5958358"/>
                  </a:lnTo>
                  <a:lnTo>
                    <a:pt x="8560349" y="5964726"/>
                  </a:lnTo>
                  <a:lnTo>
                    <a:pt x="8460810" y="5972171"/>
                  </a:lnTo>
                  <a:lnTo>
                    <a:pt x="8361271" y="5978377"/>
                  </a:lnTo>
                  <a:lnTo>
                    <a:pt x="8261732" y="5984992"/>
                  </a:lnTo>
                  <a:lnTo>
                    <a:pt x="8162193" y="5992321"/>
                  </a:lnTo>
                  <a:lnTo>
                    <a:pt x="8062654" y="5999058"/>
                  </a:lnTo>
                  <a:lnTo>
                    <a:pt x="7963115" y="6006990"/>
                  </a:lnTo>
                  <a:lnTo>
                    <a:pt x="7863576" y="6013667"/>
                  </a:lnTo>
                  <a:lnTo>
                    <a:pt x="7764037" y="6019916"/>
                  </a:lnTo>
                  <a:lnTo>
                    <a:pt x="7664499" y="6027298"/>
                  </a:lnTo>
                  <a:lnTo>
                    <a:pt x="7564960" y="6035300"/>
                  </a:lnTo>
                  <a:lnTo>
                    <a:pt x="7465421" y="6043069"/>
                  </a:lnTo>
                  <a:lnTo>
                    <a:pt x="7365882" y="6049758"/>
                  </a:lnTo>
                  <a:lnTo>
                    <a:pt x="7266343" y="6056370"/>
                  </a:lnTo>
                  <a:lnTo>
                    <a:pt x="7166804" y="6062208"/>
                  </a:lnTo>
                  <a:lnTo>
                    <a:pt x="7067265" y="6068266"/>
                  </a:lnTo>
                  <a:lnTo>
                    <a:pt x="6967726" y="6074197"/>
                  </a:lnTo>
                  <a:lnTo>
                    <a:pt x="6868187" y="6081109"/>
                  </a:lnTo>
                  <a:lnTo>
                    <a:pt x="6768648" y="6085982"/>
                  </a:lnTo>
                  <a:lnTo>
                    <a:pt x="6669109" y="6092429"/>
                  </a:lnTo>
                  <a:lnTo>
                    <a:pt x="6569570" y="6099077"/>
                  </a:lnTo>
                  <a:lnTo>
                    <a:pt x="6470031" y="6105902"/>
                  </a:lnTo>
                  <a:lnTo>
                    <a:pt x="6370492" y="6111766"/>
                  </a:lnTo>
                  <a:lnTo>
                    <a:pt x="6270953" y="6117630"/>
                  </a:lnTo>
                  <a:lnTo>
                    <a:pt x="6171414" y="6123833"/>
                  </a:lnTo>
                  <a:lnTo>
                    <a:pt x="6071875" y="6130424"/>
                  </a:lnTo>
                  <a:lnTo>
                    <a:pt x="5972337" y="6137338"/>
                  </a:lnTo>
                  <a:lnTo>
                    <a:pt x="5872798" y="6143763"/>
                  </a:lnTo>
                  <a:lnTo>
                    <a:pt x="5773259" y="6150828"/>
                  </a:lnTo>
                  <a:lnTo>
                    <a:pt x="5673720" y="6156505"/>
                  </a:lnTo>
                  <a:lnTo>
                    <a:pt x="5574181" y="6162821"/>
                  </a:lnTo>
                  <a:lnTo>
                    <a:pt x="5474642" y="6168377"/>
                  </a:lnTo>
                  <a:lnTo>
                    <a:pt x="5375103" y="6173892"/>
                  </a:lnTo>
                  <a:lnTo>
                    <a:pt x="5275564" y="6179183"/>
                  </a:lnTo>
                  <a:lnTo>
                    <a:pt x="5176025" y="6185263"/>
                  </a:lnTo>
                  <a:lnTo>
                    <a:pt x="5076486" y="6191485"/>
                  </a:lnTo>
                  <a:lnTo>
                    <a:pt x="4976947" y="6197738"/>
                  </a:lnTo>
                  <a:lnTo>
                    <a:pt x="4877408" y="6203268"/>
                  </a:lnTo>
                  <a:lnTo>
                    <a:pt x="4777869" y="6209585"/>
                  </a:lnTo>
                  <a:lnTo>
                    <a:pt x="4678330" y="6214854"/>
                  </a:lnTo>
                  <a:lnTo>
                    <a:pt x="4578791" y="6220042"/>
                  </a:lnTo>
                  <a:lnTo>
                    <a:pt x="4479252" y="6225580"/>
                  </a:lnTo>
                  <a:lnTo>
                    <a:pt x="4379713" y="6230967"/>
                  </a:lnTo>
                  <a:lnTo>
                    <a:pt x="4280175" y="6236453"/>
                  </a:lnTo>
                  <a:lnTo>
                    <a:pt x="4180636" y="6242476"/>
                  </a:lnTo>
                  <a:lnTo>
                    <a:pt x="4081097" y="6248627"/>
                  </a:lnTo>
                  <a:lnTo>
                    <a:pt x="3981558" y="6254145"/>
                  </a:lnTo>
                  <a:lnTo>
                    <a:pt x="3882019" y="6259937"/>
                  </a:lnTo>
                  <a:lnTo>
                    <a:pt x="3782480" y="6266434"/>
                  </a:lnTo>
                  <a:lnTo>
                    <a:pt x="3682941" y="6272364"/>
                  </a:lnTo>
                  <a:lnTo>
                    <a:pt x="3583402" y="6277945"/>
                  </a:lnTo>
                  <a:lnTo>
                    <a:pt x="3483863" y="6284087"/>
                  </a:lnTo>
                  <a:lnTo>
                    <a:pt x="3384324" y="6289222"/>
                  </a:lnTo>
                  <a:lnTo>
                    <a:pt x="3284785" y="6293991"/>
                  </a:lnTo>
                  <a:lnTo>
                    <a:pt x="3185246" y="6299444"/>
                  </a:lnTo>
                  <a:lnTo>
                    <a:pt x="3085707" y="6305477"/>
                  </a:lnTo>
                  <a:lnTo>
                    <a:pt x="2986168" y="6311067"/>
                  </a:lnTo>
                  <a:lnTo>
                    <a:pt x="2886629" y="6316614"/>
                  </a:lnTo>
                  <a:lnTo>
                    <a:pt x="2787090" y="6321256"/>
                  </a:lnTo>
                  <a:lnTo>
                    <a:pt x="2687551" y="6327337"/>
                  </a:lnTo>
                  <a:lnTo>
                    <a:pt x="2588012" y="6332983"/>
                  </a:lnTo>
                  <a:lnTo>
                    <a:pt x="2488474" y="6337907"/>
                  </a:lnTo>
                  <a:lnTo>
                    <a:pt x="2388935" y="6343180"/>
                  </a:lnTo>
                  <a:lnTo>
                    <a:pt x="2289396" y="6349468"/>
                  </a:lnTo>
                  <a:lnTo>
                    <a:pt x="2189857" y="6355583"/>
                  </a:lnTo>
                  <a:lnTo>
                    <a:pt x="2090318" y="6360874"/>
                  </a:lnTo>
                  <a:lnTo>
                    <a:pt x="1990779" y="6366428"/>
                  </a:lnTo>
                  <a:lnTo>
                    <a:pt x="1891240" y="6372766"/>
                  </a:lnTo>
                  <a:lnTo>
                    <a:pt x="1791701" y="6377767"/>
                  </a:lnTo>
                  <a:lnTo>
                    <a:pt x="1692162" y="6382473"/>
                  </a:lnTo>
                  <a:lnTo>
                    <a:pt x="1592623" y="6387160"/>
                  </a:lnTo>
                  <a:lnTo>
                    <a:pt x="1493084" y="6392280"/>
                  </a:lnTo>
                  <a:lnTo>
                    <a:pt x="1393545" y="6397847"/>
                  </a:lnTo>
                  <a:lnTo>
                    <a:pt x="1294006" y="6403070"/>
                  </a:lnTo>
                  <a:lnTo>
                    <a:pt x="1194467" y="6408595"/>
                  </a:lnTo>
                  <a:lnTo>
                    <a:pt x="1094928" y="6414078"/>
                  </a:lnTo>
                  <a:lnTo>
                    <a:pt x="995389" y="6419523"/>
                  </a:lnTo>
                  <a:lnTo>
                    <a:pt x="895850" y="6424836"/>
                  </a:lnTo>
                  <a:lnTo>
                    <a:pt x="796312" y="6430119"/>
                  </a:lnTo>
                  <a:lnTo>
                    <a:pt x="696773" y="6435367"/>
                  </a:lnTo>
                  <a:lnTo>
                    <a:pt x="597234" y="6440570"/>
                  </a:lnTo>
                  <a:lnTo>
                    <a:pt x="497695" y="6445240"/>
                  </a:lnTo>
                  <a:lnTo>
                    <a:pt x="398156" y="6450664"/>
                  </a:lnTo>
                  <a:lnTo>
                    <a:pt x="298617" y="6455969"/>
                  </a:lnTo>
                  <a:lnTo>
                    <a:pt x="199078" y="6461039"/>
                  </a:lnTo>
                  <a:lnTo>
                    <a:pt x="99539" y="6466060"/>
                  </a:lnTo>
                  <a:lnTo>
                    <a:pt x="0" y="6471042"/>
                  </a:lnTo>
                  <a:close/>
                </a:path>
              </a:pathLst>
            </a:custGeom>
            <a:solidFill>
              <a:srgbClr val="5B8067">
                <a:alpha val="50196"/>
              </a:srgbClr>
            </a:solidFill>
          </p:spPr>
          <p:txBody>
            <a:bodyPr/>
            <a:lstStyle/>
            <a:p/>
          </p:txBody>
        </p:sp>
        <p:sp>
          <p:nvSpPr>
            <p:cNvPr id="28" name="Polygon form 28"/>
            <p:cNvSpPr/>
            <p:nvPr/>
          </p:nvSpPr>
          <p:spPr>
            <a:xfrm>
              <a:off x="5315827" y="16683694"/>
              <a:ext cx="28766754" cy="0"/>
            </a:xfrm>
            <a:custGeom>
              <a:avLst/>
              <a:pathLst>
                <a:path w="28766754" h="0">
                  <a:moveTo>
                    <a:pt x="0" y="0"/>
                  </a:moveTo>
                  <a:lnTo>
                    <a:pt x="99539" y="0"/>
                  </a:lnTo>
                  <a:lnTo>
                    <a:pt x="199078" y="0"/>
                  </a:lnTo>
                  <a:lnTo>
                    <a:pt x="298617" y="0"/>
                  </a:lnTo>
                  <a:lnTo>
                    <a:pt x="398156" y="0"/>
                  </a:lnTo>
                  <a:lnTo>
                    <a:pt x="497695" y="0"/>
                  </a:lnTo>
                  <a:lnTo>
                    <a:pt x="597234" y="0"/>
                  </a:lnTo>
                  <a:lnTo>
                    <a:pt x="696773" y="0"/>
                  </a:lnTo>
                  <a:lnTo>
                    <a:pt x="796312" y="0"/>
                  </a:lnTo>
                  <a:lnTo>
                    <a:pt x="895850" y="0"/>
                  </a:lnTo>
                  <a:lnTo>
                    <a:pt x="995389" y="0"/>
                  </a:lnTo>
                  <a:lnTo>
                    <a:pt x="1094928" y="0"/>
                  </a:lnTo>
                  <a:lnTo>
                    <a:pt x="1194467" y="0"/>
                  </a:lnTo>
                  <a:lnTo>
                    <a:pt x="1294006" y="0"/>
                  </a:lnTo>
                  <a:lnTo>
                    <a:pt x="1393545" y="0"/>
                  </a:lnTo>
                  <a:lnTo>
                    <a:pt x="1493084" y="0"/>
                  </a:lnTo>
                  <a:lnTo>
                    <a:pt x="1592623" y="0"/>
                  </a:lnTo>
                  <a:lnTo>
                    <a:pt x="1692162" y="0"/>
                  </a:lnTo>
                  <a:lnTo>
                    <a:pt x="1791701" y="0"/>
                  </a:lnTo>
                  <a:lnTo>
                    <a:pt x="1891240" y="0"/>
                  </a:lnTo>
                  <a:lnTo>
                    <a:pt x="1990779" y="0"/>
                  </a:lnTo>
                  <a:lnTo>
                    <a:pt x="2090318" y="0"/>
                  </a:lnTo>
                  <a:lnTo>
                    <a:pt x="2189857" y="0"/>
                  </a:lnTo>
                  <a:lnTo>
                    <a:pt x="2289396" y="0"/>
                  </a:lnTo>
                  <a:lnTo>
                    <a:pt x="2388935" y="0"/>
                  </a:lnTo>
                  <a:lnTo>
                    <a:pt x="2488474" y="0"/>
                  </a:lnTo>
                  <a:lnTo>
                    <a:pt x="2588012" y="0"/>
                  </a:lnTo>
                  <a:lnTo>
                    <a:pt x="2687551" y="0"/>
                  </a:lnTo>
                  <a:lnTo>
                    <a:pt x="2787090" y="0"/>
                  </a:lnTo>
                  <a:lnTo>
                    <a:pt x="2886629" y="0"/>
                  </a:lnTo>
                  <a:lnTo>
                    <a:pt x="2986168" y="0"/>
                  </a:lnTo>
                  <a:lnTo>
                    <a:pt x="3085707" y="0"/>
                  </a:lnTo>
                  <a:lnTo>
                    <a:pt x="3185246" y="0"/>
                  </a:lnTo>
                  <a:lnTo>
                    <a:pt x="3284785" y="0"/>
                  </a:lnTo>
                  <a:lnTo>
                    <a:pt x="3384324" y="0"/>
                  </a:lnTo>
                  <a:lnTo>
                    <a:pt x="3483863" y="0"/>
                  </a:lnTo>
                  <a:lnTo>
                    <a:pt x="3583402" y="0"/>
                  </a:lnTo>
                  <a:lnTo>
                    <a:pt x="3682941" y="0"/>
                  </a:lnTo>
                  <a:lnTo>
                    <a:pt x="3782480" y="0"/>
                  </a:lnTo>
                  <a:lnTo>
                    <a:pt x="3882019" y="0"/>
                  </a:lnTo>
                  <a:lnTo>
                    <a:pt x="3981558" y="0"/>
                  </a:lnTo>
                  <a:lnTo>
                    <a:pt x="4081097" y="0"/>
                  </a:lnTo>
                  <a:lnTo>
                    <a:pt x="4180636" y="0"/>
                  </a:lnTo>
                  <a:lnTo>
                    <a:pt x="4280175" y="0"/>
                  </a:lnTo>
                  <a:lnTo>
                    <a:pt x="4379713" y="0"/>
                  </a:lnTo>
                  <a:lnTo>
                    <a:pt x="4479252" y="0"/>
                  </a:lnTo>
                  <a:lnTo>
                    <a:pt x="4578791" y="0"/>
                  </a:lnTo>
                  <a:lnTo>
                    <a:pt x="4678330" y="0"/>
                  </a:lnTo>
                  <a:lnTo>
                    <a:pt x="4777869" y="0"/>
                  </a:lnTo>
                  <a:lnTo>
                    <a:pt x="4877408" y="0"/>
                  </a:lnTo>
                  <a:lnTo>
                    <a:pt x="4976947" y="0"/>
                  </a:lnTo>
                  <a:lnTo>
                    <a:pt x="5076486" y="0"/>
                  </a:lnTo>
                  <a:lnTo>
                    <a:pt x="5176025" y="0"/>
                  </a:lnTo>
                  <a:lnTo>
                    <a:pt x="5275564" y="0"/>
                  </a:lnTo>
                  <a:lnTo>
                    <a:pt x="5375103" y="0"/>
                  </a:lnTo>
                  <a:lnTo>
                    <a:pt x="5474642" y="0"/>
                  </a:lnTo>
                  <a:lnTo>
                    <a:pt x="5574181" y="0"/>
                  </a:lnTo>
                  <a:lnTo>
                    <a:pt x="5673720" y="0"/>
                  </a:lnTo>
                  <a:lnTo>
                    <a:pt x="5773259" y="0"/>
                  </a:lnTo>
                  <a:lnTo>
                    <a:pt x="5872798" y="0"/>
                  </a:lnTo>
                  <a:lnTo>
                    <a:pt x="5972337" y="0"/>
                  </a:lnTo>
                  <a:lnTo>
                    <a:pt x="6071875" y="0"/>
                  </a:lnTo>
                  <a:lnTo>
                    <a:pt x="6171414" y="0"/>
                  </a:lnTo>
                  <a:lnTo>
                    <a:pt x="6270953" y="0"/>
                  </a:lnTo>
                  <a:lnTo>
                    <a:pt x="6370492" y="0"/>
                  </a:lnTo>
                  <a:lnTo>
                    <a:pt x="6470031" y="0"/>
                  </a:lnTo>
                  <a:lnTo>
                    <a:pt x="6569570" y="0"/>
                  </a:lnTo>
                  <a:lnTo>
                    <a:pt x="6669109" y="0"/>
                  </a:lnTo>
                  <a:lnTo>
                    <a:pt x="6768648" y="0"/>
                  </a:lnTo>
                  <a:lnTo>
                    <a:pt x="6868187" y="0"/>
                  </a:lnTo>
                  <a:lnTo>
                    <a:pt x="6967726" y="0"/>
                  </a:lnTo>
                  <a:lnTo>
                    <a:pt x="7067265" y="0"/>
                  </a:lnTo>
                  <a:lnTo>
                    <a:pt x="7166804" y="0"/>
                  </a:lnTo>
                  <a:lnTo>
                    <a:pt x="7266343" y="0"/>
                  </a:lnTo>
                  <a:lnTo>
                    <a:pt x="7365882" y="0"/>
                  </a:lnTo>
                  <a:lnTo>
                    <a:pt x="7465421" y="0"/>
                  </a:lnTo>
                  <a:lnTo>
                    <a:pt x="7564960" y="0"/>
                  </a:lnTo>
                  <a:lnTo>
                    <a:pt x="7664499" y="0"/>
                  </a:lnTo>
                  <a:lnTo>
                    <a:pt x="7764037" y="0"/>
                  </a:lnTo>
                  <a:lnTo>
                    <a:pt x="7863576" y="0"/>
                  </a:lnTo>
                  <a:lnTo>
                    <a:pt x="7963115" y="0"/>
                  </a:lnTo>
                  <a:lnTo>
                    <a:pt x="8062654" y="0"/>
                  </a:lnTo>
                  <a:lnTo>
                    <a:pt x="8162193" y="0"/>
                  </a:lnTo>
                  <a:lnTo>
                    <a:pt x="8261732" y="0"/>
                  </a:lnTo>
                  <a:lnTo>
                    <a:pt x="8361271" y="0"/>
                  </a:lnTo>
                  <a:lnTo>
                    <a:pt x="8460810" y="0"/>
                  </a:lnTo>
                  <a:lnTo>
                    <a:pt x="8560349" y="0"/>
                  </a:lnTo>
                  <a:lnTo>
                    <a:pt x="8659888" y="0"/>
                  </a:lnTo>
                  <a:lnTo>
                    <a:pt x="8759427" y="0"/>
                  </a:lnTo>
                  <a:lnTo>
                    <a:pt x="8858966" y="0"/>
                  </a:lnTo>
                  <a:lnTo>
                    <a:pt x="8958505" y="0"/>
                  </a:lnTo>
                  <a:lnTo>
                    <a:pt x="9058044" y="0"/>
                  </a:lnTo>
                  <a:lnTo>
                    <a:pt x="9157583" y="0"/>
                  </a:lnTo>
                  <a:lnTo>
                    <a:pt x="9257122" y="0"/>
                  </a:lnTo>
                  <a:lnTo>
                    <a:pt x="9356661" y="0"/>
                  </a:lnTo>
                  <a:lnTo>
                    <a:pt x="9456200" y="0"/>
                  </a:lnTo>
                  <a:lnTo>
                    <a:pt x="9555738" y="0"/>
                  </a:lnTo>
                  <a:lnTo>
                    <a:pt x="9655277" y="0"/>
                  </a:lnTo>
                  <a:lnTo>
                    <a:pt x="9754816" y="0"/>
                  </a:lnTo>
                  <a:lnTo>
                    <a:pt x="9854355" y="0"/>
                  </a:lnTo>
                  <a:lnTo>
                    <a:pt x="9953894" y="0"/>
                  </a:lnTo>
                  <a:lnTo>
                    <a:pt x="10053433" y="0"/>
                  </a:lnTo>
                  <a:lnTo>
                    <a:pt x="10152972" y="0"/>
                  </a:lnTo>
                  <a:lnTo>
                    <a:pt x="10252511" y="0"/>
                  </a:lnTo>
                  <a:lnTo>
                    <a:pt x="10352050" y="0"/>
                  </a:lnTo>
                  <a:lnTo>
                    <a:pt x="10451589" y="0"/>
                  </a:lnTo>
                  <a:lnTo>
                    <a:pt x="10551128" y="0"/>
                  </a:lnTo>
                  <a:lnTo>
                    <a:pt x="10650667" y="0"/>
                  </a:lnTo>
                  <a:lnTo>
                    <a:pt x="10750206" y="0"/>
                  </a:lnTo>
                  <a:lnTo>
                    <a:pt x="10849745" y="0"/>
                  </a:lnTo>
                  <a:lnTo>
                    <a:pt x="10949284" y="0"/>
                  </a:lnTo>
                  <a:lnTo>
                    <a:pt x="11048823" y="0"/>
                  </a:lnTo>
                  <a:lnTo>
                    <a:pt x="11148362" y="0"/>
                  </a:lnTo>
                  <a:lnTo>
                    <a:pt x="11247900" y="0"/>
                  </a:lnTo>
                  <a:lnTo>
                    <a:pt x="11347439" y="0"/>
                  </a:lnTo>
                  <a:lnTo>
                    <a:pt x="11446978" y="0"/>
                  </a:lnTo>
                  <a:lnTo>
                    <a:pt x="11546517" y="0"/>
                  </a:lnTo>
                  <a:lnTo>
                    <a:pt x="11646056" y="0"/>
                  </a:lnTo>
                  <a:lnTo>
                    <a:pt x="11745595" y="0"/>
                  </a:lnTo>
                  <a:lnTo>
                    <a:pt x="11845134" y="0"/>
                  </a:lnTo>
                  <a:lnTo>
                    <a:pt x="11944673" y="0"/>
                  </a:lnTo>
                  <a:lnTo>
                    <a:pt x="12044212" y="0"/>
                  </a:lnTo>
                  <a:lnTo>
                    <a:pt x="12143751" y="0"/>
                  </a:lnTo>
                  <a:lnTo>
                    <a:pt x="12243290" y="0"/>
                  </a:lnTo>
                  <a:lnTo>
                    <a:pt x="12342829" y="0"/>
                  </a:lnTo>
                  <a:lnTo>
                    <a:pt x="12442368" y="0"/>
                  </a:lnTo>
                  <a:lnTo>
                    <a:pt x="12541907" y="0"/>
                  </a:lnTo>
                  <a:lnTo>
                    <a:pt x="12641446" y="0"/>
                  </a:lnTo>
                  <a:lnTo>
                    <a:pt x="12740985" y="0"/>
                  </a:lnTo>
                  <a:lnTo>
                    <a:pt x="12840524" y="0"/>
                  </a:lnTo>
                  <a:lnTo>
                    <a:pt x="12940062" y="0"/>
                  </a:lnTo>
                  <a:lnTo>
                    <a:pt x="13039601" y="0"/>
                  </a:lnTo>
                  <a:lnTo>
                    <a:pt x="13139140" y="0"/>
                  </a:lnTo>
                  <a:lnTo>
                    <a:pt x="13238679" y="0"/>
                  </a:lnTo>
                  <a:lnTo>
                    <a:pt x="13338218" y="0"/>
                  </a:lnTo>
                  <a:lnTo>
                    <a:pt x="13437757" y="0"/>
                  </a:lnTo>
                  <a:lnTo>
                    <a:pt x="13537296" y="0"/>
                  </a:lnTo>
                  <a:lnTo>
                    <a:pt x="13636835" y="0"/>
                  </a:lnTo>
                  <a:lnTo>
                    <a:pt x="13736374" y="0"/>
                  </a:lnTo>
                  <a:lnTo>
                    <a:pt x="13835913" y="0"/>
                  </a:lnTo>
                  <a:lnTo>
                    <a:pt x="13935452" y="0"/>
                  </a:lnTo>
                  <a:lnTo>
                    <a:pt x="14034991" y="0"/>
                  </a:lnTo>
                  <a:lnTo>
                    <a:pt x="14134530" y="0"/>
                  </a:lnTo>
                  <a:lnTo>
                    <a:pt x="14234069" y="0"/>
                  </a:lnTo>
                  <a:lnTo>
                    <a:pt x="14333608" y="0"/>
                  </a:lnTo>
                  <a:lnTo>
                    <a:pt x="14433147" y="0"/>
                  </a:lnTo>
                  <a:lnTo>
                    <a:pt x="14532686" y="0"/>
                  </a:lnTo>
                  <a:lnTo>
                    <a:pt x="14632225" y="0"/>
                  </a:lnTo>
                  <a:lnTo>
                    <a:pt x="14731763" y="0"/>
                  </a:lnTo>
                  <a:lnTo>
                    <a:pt x="14831302" y="0"/>
                  </a:lnTo>
                  <a:lnTo>
                    <a:pt x="14930841" y="0"/>
                  </a:lnTo>
                  <a:lnTo>
                    <a:pt x="15030380" y="0"/>
                  </a:lnTo>
                  <a:lnTo>
                    <a:pt x="15129919" y="0"/>
                  </a:lnTo>
                  <a:lnTo>
                    <a:pt x="15229458" y="0"/>
                  </a:lnTo>
                  <a:lnTo>
                    <a:pt x="15328997" y="0"/>
                  </a:lnTo>
                  <a:lnTo>
                    <a:pt x="15428536" y="0"/>
                  </a:lnTo>
                  <a:lnTo>
                    <a:pt x="15528075" y="0"/>
                  </a:lnTo>
                  <a:lnTo>
                    <a:pt x="15627614" y="0"/>
                  </a:lnTo>
                  <a:lnTo>
                    <a:pt x="15727153" y="0"/>
                  </a:lnTo>
                  <a:lnTo>
                    <a:pt x="15826692" y="0"/>
                  </a:lnTo>
                  <a:lnTo>
                    <a:pt x="15926231" y="0"/>
                  </a:lnTo>
                  <a:lnTo>
                    <a:pt x="16025770" y="0"/>
                  </a:lnTo>
                  <a:lnTo>
                    <a:pt x="16125309" y="0"/>
                  </a:lnTo>
                  <a:lnTo>
                    <a:pt x="16224848" y="0"/>
                  </a:lnTo>
                  <a:lnTo>
                    <a:pt x="16324387" y="0"/>
                  </a:lnTo>
                  <a:lnTo>
                    <a:pt x="16423925" y="0"/>
                  </a:lnTo>
                  <a:lnTo>
                    <a:pt x="16523464" y="0"/>
                  </a:lnTo>
                  <a:lnTo>
                    <a:pt x="16623003" y="0"/>
                  </a:lnTo>
                  <a:lnTo>
                    <a:pt x="16722542" y="0"/>
                  </a:lnTo>
                  <a:lnTo>
                    <a:pt x="16822081" y="0"/>
                  </a:lnTo>
                  <a:lnTo>
                    <a:pt x="16921620" y="0"/>
                  </a:lnTo>
                  <a:lnTo>
                    <a:pt x="17021159" y="0"/>
                  </a:lnTo>
                  <a:lnTo>
                    <a:pt x="17120698" y="0"/>
                  </a:lnTo>
                  <a:lnTo>
                    <a:pt x="17220237" y="0"/>
                  </a:lnTo>
                  <a:lnTo>
                    <a:pt x="17319776" y="0"/>
                  </a:lnTo>
                  <a:lnTo>
                    <a:pt x="17419315" y="0"/>
                  </a:lnTo>
                  <a:lnTo>
                    <a:pt x="17518854" y="0"/>
                  </a:lnTo>
                  <a:lnTo>
                    <a:pt x="17618393" y="0"/>
                  </a:lnTo>
                  <a:lnTo>
                    <a:pt x="17717932" y="0"/>
                  </a:lnTo>
                  <a:lnTo>
                    <a:pt x="17817471" y="0"/>
                  </a:lnTo>
                  <a:lnTo>
                    <a:pt x="17917010" y="0"/>
                  </a:lnTo>
                  <a:lnTo>
                    <a:pt x="18016549" y="0"/>
                  </a:lnTo>
                  <a:lnTo>
                    <a:pt x="18116087" y="0"/>
                  </a:lnTo>
                  <a:lnTo>
                    <a:pt x="18215626" y="0"/>
                  </a:lnTo>
                  <a:lnTo>
                    <a:pt x="18315165" y="0"/>
                  </a:lnTo>
                  <a:lnTo>
                    <a:pt x="18414704" y="0"/>
                  </a:lnTo>
                  <a:lnTo>
                    <a:pt x="18514243" y="0"/>
                  </a:lnTo>
                  <a:lnTo>
                    <a:pt x="18613782" y="0"/>
                  </a:lnTo>
                  <a:lnTo>
                    <a:pt x="18713321" y="0"/>
                  </a:lnTo>
                  <a:lnTo>
                    <a:pt x="18812860" y="0"/>
                  </a:lnTo>
                  <a:lnTo>
                    <a:pt x="18912399" y="0"/>
                  </a:lnTo>
                  <a:lnTo>
                    <a:pt x="19011938" y="0"/>
                  </a:lnTo>
                  <a:lnTo>
                    <a:pt x="19111477" y="0"/>
                  </a:lnTo>
                  <a:lnTo>
                    <a:pt x="19211016" y="0"/>
                  </a:lnTo>
                  <a:lnTo>
                    <a:pt x="19310555" y="0"/>
                  </a:lnTo>
                  <a:lnTo>
                    <a:pt x="19410094" y="0"/>
                  </a:lnTo>
                  <a:lnTo>
                    <a:pt x="19509633" y="0"/>
                  </a:lnTo>
                  <a:lnTo>
                    <a:pt x="19609172" y="0"/>
                  </a:lnTo>
                  <a:lnTo>
                    <a:pt x="19708711" y="0"/>
                  </a:lnTo>
                  <a:lnTo>
                    <a:pt x="19808250" y="0"/>
                  </a:lnTo>
                  <a:lnTo>
                    <a:pt x="19907788" y="0"/>
                  </a:lnTo>
                  <a:lnTo>
                    <a:pt x="20007327" y="0"/>
                  </a:lnTo>
                  <a:lnTo>
                    <a:pt x="20106866" y="0"/>
                  </a:lnTo>
                  <a:lnTo>
                    <a:pt x="20206405" y="0"/>
                  </a:lnTo>
                  <a:lnTo>
                    <a:pt x="20305944" y="0"/>
                  </a:lnTo>
                  <a:lnTo>
                    <a:pt x="20405483" y="0"/>
                  </a:lnTo>
                  <a:lnTo>
                    <a:pt x="20505022" y="0"/>
                  </a:lnTo>
                  <a:lnTo>
                    <a:pt x="20604561" y="0"/>
                  </a:lnTo>
                  <a:lnTo>
                    <a:pt x="20704100" y="0"/>
                  </a:lnTo>
                  <a:lnTo>
                    <a:pt x="20803639" y="0"/>
                  </a:lnTo>
                  <a:lnTo>
                    <a:pt x="20903178" y="0"/>
                  </a:lnTo>
                  <a:lnTo>
                    <a:pt x="21002717" y="0"/>
                  </a:lnTo>
                  <a:lnTo>
                    <a:pt x="21102256" y="0"/>
                  </a:lnTo>
                  <a:lnTo>
                    <a:pt x="21201795" y="0"/>
                  </a:lnTo>
                  <a:lnTo>
                    <a:pt x="21301334" y="0"/>
                  </a:lnTo>
                  <a:lnTo>
                    <a:pt x="21400873" y="0"/>
                  </a:lnTo>
                  <a:lnTo>
                    <a:pt x="21500412" y="0"/>
                  </a:lnTo>
                  <a:lnTo>
                    <a:pt x="21599950" y="0"/>
                  </a:lnTo>
                  <a:lnTo>
                    <a:pt x="21699489" y="0"/>
                  </a:lnTo>
                  <a:lnTo>
                    <a:pt x="21799028" y="0"/>
                  </a:lnTo>
                  <a:lnTo>
                    <a:pt x="21898567" y="0"/>
                  </a:lnTo>
                  <a:lnTo>
                    <a:pt x="21998106" y="0"/>
                  </a:lnTo>
                  <a:lnTo>
                    <a:pt x="22097645" y="0"/>
                  </a:lnTo>
                  <a:lnTo>
                    <a:pt x="22197184" y="0"/>
                  </a:lnTo>
                  <a:lnTo>
                    <a:pt x="22296723" y="0"/>
                  </a:lnTo>
                  <a:lnTo>
                    <a:pt x="22396262" y="0"/>
                  </a:lnTo>
                  <a:lnTo>
                    <a:pt x="22495801" y="0"/>
                  </a:lnTo>
                  <a:lnTo>
                    <a:pt x="22595340" y="0"/>
                  </a:lnTo>
                  <a:lnTo>
                    <a:pt x="22694879" y="0"/>
                  </a:lnTo>
                  <a:lnTo>
                    <a:pt x="22794418" y="0"/>
                  </a:lnTo>
                  <a:lnTo>
                    <a:pt x="22893957" y="0"/>
                  </a:lnTo>
                  <a:lnTo>
                    <a:pt x="22993496" y="0"/>
                  </a:lnTo>
                  <a:lnTo>
                    <a:pt x="23093035" y="0"/>
                  </a:lnTo>
                  <a:lnTo>
                    <a:pt x="23192574" y="0"/>
                  </a:lnTo>
                  <a:lnTo>
                    <a:pt x="23292112" y="0"/>
                  </a:lnTo>
                  <a:lnTo>
                    <a:pt x="23391651" y="0"/>
                  </a:lnTo>
                  <a:lnTo>
                    <a:pt x="23491190" y="0"/>
                  </a:lnTo>
                  <a:lnTo>
                    <a:pt x="23590729" y="0"/>
                  </a:lnTo>
                  <a:lnTo>
                    <a:pt x="23690268" y="0"/>
                  </a:lnTo>
                  <a:lnTo>
                    <a:pt x="23789807" y="0"/>
                  </a:lnTo>
                  <a:lnTo>
                    <a:pt x="23889346" y="0"/>
                  </a:lnTo>
                  <a:lnTo>
                    <a:pt x="23988885" y="0"/>
                  </a:lnTo>
                  <a:lnTo>
                    <a:pt x="24088424" y="0"/>
                  </a:lnTo>
                  <a:lnTo>
                    <a:pt x="24187963" y="0"/>
                  </a:lnTo>
                  <a:lnTo>
                    <a:pt x="24287502" y="0"/>
                  </a:lnTo>
                  <a:lnTo>
                    <a:pt x="24387041" y="0"/>
                  </a:lnTo>
                  <a:lnTo>
                    <a:pt x="24486580" y="0"/>
                  </a:lnTo>
                  <a:lnTo>
                    <a:pt x="24586119" y="0"/>
                  </a:lnTo>
                  <a:lnTo>
                    <a:pt x="24685658" y="0"/>
                  </a:lnTo>
                  <a:lnTo>
                    <a:pt x="24785197" y="0"/>
                  </a:lnTo>
                  <a:lnTo>
                    <a:pt x="24884736" y="0"/>
                  </a:lnTo>
                  <a:lnTo>
                    <a:pt x="24984275" y="0"/>
                  </a:lnTo>
                  <a:lnTo>
                    <a:pt x="25083813" y="0"/>
                  </a:lnTo>
                  <a:lnTo>
                    <a:pt x="25183352" y="0"/>
                  </a:lnTo>
                  <a:lnTo>
                    <a:pt x="25282891" y="0"/>
                  </a:lnTo>
                  <a:lnTo>
                    <a:pt x="25382430" y="0"/>
                  </a:lnTo>
                  <a:lnTo>
                    <a:pt x="25481969" y="0"/>
                  </a:lnTo>
                  <a:lnTo>
                    <a:pt x="25581508" y="0"/>
                  </a:lnTo>
                  <a:lnTo>
                    <a:pt x="25681047" y="0"/>
                  </a:lnTo>
                  <a:lnTo>
                    <a:pt x="25780586" y="0"/>
                  </a:lnTo>
                  <a:lnTo>
                    <a:pt x="25880125" y="0"/>
                  </a:lnTo>
                  <a:lnTo>
                    <a:pt x="25979664" y="0"/>
                  </a:lnTo>
                  <a:lnTo>
                    <a:pt x="26079203" y="0"/>
                  </a:lnTo>
                  <a:lnTo>
                    <a:pt x="26178742" y="0"/>
                  </a:lnTo>
                  <a:lnTo>
                    <a:pt x="26278281" y="0"/>
                  </a:lnTo>
                  <a:lnTo>
                    <a:pt x="26377820" y="0"/>
                  </a:lnTo>
                  <a:lnTo>
                    <a:pt x="26477359" y="0"/>
                  </a:lnTo>
                  <a:lnTo>
                    <a:pt x="26576898" y="0"/>
                  </a:lnTo>
                  <a:lnTo>
                    <a:pt x="26676437" y="0"/>
                  </a:lnTo>
                  <a:lnTo>
                    <a:pt x="26775975" y="0"/>
                  </a:lnTo>
                  <a:lnTo>
                    <a:pt x="26875514" y="0"/>
                  </a:lnTo>
                  <a:lnTo>
                    <a:pt x="26975053" y="0"/>
                  </a:lnTo>
                  <a:lnTo>
                    <a:pt x="27074592" y="0"/>
                  </a:lnTo>
                  <a:lnTo>
                    <a:pt x="27174131" y="0"/>
                  </a:lnTo>
                  <a:lnTo>
                    <a:pt x="27273670" y="0"/>
                  </a:lnTo>
                  <a:lnTo>
                    <a:pt x="27373209" y="0"/>
                  </a:lnTo>
                  <a:lnTo>
                    <a:pt x="27472748" y="0"/>
                  </a:lnTo>
                  <a:lnTo>
                    <a:pt x="27572287" y="0"/>
                  </a:lnTo>
                  <a:lnTo>
                    <a:pt x="27671826" y="0"/>
                  </a:lnTo>
                  <a:lnTo>
                    <a:pt x="27771365" y="0"/>
                  </a:lnTo>
                  <a:lnTo>
                    <a:pt x="27870904" y="0"/>
                  </a:lnTo>
                  <a:lnTo>
                    <a:pt x="27970443" y="0"/>
                  </a:lnTo>
                  <a:lnTo>
                    <a:pt x="28069982" y="0"/>
                  </a:lnTo>
                  <a:lnTo>
                    <a:pt x="28169521" y="0"/>
                  </a:lnTo>
                  <a:lnTo>
                    <a:pt x="28269060" y="0"/>
                  </a:lnTo>
                  <a:lnTo>
                    <a:pt x="28368599" y="0"/>
                  </a:lnTo>
                  <a:lnTo>
                    <a:pt x="28468137" y="0"/>
                  </a:lnTo>
                  <a:lnTo>
                    <a:pt x="28567676" y="0"/>
                  </a:lnTo>
                  <a:lnTo>
                    <a:pt x="28667215" y="0"/>
                  </a:lnTo>
                  <a:lnTo>
                    <a:pt x="28766754" y="0"/>
                  </a:lnTo>
                  <a:lnTo>
                    <a:pt x="28766754" y="0"/>
                  </a:lnTo>
                  <a:lnTo>
                    <a:pt x="28667215" y="0"/>
                  </a:lnTo>
                  <a:lnTo>
                    <a:pt x="28567676" y="0"/>
                  </a:lnTo>
                  <a:lnTo>
                    <a:pt x="28468137" y="0"/>
                  </a:lnTo>
                  <a:lnTo>
                    <a:pt x="28368599" y="0"/>
                  </a:lnTo>
                  <a:lnTo>
                    <a:pt x="28269060" y="0"/>
                  </a:lnTo>
                  <a:lnTo>
                    <a:pt x="28169521" y="0"/>
                  </a:lnTo>
                  <a:lnTo>
                    <a:pt x="28069982" y="0"/>
                  </a:lnTo>
                  <a:lnTo>
                    <a:pt x="27970443" y="0"/>
                  </a:lnTo>
                  <a:lnTo>
                    <a:pt x="27870904" y="0"/>
                  </a:lnTo>
                  <a:lnTo>
                    <a:pt x="27771365" y="0"/>
                  </a:lnTo>
                  <a:lnTo>
                    <a:pt x="27671826" y="0"/>
                  </a:lnTo>
                  <a:lnTo>
                    <a:pt x="27572287" y="0"/>
                  </a:lnTo>
                  <a:lnTo>
                    <a:pt x="27472748" y="0"/>
                  </a:lnTo>
                  <a:lnTo>
                    <a:pt x="27373209" y="0"/>
                  </a:lnTo>
                  <a:lnTo>
                    <a:pt x="27273670" y="0"/>
                  </a:lnTo>
                  <a:lnTo>
                    <a:pt x="27174131" y="0"/>
                  </a:lnTo>
                  <a:lnTo>
                    <a:pt x="27074592" y="0"/>
                  </a:lnTo>
                  <a:lnTo>
                    <a:pt x="26975053" y="0"/>
                  </a:lnTo>
                  <a:lnTo>
                    <a:pt x="26875514" y="0"/>
                  </a:lnTo>
                  <a:lnTo>
                    <a:pt x="26775975" y="0"/>
                  </a:lnTo>
                  <a:lnTo>
                    <a:pt x="26676437" y="0"/>
                  </a:lnTo>
                  <a:lnTo>
                    <a:pt x="26576898" y="0"/>
                  </a:lnTo>
                  <a:lnTo>
                    <a:pt x="26477359" y="0"/>
                  </a:lnTo>
                  <a:lnTo>
                    <a:pt x="26377820" y="0"/>
                  </a:lnTo>
                  <a:lnTo>
                    <a:pt x="26278281" y="0"/>
                  </a:lnTo>
                  <a:lnTo>
                    <a:pt x="26178742" y="0"/>
                  </a:lnTo>
                  <a:lnTo>
                    <a:pt x="26079203" y="0"/>
                  </a:lnTo>
                  <a:lnTo>
                    <a:pt x="25979664" y="0"/>
                  </a:lnTo>
                  <a:lnTo>
                    <a:pt x="25880125" y="0"/>
                  </a:lnTo>
                  <a:lnTo>
                    <a:pt x="25780586" y="0"/>
                  </a:lnTo>
                  <a:lnTo>
                    <a:pt x="25681047" y="0"/>
                  </a:lnTo>
                  <a:lnTo>
                    <a:pt x="25581508" y="0"/>
                  </a:lnTo>
                  <a:lnTo>
                    <a:pt x="25481969" y="0"/>
                  </a:lnTo>
                  <a:lnTo>
                    <a:pt x="25382430" y="0"/>
                  </a:lnTo>
                  <a:lnTo>
                    <a:pt x="25282891" y="0"/>
                  </a:lnTo>
                  <a:lnTo>
                    <a:pt x="25183352" y="0"/>
                  </a:lnTo>
                  <a:lnTo>
                    <a:pt x="25083813" y="0"/>
                  </a:lnTo>
                  <a:lnTo>
                    <a:pt x="24984275" y="0"/>
                  </a:lnTo>
                  <a:lnTo>
                    <a:pt x="24884736" y="0"/>
                  </a:lnTo>
                  <a:lnTo>
                    <a:pt x="24785197" y="0"/>
                  </a:lnTo>
                  <a:lnTo>
                    <a:pt x="24685658" y="0"/>
                  </a:lnTo>
                  <a:lnTo>
                    <a:pt x="24586119" y="0"/>
                  </a:lnTo>
                  <a:lnTo>
                    <a:pt x="24486580" y="0"/>
                  </a:lnTo>
                  <a:lnTo>
                    <a:pt x="24387041" y="0"/>
                  </a:lnTo>
                  <a:lnTo>
                    <a:pt x="24287502" y="0"/>
                  </a:lnTo>
                  <a:lnTo>
                    <a:pt x="24187963" y="0"/>
                  </a:lnTo>
                  <a:lnTo>
                    <a:pt x="24088424" y="0"/>
                  </a:lnTo>
                  <a:lnTo>
                    <a:pt x="23988885" y="0"/>
                  </a:lnTo>
                  <a:lnTo>
                    <a:pt x="23889346" y="0"/>
                  </a:lnTo>
                  <a:lnTo>
                    <a:pt x="23789807" y="0"/>
                  </a:lnTo>
                  <a:lnTo>
                    <a:pt x="23690268" y="0"/>
                  </a:lnTo>
                  <a:lnTo>
                    <a:pt x="23590729" y="0"/>
                  </a:lnTo>
                  <a:lnTo>
                    <a:pt x="23491190" y="0"/>
                  </a:lnTo>
                  <a:lnTo>
                    <a:pt x="23391651" y="0"/>
                  </a:lnTo>
                  <a:lnTo>
                    <a:pt x="23292112" y="0"/>
                  </a:lnTo>
                  <a:lnTo>
                    <a:pt x="23192574" y="0"/>
                  </a:lnTo>
                  <a:lnTo>
                    <a:pt x="23093035" y="0"/>
                  </a:lnTo>
                  <a:lnTo>
                    <a:pt x="22993496" y="0"/>
                  </a:lnTo>
                  <a:lnTo>
                    <a:pt x="22893957" y="0"/>
                  </a:lnTo>
                  <a:lnTo>
                    <a:pt x="22794418" y="0"/>
                  </a:lnTo>
                  <a:lnTo>
                    <a:pt x="22694879" y="0"/>
                  </a:lnTo>
                  <a:lnTo>
                    <a:pt x="22595340" y="0"/>
                  </a:lnTo>
                  <a:lnTo>
                    <a:pt x="22495801" y="0"/>
                  </a:lnTo>
                  <a:lnTo>
                    <a:pt x="22396262" y="0"/>
                  </a:lnTo>
                  <a:lnTo>
                    <a:pt x="22296723" y="0"/>
                  </a:lnTo>
                  <a:lnTo>
                    <a:pt x="22197184" y="0"/>
                  </a:lnTo>
                  <a:lnTo>
                    <a:pt x="22097645" y="0"/>
                  </a:lnTo>
                  <a:lnTo>
                    <a:pt x="21998106" y="0"/>
                  </a:lnTo>
                  <a:lnTo>
                    <a:pt x="21898567" y="0"/>
                  </a:lnTo>
                  <a:lnTo>
                    <a:pt x="21799028" y="0"/>
                  </a:lnTo>
                  <a:lnTo>
                    <a:pt x="21699489" y="0"/>
                  </a:lnTo>
                  <a:lnTo>
                    <a:pt x="21599950" y="0"/>
                  </a:lnTo>
                  <a:lnTo>
                    <a:pt x="21500412" y="0"/>
                  </a:lnTo>
                  <a:lnTo>
                    <a:pt x="21400873" y="0"/>
                  </a:lnTo>
                  <a:lnTo>
                    <a:pt x="21301334" y="0"/>
                  </a:lnTo>
                  <a:lnTo>
                    <a:pt x="21201795" y="0"/>
                  </a:lnTo>
                  <a:lnTo>
                    <a:pt x="21102256" y="0"/>
                  </a:lnTo>
                  <a:lnTo>
                    <a:pt x="21002717" y="0"/>
                  </a:lnTo>
                  <a:lnTo>
                    <a:pt x="20903178" y="0"/>
                  </a:lnTo>
                  <a:lnTo>
                    <a:pt x="20803639" y="0"/>
                  </a:lnTo>
                  <a:lnTo>
                    <a:pt x="20704100" y="0"/>
                  </a:lnTo>
                  <a:lnTo>
                    <a:pt x="20604561" y="0"/>
                  </a:lnTo>
                  <a:lnTo>
                    <a:pt x="20505022" y="0"/>
                  </a:lnTo>
                  <a:lnTo>
                    <a:pt x="20405483" y="0"/>
                  </a:lnTo>
                  <a:lnTo>
                    <a:pt x="20305944" y="0"/>
                  </a:lnTo>
                  <a:lnTo>
                    <a:pt x="20206405" y="0"/>
                  </a:lnTo>
                  <a:lnTo>
                    <a:pt x="20106866" y="0"/>
                  </a:lnTo>
                  <a:lnTo>
                    <a:pt x="20007327" y="0"/>
                  </a:lnTo>
                  <a:lnTo>
                    <a:pt x="19907788" y="0"/>
                  </a:lnTo>
                  <a:lnTo>
                    <a:pt x="19808250" y="0"/>
                  </a:lnTo>
                  <a:lnTo>
                    <a:pt x="19708711" y="0"/>
                  </a:lnTo>
                  <a:lnTo>
                    <a:pt x="19609172" y="0"/>
                  </a:lnTo>
                  <a:lnTo>
                    <a:pt x="19509633" y="0"/>
                  </a:lnTo>
                  <a:lnTo>
                    <a:pt x="19410094" y="0"/>
                  </a:lnTo>
                  <a:lnTo>
                    <a:pt x="19310555" y="0"/>
                  </a:lnTo>
                  <a:lnTo>
                    <a:pt x="19211016" y="0"/>
                  </a:lnTo>
                  <a:lnTo>
                    <a:pt x="19111477" y="0"/>
                  </a:lnTo>
                  <a:lnTo>
                    <a:pt x="19011938" y="0"/>
                  </a:lnTo>
                  <a:lnTo>
                    <a:pt x="18912399" y="0"/>
                  </a:lnTo>
                  <a:lnTo>
                    <a:pt x="18812860" y="0"/>
                  </a:lnTo>
                  <a:lnTo>
                    <a:pt x="18713321" y="0"/>
                  </a:lnTo>
                  <a:lnTo>
                    <a:pt x="18613782" y="0"/>
                  </a:lnTo>
                  <a:lnTo>
                    <a:pt x="18514243" y="0"/>
                  </a:lnTo>
                  <a:lnTo>
                    <a:pt x="18414704" y="0"/>
                  </a:lnTo>
                  <a:lnTo>
                    <a:pt x="18315165" y="0"/>
                  </a:lnTo>
                  <a:lnTo>
                    <a:pt x="18215626" y="0"/>
                  </a:lnTo>
                  <a:lnTo>
                    <a:pt x="18116087" y="0"/>
                  </a:lnTo>
                  <a:lnTo>
                    <a:pt x="18016549" y="0"/>
                  </a:lnTo>
                  <a:lnTo>
                    <a:pt x="17917010" y="0"/>
                  </a:lnTo>
                  <a:lnTo>
                    <a:pt x="17817471" y="0"/>
                  </a:lnTo>
                  <a:lnTo>
                    <a:pt x="17717932" y="0"/>
                  </a:lnTo>
                  <a:lnTo>
                    <a:pt x="17618393" y="0"/>
                  </a:lnTo>
                  <a:lnTo>
                    <a:pt x="17518854" y="0"/>
                  </a:lnTo>
                  <a:lnTo>
                    <a:pt x="17419315" y="0"/>
                  </a:lnTo>
                  <a:lnTo>
                    <a:pt x="17319776" y="0"/>
                  </a:lnTo>
                  <a:lnTo>
                    <a:pt x="17220237" y="0"/>
                  </a:lnTo>
                  <a:lnTo>
                    <a:pt x="17120698" y="0"/>
                  </a:lnTo>
                  <a:lnTo>
                    <a:pt x="17021159" y="0"/>
                  </a:lnTo>
                  <a:lnTo>
                    <a:pt x="16921620" y="0"/>
                  </a:lnTo>
                  <a:lnTo>
                    <a:pt x="16822081" y="0"/>
                  </a:lnTo>
                  <a:lnTo>
                    <a:pt x="16722542" y="0"/>
                  </a:lnTo>
                  <a:lnTo>
                    <a:pt x="16623003" y="0"/>
                  </a:lnTo>
                  <a:lnTo>
                    <a:pt x="16523464" y="0"/>
                  </a:lnTo>
                  <a:lnTo>
                    <a:pt x="16423925" y="0"/>
                  </a:lnTo>
                  <a:lnTo>
                    <a:pt x="16324387" y="0"/>
                  </a:lnTo>
                  <a:lnTo>
                    <a:pt x="16224848" y="0"/>
                  </a:lnTo>
                  <a:lnTo>
                    <a:pt x="16125309" y="0"/>
                  </a:lnTo>
                  <a:lnTo>
                    <a:pt x="16025770" y="0"/>
                  </a:lnTo>
                  <a:lnTo>
                    <a:pt x="15926231" y="0"/>
                  </a:lnTo>
                  <a:lnTo>
                    <a:pt x="15826692" y="0"/>
                  </a:lnTo>
                  <a:lnTo>
                    <a:pt x="15727153" y="0"/>
                  </a:lnTo>
                  <a:lnTo>
                    <a:pt x="15627614" y="0"/>
                  </a:lnTo>
                  <a:lnTo>
                    <a:pt x="15528075" y="0"/>
                  </a:lnTo>
                  <a:lnTo>
                    <a:pt x="15428536" y="0"/>
                  </a:lnTo>
                  <a:lnTo>
                    <a:pt x="15328997" y="0"/>
                  </a:lnTo>
                  <a:lnTo>
                    <a:pt x="15229458" y="0"/>
                  </a:lnTo>
                  <a:lnTo>
                    <a:pt x="15129919" y="0"/>
                  </a:lnTo>
                  <a:lnTo>
                    <a:pt x="15030380" y="0"/>
                  </a:lnTo>
                  <a:lnTo>
                    <a:pt x="14930841" y="0"/>
                  </a:lnTo>
                  <a:lnTo>
                    <a:pt x="14831302" y="0"/>
                  </a:lnTo>
                  <a:lnTo>
                    <a:pt x="14731763" y="0"/>
                  </a:lnTo>
                  <a:lnTo>
                    <a:pt x="14632225" y="0"/>
                  </a:lnTo>
                  <a:lnTo>
                    <a:pt x="14532686" y="0"/>
                  </a:lnTo>
                  <a:lnTo>
                    <a:pt x="14433147" y="0"/>
                  </a:lnTo>
                  <a:lnTo>
                    <a:pt x="14333608" y="0"/>
                  </a:lnTo>
                  <a:lnTo>
                    <a:pt x="14234069" y="0"/>
                  </a:lnTo>
                  <a:lnTo>
                    <a:pt x="14134530" y="0"/>
                  </a:lnTo>
                  <a:lnTo>
                    <a:pt x="14034991" y="0"/>
                  </a:lnTo>
                  <a:lnTo>
                    <a:pt x="13935452" y="0"/>
                  </a:lnTo>
                  <a:lnTo>
                    <a:pt x="13835913" y="0"/>
                  </a:lnTo>
                  <a:lnTo>
                    <a:pt x="13736374" y="0"/>
                  </a:lnTo>
                  <a:lnTo>
                    <a:pt x="13636835" y="0"/>
                  </a:lnTo>
                  <a:lnTo>
                    <a:pt x="13537296" y="0"/>
                  </a:lnTo>
                  <a:lnTo>
                    <a:pt x="13437757" y="0"/>
                  </a:lnTo>
                  <a:lnTo>
                    <a:pt x="13338218" y="0"/>
                  </a:lnTo>
                  <a:lnTo>
                    <a:pt x="13238679" y="0"/>
                  </a:lnTo>
                  <a:lnTo>
                    <a:pt x="13139140" y="0"/>
                  </a:lnTo>
                  <a:lnTo>
                    <a:pt x="13039601" y="0"/>
                  </a:lnTo>
                  <a:lnTo>
                    <a:pt x="12940062" y="0"/>
                  </a:lnTo>
                  <a:lnTo>
                    <a:pt x="12840524" y="0"/>
                  </a:lnTo>
                  <a:lnTo>
                    <a:pt x="12740985" y="0"/>
                  </a:lnTo>
                  <a:lnTo>
                    <a:pt x="12641446" y="0"/>
                  </a:lnTo>
                  <a:lnTo>
                    <a:pt x="12541907" y="0"/>
                  </a:lnTo>
                  <a:lnTo>
                    <a:pt x="12442368" y="0"/>
                  </a:lnTo>
                  <a:lnTo>
                    <a:pt x="12342829" y="0"/>
                  </a:lnTo>
                  <a:lnTo>
                    <a:pt x="12243290" y="0"/>
                  </a:lnTo>
                  <a:lnTo>
                    <a:pt x="12143751" y="0"/>
                  </a:lnTo>
                  <a:lnTo>
                    <a:pt x="12044212" y="0"/>
                  </a:lnTo>
                  <a:lnTo>
                    <a:pt x="11944673" y="0"/>
                  </a:lnTo>
                  <a:lnTo>
                    <a:pt x="11845134" y="0"/>
                  </a:lnTo>
                  <a:lnTo>
                    <a:pt x="11745595" y="0"/>
                  </a:lnTo>
                  <a:lnTo>
                    <a:pt x="11646056" y="0"/>
                  </a:lnTo>
                  <a:lnTo>
                    <a:pt x="11546517" y="0"/>
                  </a:lnTo>
                  <a:lnTo>
                    <a:pt x="11446978" y="0"/>
                  </a:lnTo>
                  <a:lnTo>
                    <a:pt x="11347439" y="0"/>
                  </a:lnTo>
                  <a:lnTo>
                    <a:pt x="11247900" y="0"/>
                  </a:lnTo>
                  <a:lnTo>
                    <a:pt x="11148362" y="0"/>
                  </a:lnTo>
                  <a:lnTo>
                    <a:pt x="11048823" y="0"/>
                  </a:lnTo>
                  <a:lnTo>
                    <a:pt x="10949284" y="0"/>
                  </a:lnTo>
                  <a:lnTo>
                    <a:pt x="10849745" y="0"/>
                  </a:lnTo>
                  <a:lnTo>
                    <a:pt x="10750206" y="0"/>
                  </a:lnTo>
                  <a:lnTo>
                    <a:pt x="10650667" y="0"/>
                  </a:lnTo>
                  <a:lnTo>
                    <a:pt x="10551128" y="0"/>
                  </a:lnTo>
                  <a:lnTo>
                    <a:pt x="10451589" y="0"/>
                  </a:lnTo>
                  <a:lnTo>
                    <a:pt x="10352050" y="0"/>
                  </a:lnTo>
                  <a:lnTo>
                    <a:pt x="10252511" y="0"/>
                  </a:lnTo>
                  <a:lnTo>
                    <a:pt x="10152972" y="0"/>
                  </a:lnTo>
                  <a:lnTo>
                    <a:pt x="10053433" y="0"/>
                  </a:lnTo>
                  <a:lnTo>
                    <a:pt x="9953894" y="0"/>
                  </a:lnTo>
                  <a:lnTo>
                    <a:pt x="9854355" y="0"/>
                  </a:lnTo>
                  <a:lnTo>
                    <a:pt x="9754816" y="0"/>
                  </a:lnTo>
                  <a:lnTo>
                    <a:pt x="9655277" y="0"/>
                  </a:lnTo>
                  <a:lnTo>
                    <a:pt x="9555738" y="0"/>
                  </a:lnTo>
                  <a:lnTo>
                    <a:pt x="9456200" y="0"/>
                  </a:lnTo>
                  <a:lnTo>
                    <a:pt x="9356661" y="0"/>
                  </a:lnTo>
                  <a:lnTo>
                    <a:pt x="9257122" y="0"/>
                  </a:lnTo>
                  <a:lnTo>
                    <a:pt x="9157583" y="0"/>
                  </a:lnTo>
                  <a:lnTo>
                    <a:pt x="9058044" y="0"/>
                  </a:lnTo>
                  <a:lnTo>
                    <a:pt x="8958505" y="0"/>
                  </a:lnTo>
                  <a:lnTo>
                    <a:pt x="8858966" y="0"/>
                  </a:lnTo>
                  <a:lnTo>
                    <a:pt x="8759427" y="0"/>
                  </a:lnTo>
                  <a:lnTo>
                    <a:pt x="8659888" y="0"/>
                  </a:lnTo>
                  <a:lnTo>
                    <a:pt x="8560349" y="0"/>
                  </a:lnTo>
                  <a:lnTo>
                    <a:pt x="8460810" y="0"/>
                  </a:lnTo>
                  <a:lnTo>
                    <a:pt x="8361271" y="0"/>
                  </a:lnTo>
                  <a:lnTo>
                    <a:pt x="8261732" y="0"/>
                  </a:lnTo>
                  <a:lnTo>
                    <a:pt x="8162193" y="0"/>
                  </a:lnTo>
                  <a:lnTo>
                    <a:pt x="8062654" y="0"/>
                  </a:lnTo>
                  <a:lnTo>
                    <a:pt x="7963115" y="0"/>
                  </a:lnTo>
                  <a:lnTo>
                    <a:pt x="7863576" y="0"/>
                  </a:lnTo>
                  <a:lnTo>
                    <a:pt x="7764037" y="0"/>
                  </a:lnTo>
                  <a:lnTo>
                    <a:pt x="7664499" y="0"/>
                  </a:lnTo>
                  <a:lnTo>
                    <a:pt x="7564960" y="0"/>
                  </a:lnTo>
                  <a:lnTo>
                    <a:pt x="7465421" y="0"/>
                  </a:lnTo>
                  <a:lnTo>
                    <a:pt x="7365882" y="0"/>
                  </a:lnTo>
                  <a:lnTo>
                    <a:pt x="7266343" y="0"/>
                  </a:lnTo>
                  <a:lnTo>
                    <a:pt x="7166804" y="0"/>
                  </a:lnTo>
                  <a:lnTo>
                    <a:pt x="7067265" y="0"/>
                  </a:lnTo>
                  <a:lnTo>
                    <a:pt x="6967726" y="0"/>
                  </a:lnTo>
                  <a:lnTo>
                    <a:pt x="6868187" y="0"/>
                  </a:lnTo>
                  <a:lnTo>
                    <a:pt x="6768648" y="0"/>
                  </a:lnTo>
                  <a:lnTo>
                    <a:pt x="6669109" y="0"/>
                  </a:lnTo>
                  <a:lnTo>
                    <a:pt x="6569570" y="0"/>
                  </a:lnTo>
                  <a:lnTo>
                    <a:pt x="6470031" y="0"/>
                  </a:lnTo>
                  <a:lnTo>
                    <a:pt x="6370492" y="0"/>
                  </a:lnTo>
                  <a:lnTo>
                    <a:pt x="6270953" y="0"/>
                  </a:lnTo>
                  <a:lnTo>
                    <a:pt x="6171414" y="0"/>
                  </a:lnTo>
                  <a:lnTo>
                    <a:pt x="6071875" y="0"/>
                  </a:lnTo>
                  <a:lnTo>
                    <a:pt x="5972337" y="0"/>
                  </a:lnTo>
                  <a:lnTo>
                    <a:pt x="5872798" y="0"/>
                  </a:lnTo>
                  <a:lnTo>
                    <a:pt x="5773259" y="0"/>
                  </a:lnTo>
                  <a:lnTo>
                    <a:pt x="5673720" y="0"/>
                  </a:lnTo>
                  <a:lnTo>
                    <a:pt x="5574181" y="0"/>
                  </a:lnTo>
                  <a:lnTo>
                    <a:pt x="5474642" y="0"/>
                  </a:lnTo>
                  <a:lnTo>
                    <a:pt x="5375103" y="0"/>
                  </a:lnTo>
                  <a:lnTo>
                    <a:pt x="5275564" y="0"/>
                  </a:lnTo>
                  <a:lnTo>
                    <a:pt x="5176025" y="0"/>
                  </a:lnTo>
                  <a:lnTo>
                    <a:pt x="5076486" y="0"/>
                  </a:lnTo>
                  <a:lnTo>
                    <a:pt x="4976947" y="0"/>
                  </a:lnTo>
                  <a:lnTo>
                    <a:pt x="4877408" y="0"/>
                  </a:lnTo>
                  <a:lnTo>
                    <a:pt x="4777869" y="0"/>
                  </a:lnTo>
                  <a:lnTo>
                    <a:pt x="4678330" y="0"/>
                  </a:lnTo>
                  <a:lnTo>
                    <a:pt x="4578791" y="0"/>
                  </a:lnTo>
                  <a:lnTo>
                    <a:pt x="4479252" y="0"/>
                  </a:lnTo>
                  <a:lnTo>
                    <a:pt x="4379713" y="0"/>
                  </a:lnTo>
                  <a:lnTo>
                    <a:pt x="4280175" y="0"/>
                  </a:lnTo>
                  <a:lnTo>
                    <a:pt x="4180636" y="0"/>
                  </a:lnTo>
                  <a:lnTo>
                    <a:pt x="4081097" y="0"/>
                  </a:lnTo>
                  <a:lnTo>
                    <a:pt x="3981558" y="0"/>
                  </a:lnTo>
                  <a:lnTo>
                    <a:pt x="3882019" y="0"/>
                  </a:lnTo>
                  <a:lnTo>
                    <a:pt x="3782480" y="0"/>
                  </a:lnTo>
                  <a:lnTo>
                    <a:pt x="3682941" y="0"/>
                  </a:lnTo>
                  <a:lnTo>
                    <a:pt x="3583402" y="0"/>
                  </a:lnTo>
                  <a:lnTo>
                    <a:pt x="3483863" y="0"/>
                  </a:lnTo>
                  <a:lnTo>
                    <a:pt x="3384324" y="0"/>
                  </a:lnTo>
                  <a:lnTo>
                    <a:pt x="3284785" y="0"/>
                  </a:lnTo>
                  <a:lnTo>
                    <a:pt x="3185246" y="0"/>
                  </a:lnTo>
                  <a:lnTo>
                    <a:pt x="3085707" y="0"/>
                  </a:lnTo>
                  <a:lnTo>
                    <a:pt x="2986168" y="0"/>
                  </a:lnTo>
                  <a:lnTo>
                    <a:pt x="2886629" y="0"/>
                  </a:lnTo>
                  <a:lnTo>
                    <a:pt x="2787090" y="0"/>
                  </a:lnTo>
                  <a:lnTo>
                    <a:pt x="2687551" y="0"/>
                  </a:lnTo>
                  <a:lnTo>
                    <a:pt x="2588012" y="0"/>
                  </a:lnTo>
                  <a:lnTo>
                    <a:pt x="2488474" y="0"/>
                  </a:lnTo>
                  <a:lnTo>
                    <a:pt x="2388935" y="0"/>
                  </a:lnTo>
                  <a:lnTo>
                    <a:pt x="2289396" y="0"/>
                  </a:lnTo>
                  <a:lnTo>
                    <a:pt x="2189857" y="0"/>
                  </a:lnTo>
                  <a:lnTo>
                    <a:pt x="2090318" y="0"/>
                  </a:lnTo>
                  <a:lnTo>
                    <a:pt x="1990779" y="0"/>
                  </a:lnTo>
                  <a:lnTo>
                    <a:pt x="1891240" y="0"/>
                  </a:lnTo>
                  <a:lnTo>
                    <a:pt x="1791701" y="0"/>
                  </a:lnTo>
                  <a:lnTo>
                    <a:pt x="1692162" y="0"/>
                  </a:lnTo>
                  <a:lnTo>
                    <a:pt x="1592623" y="0"/>
                  </a:lnTo>
                  <a:lnTo>
                    <a:pt x="1493084" y="0"/>
                  </a:lnTo>
                  <a:lnTo>
                    <a:pt x="1393545" y="0"/>
                  </a:lnTo>
                  <a:lnTo>
                    <a:pt x="1294006" y="0"/>
                  </a:lnTo>
                  <a:lnTo>
                    <a:pt x="1194467" y="0"/>
                  </a:lnTo>
                  <a:lnTo>
                    <a:pt x="1094928" y="0"/>
                  </a:lnTo>
                  <a:lnTo>
                    <a:pt x="995389" y="0"/>
                  </a:lnTo>
                  <a:lnTo>
                    <a:pt x="895850" y="0"/>
                  </a:lnTo>
                  <a:lnTo>
                    <a:pt x="796312" y="0"/>
                  </a:lnTo>
                  <a:lnTo>
                    <a:pt x="696773" y="0"/>
                  </a:lnTo>
                  <a:lnTo>
                    <a:pt x="597234" y="0"/>
                  </a:lnTo>
                  <a:lnTo>
                    <a:pt x="497695" y="0"/>
                  </a:lnTo>
                  <a:lnTo>
                    <a:pt x="398156" y="0"/>
                  </a:lnTo>
                  <a:lnTo>
                    <a:pt x="298617" y="0"/>
                  </a:lnTo>
                  <a:lnTo>
                    <a:pt x="199078" y="0"/>
                  </a:lnTo>
                  <a:lnTo>
                    <a:pt x="99539" y="0"/>
                  </a:lnTo>
                  <a:lnTo>
                    <a:pt x="0" y="0"/>
                  </a:lnTo>
                  <a:close/>
                </a:path>
              </a:pathLst>
            </a:custGeom>
            <a:solidFill>
              <a:srgbClr val="444D3E">
                <a:alpha val="50196"/>
              </a:srgbClr>
            </a:solidFill>
          </p:spPr>
          <p:txBody>
            <a:bodyPr/>
            <a:lstStyle/>
            <a:p/>
          </p:txBody>
        </p:sp>
        <p:sp>
          <p:nvSpPr>
            <p:cNvPr id="29" name="Polygon form 29"/>
            <p:cNvSpPr/>
            <p:nvPr/>
          </p:nvSpPr>
          <p:spPr>
            <a:xfrm>
              <a:off x="5315827" y="12721712"/>
              <a:ext cx="28766754" cy="3420858"/>
            </a:xfrm>
            <a:custGeom>
              <a:avLst/>
              <a:pathLst>
                <a:path w="28766754" h="3420858">
                  <a:moveTo>
                    <a:pt x="0" y="1927312"/>
                  </a:moveTo>
                  <a:lnTo>
                    <a:pt x="99539" y="1926966"/>
                  </a:lnTo>
                  <a:lnTo>
                    <a:pt x="199078" y="1926536"/>
                  </a:lnTo>
                  <a:lnTo>
                    <a:pt x="298617" y="1924866"/>
                  </a:lnTo>
                  <a:lnTo>
                    <a:pt x="398156" y="1921899"/>
                  </a:lnTo>
                  <a:lnTo>
                    <a:pt x="497695" y="1920016"/>
                  </a:lnTo>
                  <a:lnTo>
                    <a:pt x="597234" y="1917033"/>
                  </a:lnTo>
                  <a:lnTo>
                    <a:pt x="696773" y="1915284"/>
                  </a:lnTo>
                  <a:lnTo>
                    <a:pt x="796312" y="1914238"/>
                  </a:lnTo>
                  <a:lnTo>
                    <a:pt x="895850" y="1913330"/>
                  </a:lnTo>
                  <a:lnTo>
                    <a:pt x="995389" y="1911518"/>
                  </a:lnTo>
                  <a:lnTo>
                    <a:pt x="1094928" y="1910805"/>
                  </a:lnTo>
                  <a:lnTo>
                    <a:pt x="1194467" y="1907903"/>
                  </a:lnTo>
                  <a:lnTo>
                    <a:pt x="1294006" y="1904148"/>
                  </a:lnTo>
                  <a:lnTo>
                    <a:pt x="1393545" y="1904833"/>
                  </a:lnTo>
                  <a:lnTo>
                    <a:pt x="1493084" y="1906877"/>
                  </a:lnTo>
                  <a:lnTo>
                    <a:pt x="1592623" y="1906677"/>
                  </a:lnTo>
                  <a:lnTo>
                    <a:pt x="1692162" y="1905710"/>
                  </a:lnTo>
                  <a:lnTo>
                    <a:pt x="1791701" y="1904779"/>
                  </a:lnTo>
                  <a:lnTo>
                    <a:pt x="1891240" y="1903675"/>
                  </a:lnTo>
                  <a:lnTo>
                    <a:pt x="1990779" y="1901654"/>
                  </a:lnTo>
                  <a:lnTo>
                    <a:pt x="2090318" y="1899607"/>
                  </a:lnTo>
                  <a:lnTo>
                    <a:pt x="2189857" y="1897261"/>
                  </a:lnTo>
                  <a:lnTo>
                    <a:pt x="2289396" y="1894932"/>
                  </a:lnTo>
                  <a:lnTo>
                    <a:pt x="2388935" y="1892360"/>
                  </a:lnTo>
                  <a:lnTo>
                    <a:pt x="2488474" y="1891195"/>
                  </a:lnTo>
                  <a:lnTo>
                    <a:pt x="2588012" y="1888289"/>
                  </a:lnTo>
                  <a:lnTo>
                    <a:pt x="2687551" y="1887588"/>
                  </a:lnTo>
                  <a:lnTo>
                    <a:pt x="2787090" y="1886117"/>
                  </a:lnTo>
                  <a:lnTo>
                    <a:pt x="2886629" y="1883632"/>
                  </a:lnTo>
                  <a:lnTo>
                    <a:pt x="2986168" y="1882289"/>
                  </a:lnTo>
                  <a:lnTo>
                    <a:pt x="3085707" y="1880411"/>
                  </a:lnTo>
                  <a:lnTo>
                    <a:pt x="3185246" y="1878206"/>
                  </a:lnTo>
                  <a:lnTo>
                    <a:pt x="3284785" y="1874450"/>
                  </a:lnTo>
                  <a:lnTo>
                    <a:pt x="3384324" y="1873738"/>
                  </a:lnTo>
                  <a:lnTo>
                    <a:pt x="3483863" y="1869635"/>
                  </a:lnTo>
                  <a:lnTo>
                    <a:pt x="3583402" y="1868842"/>
                  </a:lnTo>
                  <a:lnTo>
                    <a:pt x="3682941" y="1868029"/>
                  </a:lnTo>
                  <a:lnTo>
                    <a:pt x="3782480" y="1863878"/>
                  </a:lnTo>
                  <a:lnTo>
                    <a:pt x="3882019" y="1862453"/>
                  </a:lnTo>
                  <a:lnTo>
                    <a:pt x="3981558" y="1859764"/>
                  </a:lnTo>
                  <a:lnTo>
                    <a:pt x="4081097" y="1856807"/>
                  </a:lnTo>
                  <a:lnTo>
                    <a:pt x="4180636" y="1850679"/>
                  </a:lnTo>
                  <a:lnTo>
                    <a:pt x="4280175" y="1849159"/>
                  </a:lnTo>
                  <a:lnTo>
                    <a:pt x="4379713" y="1846026"/>
                  </a:lnTo>
                  <a:lnTo>
                    <a:pt x="4479252" y="1842724"/>
                  </a:lnTo>
                  <a:lnTo>
                    <a:pt x="4578791" y="1839043"/>
                  </a:lnTo>
                  <a:lnTo>
                    <a:pt x="4678330" y="1835538"/>
                  </a:lnTo>
                  <a:lnTo>
                    <a:pt x="4777869" y="1835485"/>
                  </a:lnTo>
                  <a:lnTo>
                    <a:pt x="4877408" y="1834360"/>
                  </a:lnTo>
                  <a:lnTo>
                    <a:pt x="4976947" y="1830651"/>
                  </a:lnTo>
                  <a:lnTo>
                    <a:pt x="5076486" y="1831250"/>
                  </a:lnTo>
                  <a:lnTo>
                    <a:pt x="5176025" y="1830853"/>
                  </a:lnTo>
                  <a:lnTo>
                    <a:pt x="5275564" y="1827055"/>
                  </a:lnTo>
                  <a:lnTo>
                    <a:pt x="5375103" y="1823432"/>
                  </a:lnTo>
                  <a:lnTo>
                    <a:pt x="5474642" y="1819431"/>
                  </a:lnTo>
                  <a:lnTo>
                    <a:pt x="5574181" y="1818421"/>
                  </a:lnTo>
                  <a:lnTo>
                    <a:pt x="5673720" y="1813485"/>
                  </a:lnTo>
                  <a:lnTo>
                    <a:pt x="5773259" y="1810692"/>
                  </a:lnTo>
                  <a:lnTo>
                    <a:pt x="5872798" y="1808408"/>
                  </a:lnTo>
                  <a:lnTo>
                    <a:pt x="5972337" y="1805248"/>
                  </a:lnTo>
                  <a:lnTo>
                    <a:pt x="6071875" y="1802098"/>
                  </a:lnTo>
                  <a:lnTo>
                    <a:pt x="6171414" y="1797023"/>
                  </a:lnTo>
                  <a:lnTo>
                    <a:pt x="6270953" y="1794207"/>
                  </a:lnTo>
                  <a:lnTo>
                    <a:pt x="6370492" y="1790289"/>
                  </a:lnTo>
                  <a:lnTo>
                    <a:pt x="6470031" y="1788001"/>
                  </a:lnTo>
                  <a:lnTo>
                    <a:pt x="6569570" y="1784234"/>
                  </a:lnTo>
                  <a:lnTo>
                    <a:pt x="6669109" y="1779339"/>
                  </a:lnTo>
                  <a:lnTo>
                    <a:pt x="6768648" y="1778507"/>
                  </a:lnTo>
                  <a:lnTo>
                    <a:pt x="6868187" y="1773950"/>
                  </a:lnTo>
                  <a:lnTo>
                    <a:pt x="6967726" y="1769698"/>
                  </a:lnTo>
                  <a:lnTo>
                    <a:pt x="7067265" y="1765687"/>
                  </a:lnTo>
                  <a:lnTo>
                    <a:pt x="7166804" y="1763191"/>
                  </a:lnTo>
                  <a:lnTo>
                    <a:pt x="7266343" y="1756692"/>
                  </a:lnTo>
                  <a:lnTo>
                    <a:pt x="7365882" y="1749995"/>
                  </a:lnTo>
                  <a:lnTo>
                    <a:pt x="7465421" y="1747026"/>
                  </a:lnTo>
                  <a:lnTo>
                    <a:pt x="7564960" y="1746083"/>
                  </a:lnTo>
                  <a:lnTo>
                    <a:pt x="7664499" y="1738644"/>
                  </a:lnTo>
                  <a:lnTo>
                    <a:pt x="7764037" y="1736618"/>
                  </a:lnTo>
                  <a:lnTo>
                    <a:pt x="7863576" y="1728224"/>
                  </a:lnTo>
                  <a:lnTo>
                    <a:pt x="7963115" y="1726258"/>
                  </a:lnTo>
                  <a:lnTo>
                    <a:pt x="8062654" y="1724041"/>
                  </a:lnTo>
                  <a:lnTo>
                    <a:pt x="8162193" y="1720555"/>
                  </a:lnTo>
                  <a:lnTo>
                    <a:pt x="8261732" y="1717121"/>
                  </a:lnTo>
                  <a:lnTo>
                    <a:pt x="8361271" y="1713719"/>
                  </a:lnTo>
                  <a:lnTo>
                    <a:pt x="8460810" y="1708074"/>
                  </a:lnTo>
                  <a:lnTo>
                    <a:pt x="8560349" y="1705606"/>
                  </a:lnTo>
                  <a:lnTo>
                    <a:pt x="8659888" y="1699994"/>
                  </a:lnTo>
                  <a:lnTo>
                    <a:pt x="8759427" y="1693275"/>
                  </a:lnTo>
                  <a:lnTo>
                    <a:pt x="8858966" y="1687170"/>
                  </a:lnTo>
                  <a:lnTo>
                    <a:pt x="8958505" y="1681813"/>
                  </a:lnTo>
                  <a:lnTo>
                    <a:pt x="9058044" y="1676631"/>
                  </a:lnTo>
                  <a:lnTo>
                    <a:pt x="9157583" y="1671004"/>
                  </a:lnTo>
                  <a:lnTo>
                    <a:pt x="9257122" y="1666064"/>
                  </a:lnTo>
                  <a:lnTo>
                    <a:pt x="9356661" y="1660056"/>
                  </a:lnTo>
                  <a:lnTo>
                    <a:pt x="9456200" y="1657009"/>
                  </a:lnTo>
                  <a:lnTo>
                    <a:pt x="9555738" y="1651134"/>
                  </a:lnTo>
                  <a:lnTo>
                    <a:pt x="9655277" y="1642515"/>
                  </a:lnTo>
                  <a:lnTo>
                    <a:pt x="9754816" y="1637327"/>
                  </a:lnTo>
                  <a:lnTo>
                    <a:pt x="9854355" y="1632772"/>
                  </a:lnTo>
                  <a:lnTo>
                    <a:pt x="9953894" y="1629127"/>
                  </a:lnTo>
                  <a:lnTo>
                    <a:pt x="10053433" y="1623379"/>
                  </a:lnTo>
                  <a:lnTo>
                    <a:pt x="10152972" y="1618048"/>
                  </a:lnTo>
                  <a:lnTo>
                    <a:pt x="10252511" y="1614589"/>
                  </a:lnTo>
                  <a:lnTo>
                    <a:pt x="10352050" y="1609177"/>
                  </a:lnTo>
                  <a:lnTo>
                    <a:pt x="10451589" y="1607106"/>
                  </a:lnTo>
                  <a:lnTo>
                    <a:pt x="10551128" y="1602117"/>
                  </a:lnTo>
                  <a:lnTo>
                    <a:pt x="10650667" y="1597011"/>
                  </a:lnTo>
                  <a:lnTo>
                    <a:pt x="10750206" y="1586381"/>
                  </a:lnTo>
                  <a:lnTo>
                    <a:pt x="10849745" y="1579881"/>
                  </a:lnTo>
                  <a:lnTo>
                    <a:pt x="10949284" y="1576053"/>
                  </a:lnTo>
                  <a:lnTo>
                    <a:pt x="11048823" y="1569000"/>
                  </a:lnTo>
                  <a:lnTo>
                    <a:pt x="11148362" y="1564629"/>
                  </a:lnTo>
                  <a:lnTo>
                    <a:pt x="11247900" y="1557560"/>
                  </a:lnTo>
                  <a:lnTo>
                    <a:pt x="11347439" y="1551211"/>
                  </a:lnTo>
                  <a:lnTo>
                    <a:pt x="11446978" y="1544115"/>
                  </a:lnTo>
                  <a:lnTo>
                    <a:pt x="11546517" y="1538015"/>
                  </a:lnTo>
                  <a:lnTo>
                    <a:pt x="11646056" y="1532499"/>
                  </a:lnTo>
                  <a:lnTo>
                    <a:pt x="11745595" y="1526097"/>
                  </a:lnTo>
                  <a:lnTo>
                    <a:pt x="11845134" y="1518209"/>
                  </a:lnTo>
                  <a:lnTo>
                    <a:pt x="11944673" y="1515249"/>
                  </a:lnTo>
                  <a:lnTo>
                    <a:pt x="12044212" y="1509574"/>
                  </a:lnTo>
                  <a:lnTo>
                    <a:pt x="12143751" y="1502587"/>
                  </a:lnTo>
                  <a:lnTo>
                    <a:pt x="12243290" y="1497928"/>
                  </a:lnTo>
                  <a:lnTo>
                    <a:pt x="12342829" y="1491264"/>
                  </a:lnTo>
                  <a:lnTo>
                    <a:pt x="12442368" y="1484915"/>
                  </a:lnTo>
                  <a:lnTo>
                    <a:pt x="12541907" y="1480558"/>
                  </a:lnTo>
                  <a:lnTo>
                    <a:pt x="12641446" y="1474828"/>
                  </a:lnTo>
                  <a:lnTo>
                    <a:pt x="12740985" y="1468169"/>
                  </a:lnTo>
                  <a:lnTo>
                    <a:pt x="12840524" y="1461729"/>
                  </a:lnTo>
                  <a:lnTo>
                    <a:pt x="12940062" y="1454174"/>
                  </a:lnTo>
                  <a:lnTo>
                    <a:pt x="13039601" y="1448265"/>
                  </a:lnTo>
                  <a:lnTo>
                    <a:pt x="13139140" y="1442163"/>
                  </a:lnTo>
                  <a:lnTo>
                    <a:pt x="13238679" y="1437469"/>
                  </a:lnTo>
                  <a:lnTo>
                    <a:pt x="13338218" y="1430907"/>
                  </a:lnTo>
                  <a:lnTo>
                    <a:pt x="13437757" y="1423590"/>
                  </a:lnTo>
                  <a:lnTo>
                    <a:pt x="13537296" y="1419568"/>
                  </a:lnTo>
                  <a:lnTo>
                    <a:pt x="13636835" y="1414366"/>
                  </a:lnTo>
                  <a:lnTo>
                    <a:pt x="13736374" y="1403349"/>
                  </a:lnTo>
                  <a:lnTo>
                    <a:pt x="13835913" y="1397596"/>
                  </a:lnTo>
                  <a:lnTo>
                    <a:pt x="13935452" y="1392933"/>
                  </a:lnTo>
                  <a:lnTo>
                    <a:pt x="14034991" y="1383021"/>
                  </a:lnTo>
                  <a:lnTo>
                    <a:pt x="14134530" y="1377151"/>
                  </a:lnTo>
                  <a:lnTo>
                    <a:pt x="14234069" y="1370509"/>
                  </a:lnTo>
                  <a:lnTo>
                    <a:pt x="14333608" y="1365431"/>
                  </a:lnTo>
                  <a:lnTo>
                    <a:pt x="14433147" y="1360381"/>
                  </a:lnTo>
                  <a:lnTo>
                    <a:pt x="14532686" y="1349721"/>
                  </a:lnTo>
                  <a:lnTo>
                    <a:pt x="14632225" y="1343099"/>
                  </a:lnTo>
                  <a:lnTo>
                    <a:pt x="14731763" y="1337131"/>
                  </a:lnTo>
                  <a:lnTo>
                    <a:pt x="14831302" y="1329199"/>
                  </a:lnTo>
                  <a:lnTo>
                    <a:pt x="14930841" y="1322419"/>
                  </a:lnTo>
                  <a:lnTo>
                    <a:pt x="15030380" y="1314981"/>
                  </a:lnTo>
                  <a:lnTo>
                    <a:pt x="15129919" y="1303683"/>
                  </a:lnTo>
                  <a:lnTo>
                    <a:pt x="15229458" y="1297926"/>
                  </a:lnTo>
                  <a:lnTo>
                    <a:pt x="15328997" y="1289487"/>
                  </a:lnTo>
                  <a:lnTo>
                    <a:pt x="15428536" y="1282827"/>
                  </a:lnTo>
                  <a:lnTo>
                    <a:pt x="15528075" y="1277602"/>
                  </a:lnTo>
                  <a:lnTo>
                    <a:pt x="15627614" y="1268920"/>
                  </a:lnTo>
                  <a:lnTo>
                    <a:pt x="15727153" y="1262306"/>
                  </a:lnTo>
                  <a:lnTo>
                    <a:pt x="15826692" y="1259022"/>
                  </a:lnTo>
                  <a:lnTo>
                    <a:pt x="15926231" y="1249111"/>
                  </a:lnTo>
                  <a:lnTo>
                    <a:pt x="16025770" y="1241794"/>
                  </a:lnTo>
                  <a:lnTo>
                    <a:pt x="16125309" y="1236245"/>
                  </a:lnTo>
                  <a:lnTo>
                    <a:pt x="16224848" y="1230216"/>
                  </a:lnTo>
                  <a:lnTo>
                    <a:pt x="16324387" y="1224845"/>
                  </a:lnTo>
                  <a:lnTo>
                    <a:pt x="16423925" y="1217289"/>
                  </a:lnTo>
                  <a:lnTo>
                    <a:pt x="16523464" y="1206877"/>
                  </a:lnTo>
                  <a:lnTo>
                    <a:pt x="16623003" y="1200302"/>
                  </a:lnTo>
                  <a:lnTo>
                    <a:pt x="16722542" y="1194895"/>
                  </a:lnTo>
                  <a:lnTo>
                    <a:pt x="16822081" y="1186159"/>
                  </a:lnTo>
                  <a:lnTo>
                    <a:pt x="16921620" y="1178142"/>
                  </a:lnTo>
                  <a:lnTo>
                    <a:pt x="17021159" y="1172576"/>
                  </a:lnTo>
                  <a:lnTo>
                    <a:pt x="17120698" y="1167039"/>
                  </a:lnTo>
                  <a:lnTo>
                    <a:pt x="17220237" y="1157454"/>
                  </a:lnTo>
                  <a:lnTo>
                    <a:pt x="17319776" y="1150422"/>
                  </a:lnTo>
                  <a:lnTo>
                    <a:pt x="17419315" y="1147447"/>
                  </a:lnTo>
                  <a:lnTo>
                    <a:pt x="17518854" y="1138116"/>
                  </a:lnTo>
                  <a:lnTo>
                    <a:pt x="17618393" y="1126977"/>
                  </a:lnTo>
                  <a:lnTo>
                    <a:pt x="17717932" y="1117871"/>
                  </a:lnTo>
                  <a:lnTo>
                    <a:pt x="17817471" y="1106286"/>
                  </a:lnTo>
                  <a:lnTo>
                    <a:pt x="17917010" y="1094372"/>
                  </a:lnTo>
                  <a:lnTo>
                    <a:pt x="18016549" y="1089411"/>
                  </a:lnTo>
                  <a:lnTo>
                    <a:pt x="18116087" y="1082156"/>
                  </a:lnTo>
                  <a:lnTo>
                    <a:pt x="18215626" y="1072296"/>
                  </a:lnTo>
                  <a:lnTo>
                    <a:pt x="18315165" y="1065613"/>
                  </a:lnTo>
                  <a:lnTo>
                    <a:pt x="18414704" y="1057203"/>
                  </a:lnTo>
                  <a:lnTo>
                    <a:pt x="18514243" y="1047423"/>
                  </a:lnTo>
                  <a:lnTo>
                    <a:pt x="18613782" y="1038153"/>
                  </a:lnTo>
                  <a:lnTo>
                    <a:pt x="18713321" y="1028911"/>
                  </a:lnTo>
                  <a:lnTo>
                    <a:pt x="18812860" y="1019597"/>
                  </a:lnTo>
                  <a:lnTo>
                    <a:pt x="18912399" y="1010748"/>
                  </a:lnTo>
                  <a:lnTo>
                    <a:pt x="19011938" y="1000953"/>
                  </a:lnTo>
                  <a:lnTo>
                    <a:pt x="19111477" y="991642"/>
                  </a:lnTo>
                  <a:lnTo>
                    <a:pt x="19211016" y="982184"/>
                  </a:lnTo>
                  <a:lnTo>
                    <a:pt x="19310555" y="972020"/>
                  </a:lnTo>
                  <a:lnTo>
                    <a:pt x="19410094" y="963524"/>
                  </a:lnTo>
                  <a:lnTo>
                    <a:pt x="19509633" y="958834"/>
                  </a:lnTo>
                  <a:lnTo>
                    <a:pt x="19609172" y="946319"/>
                  </a:lnTo>
                  <a:lnTo>
                    <a:pt x="19708711" y="935222"/>
                  </a:lnTo>
                  <a:lnTo>
                    <a:pt x="19808250" y="925684"/>
                  </a:lnTo>
                  <a:lnTo>
                    <a:pt x="19907788" y="916128"/>
                  </a:lnTo>
                  <a:lnTo>
                    <a:pt x="20007327" y="906662"/>
                  </a:lnTo>
                  <a:lnTo>
                    <a:pt x="20106866" y="896662"/>
                  </a:lnTo>
                  <a:lnTo>
                    <a:pt x="20206405" y="886705"/>
                  </a:lnTo>
                  <a:lnTo>
                    <a:pt x="20305944" y="874306"/>
                  </a:lnTo>
                  <a:lnTo>
                    <a:pt x="20405483" y="863120"/>
                  </a:lnTo>
                  <a:lnTo>
                    <a:pt x="20505022" y="853726"/>
                  </a:lnTo>
                  <a:lnTo>
                    <a:pt x="20604561" y="845464"/>
                  </a:lnTo>
                  <a:lnTo>
                    <a:pt x="20704100" y="834126"/>
                  </a:lnTo>
                  <a:lnTo>
                    <a:pt x="20803639" y="824927"/>
                  </a:lnTo>
                  <a:lnTo>
                    <a:pt x="20903178" y="813745"/>
                  </a:lnTo>
                  <a:lnTo>
                    <a:pt x="21002717" y="803837"/>
                  </a:lnTo>
                  <a:lnTo>
                    <a:pt x="21102256" y="796436"/>
                  </a:lnTo>
                  <a:lnTo>
                    <a:pt x="21201795" y="785965"/>
                  </a:lnTo>
                  <a:lnTo>
                    <a:pt x="21301334" y="776122"/>
                  </a:lnTo>
                  <a:lnTo>
                    <a:pt x="21400873" y="766812"/>
                  </a:lnTo>
                  <a:lnTo>
                    <a:pt x="21500412" y="760277"/>
                  </a:lnTo>
                  <a:lnTo>
                    <a:pt x="21599950" y="752497"/>
                  </a:lnTo>
                  <a:lnTo>
                    <a:pt x="21699489" y="740463"/>
                  </a:lnTo>
                  <a:lnTo>
                    <a:pt x="21799028" y="727772"/>
                  </a:lnTo>
                  <a:lnTo>
                    <a:pt x="21898567" y="714210"/>
                  </a:lnTo>
                  <a:lnTo>
                    <a:pt x="21998106" y="703062"/>
                  </a:lnTo>
                  <a:lnTo>
                    <a:pt x="22097645" y="692181"/>
                  </a:lnTo>
                  <a:lnTo>
                    <a:pt x="22197184" y="680037"/>
                  </a:lnTo>
                  <a:lnTo>
                    <a:pt x="22296723" y="671539"/>
                  </a:lnTo>
                  <a:lnTo>
                    <a:pt x="22396262" y="660646"/>
                  </a:lnTo>
                  <a:lnTo>
                    <a:pt x="22495801" y="650944"/>
                  </a:lnTo>
                  <a:lnTo>
                    <a:pt x="22595340" y="640103"/>
                  </a:lnTo>
                  <a:lnTo>
                    <a:pt x="22694879" y="629928"/>
                  </a:lnTo>
                  <a:lnTo>
                    <a:pt x="22794418" y="619787"/>
                  </a:lnTo>
                  <a:lnTo>
                    <a:pt x="22893957" y="611686"/>
                  </a:lnTo>
                  <a:lnTo>
                    <a:pt x="22993496" y="605165"/>
                  </a:lnTo>
                  <a:lnTo>
                    <a:pt x="23093035" y="591970"/>
                  </a:lnTo>
                  <a:lnTo>
                    <a:pt x="23192574" y="583505"/>
                  </a:lnTo>
                  <a:lnTo>
                    <a:pt x="23292112" y="570389"/>
                  </a:lnTo>
                  <a:lnTo>
                    <a:pt x="23391651" y="558707"/>
                  </a:lnTo>
                  <a:lnTo>
                    <a:pt x="23491190" y="547687"/>
                  </a:lnTo>
                  <a:lnTo>
                    <a:pt x="23590729" y="539785"/>
                  </a:lnTo>
                  <a:lnTo>
                    <a:pt x="23690268" y="531860"/>
                  </a:lnTo>
                  <a:lnTo>
                    <a:pt x="23789807" y="523119"/>
                  </a:lnTo>
                  <a:lnTo>
                    <a:pt x="23889346" y="513451"/>
                  </a:lnTo>
                  <a:lnTo>
                    <a:pt x="23988885" y="505854"/>
                  </a:lnTo>
                  <a:lnTo>
                    <a:pt x="24088424" y="495189"/>
                  </a:lnTo>
                  <a:lnTo>
                    <a:pt x="24187963" y="485358"/>
                  </a:lnTo>
                  <a:lnTo>
                    <a:pt x="24287502" y="482816"/>
                  </a:lnTo>
                  <a:lnTo>
                    <a:pt x="24387041" y="471163"/>
                  </a:lnTo>
                  <a:lnTo>
                    <a:pt x="24486580" y="463841"/>
                  </a:lnTo>
                  <a:lnTo>
                    <a:pt x="24586119" y="452579"/>
                  </a:lnTo>
                  <a:lnTo>
                    <a:pt x="24685658" y="442206"/>
                  </a:lnTo>
                  <a:lnTo>
                    <a:pt x="24785197" y="432026"/>
                  </a:lnTo>
                  <a:lnTo>
                    <a:pt x="24884736" y="421831"/>
                  </a:lnTo>
                  <a:lnTo>
                    <a:pt x="24984275" y="412249"/>
                  </a:lnTo>
                  <a:lnTo>
                    <a:pt x="25083813" y="402563"/>
                  </a:lnTo>
                  <a:lnTo>
                    <a:pt x="25183352" y="395347"/>
                  </a:lnTo>
                  <a:lnTo>
                    <a:pt x="25282891" y="384662"/>
                  </a:lnTo>
                  <a:lnTo>
                    <a:pt x="25382430" y="373078"/>
                  </a:lnTo>
                  <a:lnTo>
                    <a:pt x="25481969" y="364258"/>
                  </a:lnTo>
                  <a:lnTo>
                    <a:pt x="25581508" y="353959"/>
                  </a:lnTo>
                  <a:lnTo>
                    <a:pt x="25681047" y="342692"/>
                  </a:lnTo>
                  <a:lnTo>
                    <a:pt x="25780586" y="332259"/>
                  </a:lnTo>
                  <a:lnTo>
                    <a:pt x="25880125" y="320710"/>
                  </a:lnTo>
                  <a:lnTo>
                    <a:pt x="25979664" y="307745"/>
                  </a:lnTo>
                  <a:lnTo>
                    <a:pt x="26079203" y="293951"/>
                  </a:lnTo>
                  <a:lnTo>
                    <a:pt x="26178742" y="281203"/>
                  </a:lnTo>
                  <a:lnTo>
                    <a:pt x="26278281" y="270108"/>
                  </a:lnTo>
                  <a:lnTo>
                    <a:pt x="26377820" y="261849"/>
                  </a:lnTo>
                  <a:lnTo>
                    <a:pt x="26477359" y="250728"/>
                  </a:lnTo>
                  <a:lnTo>
                    <a:pt x="26576898" y="241048"/>
                  </a:lnTo>
                  <a:lnTo>
                    <a:pt x="26676437" y="231121"/>
                  </a:lnTo>
                  <a:lnTo>
                    <a:pt x="26775975" y="218850"/>
                  </a:lnTo>
                  <a:lnTo>
                    <a:pt x="26875514" y="205491"/>
                  </a:lnTo>
                  <a:lnTo>
                    <a:pt x="26975053" y="192981"/>
                  </a:lnTo>
                  <a:lnTo>
                    <a:pt x="27074592" y="181878"/>
                  </a:lnTo>
                  <a:lnTo>
                    <a:pt x="27174131" y="170852"/>
                  </a:lnTo>
                  <a:lnTo>
                    <a:pt x="27273670" y="158729"/>
                  </a:lnTo>
                  <a:lnTo>
                    <a:pt x="27373209" y="147017"/>
                  </a:lnTo>
                  <a:lnTo>
                    <a:pt x="27472748" y="141314"/>
                  </a:lnTo>
                  <a:lnTo>
                    <a:pt x="27572287" y="131779"/>
                  </a:lnTo>
                  <a:lnTo>
                    <a:pt x="27671826" y="119757"/>
                  </a:lnTo>
                  <a:lnTo>
                    <a:pt x="27771365" y="107585"/>
                  </a:lnTo>
                  <a:lnTo>
                    <a:pt x="27870904" y="96304"/>
                  </a:lnTo>
                  <a:lnTo>
                    <a:pt x="27970443" y="87035"/>
                  </a:lnTo>
                  <a:lnTo>
                    <a:pt x="28069982" y="74461"/>
                  </a:lnTo>
                  <a:lnTo>
                    <a:pt x="28169521" y="66972"/>
                  </a:lnTo>
                  <a:lnTo>
                    <a:pt x="28269060" y="56882"/>
                  </a:lnTo>
                  <a:lnTo>
                    <a:pt x="28368599" y="47169"/>
                  </a:lnTo>
                  <a:lnTo>
                    <a:pt x="28468137" y="35932"/>
                  </a:lnTo>
                  <a:lnTo>
                    <a:pt x="28567676" y="23555"/>
                  </a:lnTo>
                  <a:lnTo>
                    <a:pt x="28667215" y="11769"/>
                  </a:lnTo>
                  <a:lnTo>
                    <a:pt x="28766754" y="0"/>
                  </a:lnTo>
                  <a:lnTo>
                    <a:pt x="28766754" y="3140851"/>
                  </a:lnTo>
                  <a:lnTo>
                    <a:pt x="28667215" y="3139460"/>
                  </a:lnTo>
                  <a:lnTo>
                    <a:pt x="28567676" y="3138079"/>
                  </a:lnTo>
                  <a:lnTo>
                    <a:pt x="28468137" y="3137530"/>
                  </a:lnTo>
                  <a:lnTo>
                    <a:pt x="28368599" y="3136331"/>
                  </a:lnTo>
                  <a:lnTo>
                    <a:pt x="28269060" y="3135130"/>
                  </a:lnTo>
                  <a:lnTo>
                    <a:pt x="28169521" y="3134141"/>
                  </a:lnTo>
                  <a:lnTo>
                    <a:pt x="28069982" y="3132604"/>
                  </a:lnTo>
                  <a:lnTo>
                    <a:pt x="27970443" y="3131791"/>
                  </a:lnTo>
                  <a:lnTo>
                    <a:pt x="27870904" y="3129480"/>
                  </a:lnTo>
                  <a:lnTo>
                    <a:pt x="27771365" y="3128803"/>
                  </a:lnTo>
                  <a:lnTo>
                    <a:pt x="27671826" y="3128038"/>
                  </a:lnTo>
                  <a:lnTo>
                    <a:pt x="27572287" y="3126681"/>
                  </a:lnTo>
                  <a:lnTo>
                    <a:pt x="27472748" y="3126534"/>
                  </a:lnTo>
                  <a:lnTo>
                    <a:pt x="27373209" y="3125471"/>
                  </a:lnTo>
                  <a:lnTo>
                    <a:pt x="27273670" y="3124851"/>
                  </a:lnTo>
                  <a:lnTo>
                    <a:pt x="27174131" y="3124288"/>
                  </a:lnTo>
                  <a:lnTo>
                    <a:pt x="27074592" y="3123729"/>
                  </a:lnTo>
                  <a:lnTo>
                    <a:pt x="26975053" y="3122219"/>
                  </a:lnTo>
                  <a:lnTo>
                    <a:pt x="26875514" y="3121481"/>
                  </a:lnTo>
                  <a:lnTo>
                    <a:pt x="26775975" y="3120094"/>
                  </a:lnTo>
                  <a:lnTo>
                    <a:pt x="26676437" y="3118696"/>
                  </a:lnTo>
                  <a:lnTo>
                    <a:pt x="26576898" y="3116583"/>
                  </a:lnTo>
                  <a:lnTo>
                    <a:pt x="26477359" y="3115890"/>
                  </a:lnTo>
                  <a:lnTo>
                    <a:pt x="26377820" y="3115899"/>
                  </a:lnTo>
                  <a:lnTo>
                    <a:pt x="26278281" y="3114154"/>
                  </a:lnTo>
                  <a:lnTo>
                    <a:pt x="26178742" y="3112702"/>
                  </a:lnTo>
                  <a:lnTo>
                    <a:pt x="26079203" y="3112017"/>
                  </a:lnTo>
                  <a:lnTo>
                    <a:pt x="25979664" y="3111623"/>
                  </a:lnTo>
                  <a:lnTo>
                    <a:pt x="25880125" y="3110413"/>
                  </a:lnTo>
                  <a:lnTo>
                    <a:pt x="25780586" y="3108948"/>
                  </a:lnTo>
                  <a:lnTo>
                    <a:pt x="25681047" y="3107803"/>
                  </a:lnTo>
                  <a:lnTo>
                    <a:pt x="25581508" y="3106215"/>
                  </a:lnTo>
                  <a:lnTo>
                    <a:pt x="25481969" y="3105592"/>
                  </a:lnTo>
                  <a:lnTo>
                    <a:pt x="25382430" y="3104675"/>
                  </a:lnTo>
                  <a:lnTo>
                    <a:pt x="25282891" y="3103479"/>
                  </a:lnTo>
                  <a:lnTo>
                    <a:pt x="25183352" y="3102403"/>
                  </a:lnTo>
                  <a:lnTo>
                    <a:pt x="25083813" y="3101151"/>
                  </a:lnTo>
                  <a:lnTo>
                    <a:pt x="24984275" y="3099928"/>
                  </a:lnTo>
                  <a:lnTo>
                    <a:pt x="24884736" y="3098724"/>
                  </a:lnTo>
                  <a:lnTo>
                    <a:pt x="24785197" y="3098341"/>
                  </a:lnTo>
                  <a:lnTo>
                    <a:pt x="24685658" y="3097874"/>
                  </a:lnTo>
                  <a:lnTo>
                    <a:pt x="24586119" y="3096636"/>
                  </a:lnTo>
                  <a:lnTo>
                    <a:pt x="24486580" y="3096327"/>
                  </a:lnTo>
                  <a:lnTo>
                    <a:pt x="24387041" y="3095362"/>
                  </a:lnTo>
                  <a:lnTo>
                    <a:pt x="24287502" y="3094566"/>
                  </a:lnTo>
                  <a:lnTo>
                    <a:pt x="24187963" y="3093883"/>
                  </a:lnTo>
                  <a:lnTo>
                    <a:pt x="24088424" y="3092628"/>
                  </a:lnTo>
                  <a:lnTo>
                    <a:pt x="23988885" y="3092316"/>
                  </a:lnTo>
                  <a:lnTo>
                    <a:pt x="23889346" y="3092216"/>
                  </a:lnTo>
                  <a:lnTo>
                    <a:pt x="23789807" y="3091376"/>
                  </a:lnTo>
                  <a:lnTo>
                    <a:pt x="23690268" y="3091011"/>
                  </a:lnTo>
                  <a:lnTo>
                    <a:pt x="23590729" y="3090540"/>
                  </a:lnTo>
                  <a:lnTo>
                    <a:pt x="23491190" y="3090293"/>
                  </a:lnTo>
                  <a:lnTo>
                    <a:pt x="23391651" y="3089251"/>
                  </a:lnTo>
                  <a:lnTo>
                    <a:pt x="23292112" y="3088231"/>
                  </a:lnTo>
                  <a:lnTo>
                    <a:pt x="23192574" y="3087666"/>
                  </a:lnTo>
                  <a:lnTo>
                    <a:pt x="23093035" y="3086561"/>
                  </a:lnTo>
                  <a:lnTo>
                    <a:pt x="22993496" y="3085422"/>
                  </a:lnTo>
                  <a:lnTo>
                    <a:pt x="22893957" y="3085067"/>
                  </a:lnTo>
                  <a:lnTo>
                    <a:pt x="22794418" y="3084252"/>
                  </a:lnTo>
                  <a:lnTo>
                    <a:pt x="22694879" y="3084523"/>
                  </a:lnTo>
                  <a:lnTo>
                    <a:pt x="22595340" y="3084293"/>
                  </a:lnTo>
                  <a:lnTo>
                    <a:pt x="22495801" y="3083814"/>
                  </a:lnTo>
                  <a:lnTo>
                    <a:pt x="22396262" y="3083341"/>
                  </a:lnTo>
                  <a:lnTo>
                    <a:pt x="22296723" y="3083444"/>
                  </a:lnTo>
                  <a:lnTo>
                    <a:pt x="22197184" y="3083549"/>
                  </a:lnTo>
                  <a:lnTo>
                    <a:pt x="22097645" y="3082347"/>
                  </a:lnTo>
                  <a:lnTo>
                    <a:pt x="21998106" y="3082861"/>
                  </a:lnTo>
                  <a:lnTo>
                    <a:pt x="21898567" y="3081996"/>
                  </a:lnTo>
                  <a:lnTo>
                    <a:pt x="21799028" y="3081667"/>
                  </a:lnTo>
                  <a:lnTo>
                    <a:pt x="21699489" y="3081494"/>
                  </a:lnTo>
                  <a:lnTo>
                    <a:pt x="21599950" y="3081553"/>
                  </a:lnTo>
                  <a:lnTo>
                    <a:pt x="21500412" y="3081960"/>
                  </a:lnTo>
                  <a:lnTo>
                    <a:pt x="21400873" y="3082217"/>
                  </a:lnTo>
                  <a:lnTo>
                    <a:pt x="21301334" y="3082636"/>
                  </a:lnTo>
                  <a:lnTo>
                    <a:pt x="21201795" y="3082995"/>
                  </a:lnTo>
                  <a:lnTo>
                    <a:pt x="21102256" y="3083217"/>
                  </a:lnTo>
                  <a:lnTo>
                    <a:pt x="21002717" y="3083690"/>
                  </a:lnTo>
                  <a:lnTo>
                    <a:pt x="20903178" y="3082905"/>
                  </a:lnTo>
                  <a:lnTo>
                    <a:pt x="20803639" y="3082375"/>
                  </a:lnTo>
                  <a:lnTo>
                    <a:pt x="20704100" y="3081995"/>
                  </a:lnTo>
                  <a:lnTo>
                    <a:pt x="20604561" y="3080290"/>
                  </a:lnTo>
                  <a:lnTo>
                    <a:pt x="20505022" y="3078332"/>
                  </a:lnTo>
                  <a:lnTo>
                    <a:pt x="20405483" y="3077694"/>
                  </a:lnTo>
                  <a:lnTo>
                    <a:pt x="20305944" y="3077364"/>
                  </a:lnTo>
                  <a:lnTo>
                    <a:pt x="20206405" y="3077181"/>
                  </a:lnTo>
                  <a:lnTo>
                    <a:pt x="20106866" y="3076129"/>
                  </a:lnTo>
                  <a:lnTo>
                    <a:pt x="20007327" y="3076894"/>
                  </a:lnTo>
                  <a:lnTo>
                    <a:pt x="19907788" y="3076727"/>
                  </a:lnTo>
                  <a:lnTo>
                    <a:pt x="19808250" y="3077694"/>
                  </a:lnTo>
                  <a:lnTo>
                    <a:pt x="19708711" y="3078599"/>
                  </a:lnTo>
                  <a:lnTo>
                    <a:pt x="19609172" y="3079792"/>
                  </a:lnTo>
                  <a:lnTo>
                    <a:pt x="19509633" y="3079689"/>
                  </a:lnTo>
                  <a:lnTo>
                    <a:pt x="19410094" y="3079387"/>
                  </a:lnTo>
                  <a:lnTo>
                    <a:pt x="19310555" y="3079541"/>
                  </a:lnTo>
                  <a:lnTo>
                    <a:pt x="19211016" y="3079573"/>
                  </a:lnTo>
                  <a:lnTo>
                    <a:pt x="19111477" y="3080039"/>
                  </a:lnTo>
                  <a:lnTo>
                    <a:pt x="19011938" y="3081448"/>
                  </a:lnTo>
                  <a:lnTo>
                    <a:pt x="18912399" y="3082806"/>
                  </a:lnTo>
                  <a:lnTo>
                    <a:pt x="18812860" y="3083012"/>
                  </a:lnTo>
                  <a:lnTo>
                    <a:pt x="18713321" y="3083560"/>
                  </a:lnTo>
                  <a:lnTo>
                    <a:pt x="18613782" y="3083144"/>
                  </a:lnTo>
                  <a:lnTo>
                    <a:pt x="18514243" y="3083674"/>
                  </a:lnTo>
                  <a:lnTo>
                    <a:pt x="18414704" y="3083233"/>
                  </a:lnTo>
                  <a:lnTo>
                    <a:pt x="18315165" y="3083349"/>
                  </a:lnTo>
                  <a:lnTo>
                    <a:pt x="18215626" y="3083476"/>
                  </a:lnTo>
                  <a:lnTo>
                    <a:pt x="18116087" y="3084255"/>
                  </a:lnTo>
                  <a:lnTo>
                    <a:pt x="18016549" y="3084047"/>
                  </a:lnTo>
                  <a:lnTo>
                    <a:pt x="17917010" y="3085498"/>
                  </a:lnTo>
                  <a:lnTo>
                    <a:pt x="17817471" y="3086129"/>
                  </a:lnTo>
                  <a:lnTo>
                    <a:pt x="17717932" y="3086690"/>
                  </a:lnTo>
                  <a:lnTo>
                    <a:pt x="17618393" y="3086191"/>
                  </a:lnTo>
                  <a:lnTo>
                    <a:pt x="17518854" y="3086118"/>
                  </a:lnTo>
                  <a:lnTo>
                    <a:pt x="17419315" y="3087592"/>
                  </a:lnTo>
                  <a:lnTo>
                    <a:pt x="17319776" y="3088352"/>
                  </a:lnTo>
                  <a:lnTo>
                    <a:pt x="17220237" y="3087584"/>
                  </a:lnTo>
                  <a:lnTo>
                    <a:pt x="17120698" y="3088637"/>
                  </a:lnTo>
                  <a:lnTo>
                    <a:pt x="17021159" y="3090039"/>
                  </a:lnTo>
                  <a:lnTo>
                    <a:pt x="16921620" y="3091500"/>
                  </a:lnTo>
                  <a:lnTo>
                    <a:pt x="16822081" y="3091400"/>
                  </a:lnTo>
                  <a:lnTo>
                    <a:pt x="16722542" y="3091463"/>
                  </a:lnTo>
                  <a:lnTo>
                    <a:pt x="16623003" y="3092426"/>
                  </a:lnTo>
                  <a:lnTo>
                    <a:pt x="16523464" y="3093506"/>
                  </a:lnTo>
                  <a:lnTo>
                    <a:pt x="16423925" y="3094115"/>
                  </a:lnTo>
                  <a:lnTo>
                    <a:pt x="16324387" y="3095524"/>
                  </a:lnTo>
                  <a:lnTo>
                    <a:pt x="16224848" y="3095966"/>
                  </a:lnTo>
                  <a:lnTo>
                    <a:pt x="16125309" y="3097889"/>
                  </a:lnTo>
                  <a:lnTo>
                    <a:pt x="16025770" y="3099844"/>
                  </a:lnTo>
                  <a:lnTo>
                    <a:pt x="15926231" y="3100293"/>
                  </a:lnTo>
                  <a:lnTo>
                    <a:pt x="15826692" y="3100263"/>
                  </a:lnTo>
                  <a:lnTo>
                    <a:pt x="15727153" y="3102036"/>
                  </a:lnTo>
                  <a:lnTo>
                    <a:pt x="15627614" y="3102480"/>
                  </a:lnTo>
                  <a:lnTo>
                    <a:pt x="15528075" y="3102737"/>
                  </a:lnTo>
                  <a:lnTo>
                    <a:pt x="15428536" y="3103755"/>
                  </a:lnTo>
                  <a:lnTo>
                    <a:pt x="15328997" y="3104204"/>
                  </a:lnTo>
                  <a:lnTo>
                    <a:pt x="15229458" y="3105749"/>
                  </a:lnTo>
                  <a:lnTo>
                    <a:pt x="15129919" y="3106199"/>
                  </a:lnTo>
                  <a:lnTo>
                    <a:pt x="15030380" y="3106956"/>
                  </a:lnTo>
                  <a:lnTo>
                    <a:pt x="14930841" y="3107379"/>
                  </a:lnTo>
                  <a:lnTo>
                    <a:pt x="14831302" y="3109082"/>
                  </a:lnTo>
                  <a:lnTo>
                    <a:pt x="14731763" y="3110479"/>
                  </a:lnTo>
                  <a:lnTo>
                    <a:pt x="14632225" y="3111899"/>
                  </a:lnTo>
                  <a:lnTo>
                    <a:pt x="14532686" y="3114017"/>
                  </a:lnTo>
                  <a:lnTo>
                    <a:pt x="14433147" y="3115673"/>
                  </a:lnTo>
                  <a:lnTo>
                    <a:pt x="14333608" y="3117496"/>
                  </a:lnTo>
                  <a:lnTo>
                    <a:pt x="14234069" y="3117608"/>
                  </a:lnTo>
                  <a:lnTo>
                    <a:pt x="14134530" y="3119652"/>
                  </a:lnTo>
                  <a:lnTo>
                    <a:pt x="14034991" y="3120194"/>
                  </a:lnTo>
                  <a:lnTo>
                    <a:pt x="13935452" y="3120521"/>
                  </a:lnTo>
                  <a:lnTo>
                    <a:pt x="13835913" y="3120907"/>
                  </a:lnTo>
                  <a:lnTo>
                    <a:pt x="13736374" y="3121260"/>
                  </a:lnTo>
                  <a:lnTo>
                    <a:pt x="13636835" y="3123604"/>
                  </a:lnTo>
                  <a:lnTo>
                    <a:pt x="13537296" y="3125013"/>
                  </a:lnTo>
                  <a:lnTo>
                    <a:pt x="13437757" y="3127041"/>
                  </a:lnTo>
                  <a:lnTo>
                    <a:pt x="13338218" y="3127596"/>
                  </a:lnTo>
                  <a:lnTo>
                    <a:pt x="13238679" y="3128084"/>
                  </a:lnTo>
                  <a:lnTo>
                    <a:pt x="13139140" y="3127899"/>
                  </a:lnTo>
                  <a:lnTo>
                    <a:pt x="13039601" y="3128761"/>
                  </a:lnTo>
                  <a:lnTo>
                    <a:pt x="12940062" y="3130101"/>
                  </a:lnTo>
                  <a:lnTo>
                    <a:pt x="12840524" y="3130683"/>
                  </a:lnTo>
                  <a:lnTo>
                    <a:pt x="12740985" y="3131518"/>
                  </a:lnTo>
                  <a:lnTo>
                    <a:pt x="12641446" y="3133481"/>
                  </a:lnTo>
                  <a:lnTo>
                    <a:pt x="12541907" y="3135482"/>
                  </a:lnTo>
                  <a:lnTo>
                    <a:pt x="12442368" y="3136896"/>
                  </a:lnTo>
                  <a:lnTo>
                    <a:pt x="12342829" y="3139030"/>
                  </a:lnTo>
                  <a:lnTo>
                    <a:pt x="12243290" y="3140278"/>
                  </a:lnTo>
                  <a:lnTo>
                    <a:pt x="12143751" y="3142389"/>
                  </a:lnTo>
                  <a:lnTo>
                    <a:pt x="12044212" y="3144676"/>
                  </a:lnTo>
                  <a:lnTo>
                    <a:pt x="11944673" y="3145734"/>
                  </a:lnTo>
                  <a:lnTo>
                    <a:pt x="11845134" y="3147334"/>
                  </a:lnTo>
                  <a:lnTo>
                    <a:pt x="11745595" y="3148800"/>
                  </a:lnTo>
                  <a:lnTo>
                    <a:pt x="11646056" y="3150412"/>
                  </a:lnTo>
                  <a:lnTo>
                    <a:pt x="11546517" y="3151524"/>
                  </a:lnTo>
                  <a:lnTo>
                    <a:pt x="11446978" y="3152267"/>
                  </a:lnTo>
                  <a:lnTo>
                    <a:pt x="11347439" y="3154150"/>
                  </a:lnTo>
                  <a:lnTo>
                    <a:pt x="11247900" y="3155345"/>
                  </a:lnTo>
                  <a:lnTo>
                    <a:pt x="11148362" y="3156394"/>
                  </a:lnTo>
                  <a:lnTo>
                    <a:pt x="11048823" y="3157721"/>
                  </a:lnTo>
                  <a:lnTo>
                    <a:pt x="10949284" y="3160164"/>
                  </a:lnTo>
                  <a:lnTo>
                    <a:pt x="10849745" y="3161445"/>
                  </a:lnTo>
                  <a:lnTo>
                    <a:pt x="10750206" y="3163331"/>
                  </a:lnTo>
                  <a:lnTo>
                    <a:pt x="10650667" y="3165964"/>
                  </a:lnTo>
                  <a:lnTo>
                    <a:pt x="10551128" y="3168324"/>
                  </a:lnTo>
                  <a:lnTo>
                    <a:pt x="10451589" y="3170257"/>
                  </a:lnTo>
                  <a:lnTo>
                    <a:pt x="10352050" y="3171906"/>
                  </a:lnTo>
                  <a:lnTo>
                    <a:pt x="10252511" y="3172947"/>
                  </a:lnTo>
                  <a:lnTo>
                    <a:pt x="10152972" y="3174767"/>
                  </a:lnTo>
                  <a:lnTo>
                    <a:pt x="10053433" y="3177005"/>
                  </a:lnTo>
                  <a:lnTo>
                    <a:pt x="9953894" y="3178834"/>
                  </a:lnTo>
                  <a:lnTo>
                    <a:pt x="9854355" y="3182197"/>
                  </a:lnTo>
                  <a:lnTo>
                    <a:pt x="9754816" y="3184093"/>
                  </a:lnTo>
                  <a:lnTo>
                    <a:pt x="9655277" y="3185274"/>
                  </a:lnTo>
                  <a:lnTo>
                    <a:pt x="9555738" y="3186894"/>
                  </a:lnTo>
                  <a:lnTo>
                    <a:pt x="9456200" y="3188143"/>
                  </a:lnTo>
                  <a:lnTo>
                    <a:pt x="9356661" y="3188827"/>
                  </a:lnTo>
                  <a:lnTo>
                    <a:pt x="9257122" y="3190968"/>
                  </a:lnTo>
                  <a:lnTo>
                    <a:pt x="9157583" y="3193363"/>
                  </a:lnTo>
                  <a:lnTo>
                    <a:pt x="9058044" y="3196568"/>
                  </a:lnTo>
                  <a:lnTo>
                    <a:pt x="8958505" y="3198065"/>
                  </a:lnTo>
                  <a:lnTo>
                    <a:pt x="8858966" y="3200147"/>
                  </a:lnTo>
                  <a:lnTo>
                    <a:pt x="8759427" y="3202229"/>
                  </a:lnTo>
                  <a:lnTo>
                    <a:pt x="8659888" y="3205157"/>
                  </a:lnTo>
                  <a:lnTo>
                    <a:pt x="8560349" y="3208218"/>
                  </a:lnTo>
                  <a:lnTo>
                    <a:pt x="8460810" y="3211349"/>
                  </a:lnTo>
                  <a:lnTo>
                    <a:pt x="8361271" y="3213529"/>
                  </a:lnTo>
                  <a:lnTo>
                    <a:pt x="8261732" y="3215239"/>
                  </a:lnTo>
                  <a:lnTo>
                    <a:pt x="8162193" y="3217828"/>
                  </a:lnTo>
                  <a:lnTo>
                    <a:pt x="8062654" y="3219442"/>
                  </a:lnTo>
                  <a:lnTo>
                    <a:pt x="7963115" y="3221424"/>
                  </a:lnTo>
                  <a:lnTo>
                    <a:pt x="7863576" y="3224277"/>
                  </a:lnTo>
                  <a:lnTo>
                    <a:pt x="7764037" y="3226551"/>
                  </a:lnTo>
                  <a:lnTo>
                    <a:pt x="7664499" y="3228550"/>
                  </a:lnTo>
                  <a:lnTo>
                    <a:pt x="7564960" y="3230685"/>
                  </a:lnTo>
                  <a:lnTo>
                    <a:pt x="7465421" y="3232445"/>
                  </a:lnTo>
                  <a:lnTo>
                    <a:pt x="7365882" y="3234948"/>
                  </a:lnTo>
                  <a:lnTo>
                    <a:pt x="7266343" y="3237815"/>
                  </a:lnTo>
                  <a:lnTo>
                    <a:pt x="7166804" y="3239917"/>
                  </a:lnTo>
                  <a:lnTo>
                    <a:pt x="7067265" y="3242069"/>
                  </a:lnTo>
                  <a:lnTo>
                    <a:pt x="6967726" y="3243447"/>
                  </a:lnTo>
                  <a:lnTo>
                    <a:pt x="6868187" y="3245836"/>
                  </a:lnTo>
                  <a:lnTo>
                    <a:pt x="6768648" y="3248194"/>
                  </a:lnTo>
                  <a:lnTo>
                    <a:pt x="6669109" y="3250293"/>
                  </a:lnTo>
                  <a:lnTo>
                    <a:pt x="6569570" y="3252428"/>
                  </a:lnTo>
                  <a:lnTo>
                    <a:pt x="6470031" y="3254214"/>
                  </a:lnTo>
                  <a:lnTo>
                    <a:pt x="6370492" y="3257158"/>
                  </a:lnTo>
                  <a:lnTo>
                    <a:pt x="6270953" y="3258700"/>
                  </a:lnTo>
                  <a:lnTo>
                    <a:pt x="6171414" y="3260278"/>
                  </a:lnTo>
                  <a:lnTo>
                    <a:pt x="6071875" y="3262131"/>
                  </a:lnTo>
                  <a:lnTo>
                    <a:pt x="5972337" y="3264465"/>
                  </a:lnTo>
                  <a:lnTo>
                    <a:pt x="5872798" y="3266569"/>
                  </a:lnTo>
                  <a:lnTo>
                    <a:pt x="5773259" y="3268852"/>
                  </a:lnTo>
                  <a:lnTo>
                    <a:pt x="5673720" y="3272295"/>
                  </a:lnTo>
                  <a:lnTo>
                    <a:pt x="5574181" y="3274085"/>
                  </a:lnTo>
                  <a:lnTo>
                    <a:pt x="5474642" y="3276290"/>
                  </a:lnTo>
                  <a:lnTo>
                    <a:pt x="5375103" y="3277871"/>
                  </a:lnTo>
                  <a:lnTo>
                    <a:pt x="5275564" y="3281240"/>
                  </a:lnTo>
                  <a:lnTo>
                    <a:pt x="5176025" y="3285105"/>
                  </a:lnTo>
                  <a:lnTo>
                    <a:pt x="5076486" y="3287480"/>
                  </a:lnTo>
                  <a:lnTo>
                    <a:pt x="4976947" y="3290100"/>
                  </a:lnTo>
                  <a:lnTo>
                    <a:pt x="4877408" y="3292261"/>
                  </a:lnTo>
                  <a:lnTo>
                    <a:pt x="4777869" y="3294371"/>
                  </a:lnTo>
                  <a:lnTo>
                    <a:pt x="4678330" y="3296858"/>
                  </a:lnTo>
                  <a:lnTo>
                    <a:pt x="4578791" y="3299286"/>
                  </a:lnTo>
                  <a:lnTo>
                    <a:pt x="4479252" y="3302079"/>
                  </a:lnTo>
                  <a:lnTo>
                    <a:pt x="4379713" y="3305050"/>
                  </a:lnTo>
                  <a:lnTo>
                    <a:pt x="4280175" y="3307728"/>
                  </a:lnTo>
                  <a:lnTo>
                    <a:pt x="4180636" y="3310596"/>
                  </a:lnTo>
                  <a:lnTo>
                    <a:pt x="4081097" y="3313146"/>
                  </a:lnTo>
                  <a:lnTo>
                    <a:pt x="3981558" y="3316087"/>
                  </a:lnTo>
                  <a:lnTo>
                    <a:pt x="3882019" y="3319001"/>
                  </a:lnTo>
                  <a:lnTo>
                    <a:pt x="3782480" y="3321514"/>
                  </a:lnTo>
                  <a:lnTo>
                    <a:pt x="3682941" y="3324069"/>
                  </a:lnTo>
                  <a:lnTo>
                    <a:pt x="3583402" y="3326781"/>
                  </a:lnTo>
                  <a:lnTo>
                    <a:pt x="3483863" y="3329996"/>
                  </a:lnTo>
                  <a:lnTo>
                    <a:pt x="3384324" y="3332174"/>
                  </a:lnTo>
                  <a:lnTo>
                    <a:pt x="3284785" y="3334908"/>
                  </a:lnTo>
                  <a:lnTo>
                    <a:pt x="3185246" y="3338334"/>
                  </a:lnTo>
                  <a:lnTo>
                    <a:pt x="3085707" y="3341820"/>
                  </a:lnTo>
                  <a:lnTo>
                    <a:pt x="2986168" y="3343974"/>
                  </a:lnTo>
                  <a:lnTo>
                    <a:pt x="2886629" y="3345994"/>
                  </a:lnTo>
                  <a:lnTo>
                    <a:pt x="2787090" y="3348074"/>
                  </a:lnTo>
                  <a:lnTo>
                    <a:pt x="2687551" y="3350684"/>
                  </a:lnTo>
                  <a:lnTo>
                    <a:pt x="2588012" y="3353220"/>
                  </a:lnTo>
                  <a:lnTo>
                    <a:pt x="2488474" y="3355541"/>
                  </a:lnTo>
                  <a:lnTo>
                    <a:pt x="2388935" y="3357876"/>
                  </a:lnTo>
                  <a:lnTo>
                    <a:pt x="2289396" y="3360855"/>
                  </a:lnTo>
                  <a:lnTo>
                    <a:pt x="2189857" y="3362650"/>
                  </a:lnTo>
                  <a:lnTo>
                    <a:pt x="2090318" y="3365439"/>
                  </a:lnTo>
                  <a:lnTo>
                    <a:pt x="1990779" y="3368873"/>
                  </a:lnTo>
                  <a:lnTo>
                    <a:pt x="1891240" y="3371526"/>
                  </a:lnTo>
                  <a:lnTo>
                    <a:pt x="1791701" y="3374059"/>
                  </a:lnTo>
                  <a:lnTo>
                    <a:pt x="1692162" y="3376313"/>
                  </a:lnTo>
                  <a:lnTo>
                    <a:pt x="1592623" y="3379137"/>
                  </a:lnTo>
                  <a:lnTo>
                    <a:pt x="1493084" y="3381834"/>
                  </a:lnTo>
                  <a:lnTo>
                    <a:pt x="1393545" y="3384471"/>
                  </a:lnTo>
                  <a:lnTo>
                    <a:pt x="1294006" y="3386692"/>
                  </a:lnTo>
                  <a:lnTo>
                    <a:pt x="1194467" y="3388942"/>
                  </a:lnTo>
                  <a:lnTo>
                    <a:pt x="1094928" y="3391267"/>
                  </a:lnTo>
                  <a:lnTo>
                    <a:pt x="995389" y="3393769"/>
                  </a:lnTo>
                  <a:lnTo>
                    <a:pt x="895850" y="3396666"/>
                  </a:lnTo>
                  <a:lnTo>
                    <a:pt x="796312" y="3399559"/>
                  </a:lnTo>
                  <a:lnTo>
                    <a:pt x="696773" y="3401799"/>
                  </a:lnTo>
                  <a:lnTo>
                    <a:pt x="597234" y="3404179"/>
                  </a:lnTo>
                  <a:lnTo>
                    <a:pt x="497695" y="3407249"/>
                  </a:lnTo>
                  <a:lnTo>
                    <a:pt x="398156" y="3409959"/>
                  </a:lnTo>
                  <a:lnTo>
                    <a:pt x="298617" y="3412638"/>
                  </a:lnTo>
                  <a:lnTo>
                    <a:pt x="199078" y="3415450"/>
                  </a:lnTo>
                  <a:lnTo>
                    <a:pt x="99539" y="3418206"/>
                  </a:lnTo>
                  <a:lnTo>
                    <a:pt x="0" y="3420858"/>
                  </a:lnTo>
                  <a:close/>
                </a:path>
              </a:pathLst>
            </a:custGeom>
            <a:solidFill>
              <a:srgbClr val="994D3E">
                <a:alpha val="50196"/>
              </a:srgbClr>
            </a:solidFill>
          </p:spPr>
          <p:txBody>
            <a:bodyPr/>
            <a:lstStyle/>
            <a:p/>
          </p:txBody>
        </p:sp>
        <p:sp>
          <p:nvSpPr>
            <p:cNvPr id="30" name="Polygon form 30"/>
            <p:cNvSpPr/>
            <p:nvPr/>
          </p:nvSpPr>
          <p:spPr>
            <a:xfrm>
              <a:off x="5315827" y="2082544"/>
              <a:ext cx="28766754" cy="7722086"/>
            </a:xfrm>
            <a:custGeom>
              <a:avLst/>
              <a:pathLst>
                <a:path w="28766754" h="7722086">
                  <a:moveTo>
                    <a:pt x="0" y="0"/>
                  </a:moveTo>
                  <a:lnTo>
                    <a:pt x="99539" y="8610"/>
                  </a:lnTo>
                  <a:lnTo>
                    <a:pt x="199078" y="17049"/>
                  </a:lnTo>
                  <a:lnTo>
                    <a:pt x="298617" y="26834"/>
                  </a:lnTo>
                  <a:lnTo>
                    <a:pt x="398156" y="34638"/>
                  </a:lnTo>
                  <a:lnTo>
                    <a:pt x="497695" y="43555"/>
                  </a:lnTo>
                  <a:lnTo>
                    <a:pt x="597234" y="52779"/>
                  </a:lnTo>
                  <a:lnTo>
                    <a:pt x="696773" y="61961"/>
                  </a:lnTo>
                  <a:lnTo>
                    <a:pt x="796312" y="70840"/>
                  </a:lnTo>
                  <a:lnTo>
                    <a:pt x="895850" y="79747"/>
                  </a:lnTo>
                  <a:lnTo>
                    <a:pt x="995389" y="88755"/>
                  </a:lnTo>
                  <a:lnTo>
                    <a:pt x="1094928" y="97983"/>
                  </a:lnTo>
                  <a:lnTo>
                    <a:pt x="1194467" y="106879"/>
                  </a:lnTo>
                  <a:lnTo>
                    <a:pt x="1294006" y="117293"/>
                  </a:lnTo>
                  <a:lnTo>
                    <a:pt x="1393545" y="125791"/>
                  </a:lnTo>
                  <a:lnTo>
                    <a:pt x="1493084" y="134548"/>
                  </a:lnTo>
                  <a:lnTo>
                    <a:pt x="1592623" y="143995"/>
                  </a:lnTo>
                  <a:lnTo>
                    <a:pt x="1692162" y="152825"/>
                  </a:lnTo>
                  <a:lnTo>
                    <a:pt x="1791701" y="161155"/>
                  </a:lnTo>
                  <a:lnTo>
                    <a:pt x="1891240" y="170015"/>
                  </a:lnTo>
                  <a:lnTo>
                    <a:pt x="1990779" y="178837"/>
                  </a:lnTo>
                  <a:lnTo>
                    <a:pt x="2090318" y="187739"/>
                  </a:lnTo>
                  <a:lnTo>
                    <a:pt x="2189857" y="197355"/>
                  </a:lnTo>
                  <a:lnTo>
                    <a:pt x="2289396" y="206613"/>
                  </a:lnTo>
                  <a:lnTo>
                    <a:pt x="2388935" y="215272"/>
                  </a:lnTo>
                  <a:lnTo>
                    <a:pt x="2488474" y="224261"/>
                  </a:lnTo>
                  <a:lnTo>
                    <a:pt x="2588012" y="232972"/>
                  </a:lnTo>
                  <a:lnTo>
                    <a:pt x="2687551" y="241723"/>
                  </a:lnTo>
                  <a:lnTo>
                    <a:pt x="2787090" y="250651"/>
                  </a:lnTo>
                  <a:lnTo>
                    <a:pt x="2886629" y="259238"/>
                  </a:lnTo>
                  <a:lnTo>
                    <a:pt x="2986168" y="268071"/>
                  </a:lnTo>
                  <a:lnTo>
                    <a:pt x="3085707" y="276308"/>
                  </a:lnTo>
                  <a:lnTo>
                    <a:pt x="3185246" y="285108"/>
                  </a:lnTo>
                  <a:lnTo>
                    <a:pt x="3284785" y="294211"/>
                  </a:lnTo>
                  <a:lnTo>
                    <a:pt x="3384324" y="303481"/>
                  </a:lnTo>
                  <a:lnTo>
                    <a:pt x="3483863" y="312747"/>
                  </a:lnTo>
                  <a:lnTo>
                    <a:pt x="3583402" y="322899"/>
                  </a:lnTo>
                  <a:lnTo>
                    <a:pt x="3682941" y="331435"/>
                  </a:lnTo>
                  <a:lnTo>
                    <a:pt x="3782480" y="340802"/>
                  </a:lnTo>
                  <a:lnTo>
                    <a:pt x="3882019" y="351205"/>
                  </a:lnTo>
                  <a:lnTo>
                    <a:pt x="3981558" y="359995"/>
                  </a:lnTo>
                  <a:lnTo>
                    <a:pt x="4081097" y="369113"/>
                  </a:lnTo>
                  <a:lnTo>
                    <a:pt x="4180636" y="378867"/>
                  </a:lnTo>
                  <a:lnTo>
                    <a:pt x="4280175" y="388715"/>
                  </a:lnTo>
                  <a:lnTo>
                    <a:pt x="4379713" y="397723"/>
                  </a:lnTo>
                  <a:lnTo>
                    <a:pt x="4479252" y="407652"/>
                  </a:lnTo>
                  <a:lnTo>
                    <a:pt x="4578791" y="415415"/>
                  </a:lnTo>
                  <a:lnTo>
                    <a:pt x="4678330" y="425139"/>
                  </a:lnTo>
                  <a:lnTo>
                    <a:pt x="4777869" y="435459"/>
                  </a:lnTo>
                  <a:lnTo>
                    <a:pt x="4877408" y="444513"/>
                  </a:lnTo>
                  <a:lnTo>
                    <a:pt x="4976947" y="454739"/>
                  </a:lnTo>
                  <a:lnTo>
                    <a:pt x="5076486" y="463254"/>
                  </a:lnTo>
                  <a:lnTo>
                    <a:pt x="5176025" y="473149"/>
                  </a:lnTo>
                  <a:lnTo>
                    <a:pt x="5275564" y="483729"/>
                  </a:lnTo>
                  <a:lnTo>
                    <a:pt x="5375103" y="492700"/>
                  </a:lnTo>
                  <a:lnTo>
                    <a:pt x="5474642" y="503299"/>
                  </a:lnTo>
                  <a:lnTo>
                    <a:pt x="5574181" y="513510"/>
                  </a:lnTo>
                  <a:lnTo>
                    <a:pt x="5673720" y="523784"/>
                  </a:lnTo>
                  <a:lnTo>
                    <a:pt x="5773259" y="535726"/>
                  </a:lnTo>
                  <a:lnTo>
                    <a:pt x="5872798" y="547758"/>
                  </a:lnTo>
                  <a:lnTo>
                    <a:pt x="5972337" y="558509"/>
                  </a:lnTo>
                  <a:lnTo>
                    <a:pt x="6071875" y="566996"/>
                  </a:lnTo>
                  <a:lnTo>
                    <a:pt x="6171414" y="576757"/>
                  </a:lnTo>
                  <a:lnTo>
                    <a:pt x="6270953" y="585827"/>
                  </a:lnTo>
                  <a:lnTo>
                    <a:pt x="6370492" y="595745"/>
                  </a:lnTo>
                  <a:lnTo>
                    <a:pt x="6470031" y="606103"/>
                  </a:lnTo>
                  <a:lnTo>
                    <a:pt x="6569570" y="617142"/>
                  </a:lnTo>
                  <a:lnTo>
                    <a:pt x="6669109" y="626982"/>
                  </a:lnTo>
                  <a:lnTo>
                    <a:pt x="6768648" y="637461"/>
                  </a:lnTo>
                  <a:lnTo>
                    <a:pt x="6868187" y="646493"/>
                  </a:lnTo>
                  <a:lnTo>
                    <a:pt x="6967726" y="656548"/>
                  </a:lnTo>
                  <a:lnTo>
                    <a:pt x="7067265" y="667724"/>
                  </a:lnTo>
                  <a:lnTo>
                    <a:pt x="7166804" y="677003"/>
                  </a:lnTo>
                  <a:lnTo>
                    <a:pt x="7266343" y="687124"/>
                  </a:lnTo>
                  <a:lnTo>
                    <a:pt x="7365882" y="699321"/>
                  </a:lnTo>
                  <a:lnTo>
                    <a:pt x="7465421" y="708723"/>
                  </a:lnTo>
                  <a:lnTo>
                    <a:pt x="7564960" y="718937"/>
                  </a:lnTo>
                  <a:lnTo>
                    <a:pt x="7664499" y="728559"/>
                  </a:lnTo>
                  <a:lnTo>
                    <a:pt x="7764037" y="740347"/>
                  </a:lnTo>
                  <a:lnTo>
                    <a:pt x="7863576" y="750921"/>
                  </a:lnTo>
                  <a:lnTo>
                    <a:pt x="7963115" y="761540"/>
                  </a:lnTo>
                  <a:lnTo>
                    <a:pt x="8062654" y="771164"/>
                  </a:lnTo>
                  <a:lnTo>
                    <a:pt x="8162193" y="781600"/>
                  </a:lnTo>
                  <a:lnTo>
                    <a:pt x="8261732" y="790091"/>
                  </a:lnTo>
                  <a:lnTo>
                    <a:pt x="8361271" y="801975"/>
                  </a:lnTo>
                  <a:lnTo>
                    <a:pt x="8460810" y="811846"/>
                  </a:lnTo>
                  <a:lnTo>
                    <a:pt x="8560349" y="822044"/>
                  </a:lnTo>
                  <a:lnTo>
                    <a:pt x="8659888" y="831560"/>
                  </a:lnTo>
                  <a:lnTo>
                    <a:pt x="8759427" y="841789"/>
                  </a:lnTo>
                  <a:lnTo>
                    <a:pt x="8858966" y="850938"/>
                  </a:lnTo>
                  <a:lnTo>
                    <a:pt x="8958505" y="860343"/>
                  </a:lnTo>
                  <a:lnTo>
                    <a:pt x="9058044" y="869076"/>
                  </a:lnTo>
                  <a:lnTo>
                    <a:pt x="9157583" y="880558"/>
                  </a:lnTo>
                  <a:lnTo>
                    <a:pt x="9257122" y="890596"/>
                  </a:lnTo>
                  <a:lnTo>
                    <a:pt x="9356661" y="901269"/>
                  </a:lnTo>
                  <a:lnTo>
                    <a:pt x="9456200" y="910850"/>
                  </a:lnTo>
                  <a:lnTo>
                    <a:pt x="9555738" y="920776"/>
                  </a:lnTo>
                  <a:lnTo>
                    <a:pt x="9655277" y="931859"/>
                  </a:lnTo>
                  <a:lnTo>
                    <a:pt x="9754816" y="943151"/>
                  </a:lnTo>
                  <a:lnTo>
                    <a:pt x="9854355" y="954141"/>
                  </a:lnTo>
                  <a:lnTo>
                    <a:pt x="9953894" y="964202"/>
                  </a:lnTo>
                  <a:lnTo>
                    <a:pt x="10053433" y="974111"/>
                  </a:lnTo>
                  <a:lnTo>
                    <a:pt x="10152972" y="983354"/>
                  </a:lnTo>
                  <a:lnTo>
                    <a:pt x="10252511" y="994688"/>
                  </a:lnTo>
                  <a:lnTo>
                    <a:pt x="10352050" y="1005196"/>
                  </a:lnTo>
                  <a:lnTo>
                    <a:pt x="10451589" y="1016507"/>
                  </a:lnTo>
                  <a:lnTo>
                    <a:pt x="10551128" y="1026891"/>
                  </a:lnTo>
                  <a:lnTo>
                    <a:pt x="10650667" y="1036034"/>
                  </a:lnTo>
                  <a:lnTo>
                    <a:pt x="10750206" y="1046059"/>
                  </a:lnTo>
                  <a:lnTo>
                    <a:pt x="10849745" y="1056977"/>
                  </a:lnTo>
                  <a:lnTo>
                    <a:pt x="10949284" y="1068123"/>
                  </a:lnTo>
                  <a:lnTo>
                    <a:pt x="11048823" y="1078355"/>
                  </a:lnTo>
                  <a:lnTo>
                    <a:pt x="11148362" y="1089555"/>
                  </a:lnTo>
                  <a:lnTo>
                    <a:pt x="11247900" y="1100242"/>
                  </a:lnTo>
                  <a:lnTo>
                    <a:pt x="11347439" y="1113737"/>
                  </a:lnTo>
                  <a:lnTo>
                    <a:pt x="11446978" y="1125072"/>
                  </a:lnTo>
                  <a:lnTo>
                    <a:pt x="11546517" y="1134615"/>
                  </a:lnTo>
                  <a:lnTo>
                    <a:pt x="11646056" y="1144813"/>
                  </a:lnTo>
                  <a:lnTo>
                    <a:pt x="11745595" y="1157134"/>
                  </a:lnTo>
                  <a:lnTo>
                    <a:pt x="11845134" y="1168965"/>
                  </a:lnTo>
                  <a:lnTo>
                    <a:pt x="11944673" y="1180123"/>
                  </a:lnTo>
                  <a:lnTo>
                    <a:pt x="12044212" y="1189391"/>
                  </a:lnTo>
                  <a:lnTo>
                    <a:pt x="12143751" y="1202442"/>
                  </a:lnTo>
                  <a:lnTo>
                    <a:pt x="12243290" y="1209154"/>
                  </a:lnTo>
                  <a:lnTo>
                    <a:pt x="12342829" y="1224199"/>
                  </a:lnTo>
                  <a:lnTo>
                    <a:pt x="12442368" y="1235699"/>
                  </a:lnTo>
                  <a:lnTo>
                    <a:pt x="12541907" y="1245347"/>
                  </a:lnTo>
                  <a:lnTo>
                    <a:pt x="12641446" y="1256595"/>
                  </a:lnTo>
                  <a:lnTo>
                    <a:pt x="12740985" y="1265107"/>
                  </a:lnTo>
                  <a:lnTo>
                    <a:pt x="12840524" y="1274667"/>
                  </a:lnTo>
                  <a:lnTo>
                    <a:pt x="12940062" y="1287417"/>
                  </a:lnTo>
                  <a:lnTo>
                    <a:pt x="13039601" y="1299967"/>
                  </a:lnTo>
                  <a:lnTo>
                    <a:pt x="13139140" y="1310617"/>
                  </a:lnTo>
                  <a:lnTo>
                    <a:pt x="13238679" y="1321469"/>
                  </a:lnTo>
                  <a:lnTo>
                    <a:pt x="13338218" y="1332079"/>
                  </a:lnTo>
                  <a:lnTo>
                    <a:pt x="13437757" y="1343290"/>
                  </a:lnTo>
                  <a:lnTo>
                    <a:pt x="13537296" y="1354977"/>
                  </a:lnTo>
                  <a:lnTo>
                    <a:pt x="13636835" y="1365616"/>
                  </a:lnTo>
                  <a:lnTo>
                    <a:pt x="13736374" y="1375584"/>
                  </a:lnTo>
                  <a:lnTo>
                    <a:pt x="13835913" y="1388899"/>
                  </a:lnTo>
                  <a:lnTo>
                    <a:pt x="13935452" y="1400864"/>
                  </a:lnTo>
                  <a:lnTo>
                    <a:pt x="14034991" y="1408656"/>
                  </a:lnTo>
                  <a:lnTo>
                    <a:pt x="14134530" y="1420266"/>
                  </a:lnTo>
                  <a:lnTo>
                    <a:pt x="14234069" y="1431095"/>
                  </a:lnTo>
                  <a:lnTo>
                    <a:pt x="14333608" y="1440124"/>
                  </a:lnTo>
                  <a:lnTo>
                    <a:pt x="14433147" y="1451754"/>
                  </a:lnTo>
                  <a:lnTo>
                    <a:pt x="14532686" y="1461470"/>
                  </a:lnTo>
                  <a:lnTo>
                    <a:pt x="14632225" y="1469168"/>
                  </a:lnTo>
                  <a:lnTo>
                    <a:pt x="14731763" y="1480361"/>
                  </a:lnTo>
                  <a:lnTo>
                    <a:pt x="14831302" y="1489649"/>
                  </a:lnTo>
                  <a:lnTo>
                    <a:pt x="14930841" y="1501478"/>
                  </a:lnTo>
                  <a:lnTo>
                    <a:pt x="15030380" y="1511786"/>
                  </a:lnTo>
                  <a:lnTo>
                    <a:pt x="15129919" y="1520658"/>
                  </a:lnTo>
                  <a:lnTo>
                    <a:pt x="15229458" y="1530521"/>
                  </a:lnTo>
                  <a:lnTo>
                    <a:pt x="15328997" y="1540584"/>
                  </a:lnTo>
                  <a:lnTo>
                    <a:pt x="15428536" y="1551234"/>
                  </a:lnTo>
                  <a:lnTo>
                    <a:pt x="15528075" y="1563595"/>
                  </a:lnTo>
                  <a:lnTo>
                    <a:pt x="15627614" y="1573944"/>
                  </a:lnTo>
                  <a:lnTo>
                    <a:pt x="15727153" y="1586516"/>
                  </a:lnTo>
                  <a:lnTo>
                    <a:pt x="15826692" y="1598690"/>
                  </a:lnTo>
                  <a:lnTo>
                    <a:pt x="15926231" y="1611882"/>
                  </a:lnTo>
                  <a:lnTo>
                    <a:pt x="16025770" y="1623022"/>
                  </a:lnTo>
                  <a:lnTo>
                    <a:pt x="16125309" y="1632579"/>
                  </a:lnTo>
                  <a:lnTo>
                    <a:pt x="16224848" y="1644231"/>
                  </a:lnTo>
                  <a:lnTo>
                    <a:pt x="16324387" y="1654749"/>
                  </a:lnTo>
                  <a:lnTo>
                    <a:pt x="16423925" y="1666907"/>
                  </a:lnTo>
                  <a:lnTo>
                    <a:pt x="16523464" y="1679053"/>
                  </a:lnTo>
                  <a:lnTo>
                    <a:pt x="16623003" y="1689568"/>
                  </a:lnTo>
                  <a:lnTo>
                    <a:pt x="16722542" y="1703078"/>
                  </a:lnTo>
                  <a:lnTo>
                    <a:pt x="16822081" y="1715871"/>
                  </a:lnTo>
                  <a:lnTo>
                    <a:pt x="16921620" y="1726617"/>
                  </a:lnTo>
                  <a:lnTo>
                    <a:pt x="17021159" y="1737696"/>
                  </a:lnTo>
                  <a:lnTo>
                    <a:pt x="17120698" y="1747278"/>
                  </a:lnTo>
                  <a:lnTo>
                    <a:pt x="17220237" y="1759385"/>
                  </a:lnTo>
                  <a:lnTo>
                    <a:pt x="17319776" y="1769098"/>
                  </a:lnTo>
                  <a:lnTo>
                    <a:pt x="17419315" y="1779536"/>
                  </a:lnTo>
                  <a:lnTo>
                    <a:pt x="17518854" y="1791054"/>
                  </a:lnTo>
                  <a:lnTo>
                    <a:pt x="17618393" y="1799148"/>
                  </a:lnTo>
                  <a:lnTo>
                    <a:pt x="17717932" y="1810656"/>
                  </a:lnTo>
                  <a:lnTo>
                    <a:pt x="17817471" y="1822117"/>
                  </a:lnTo>
                  <a:lnTo>
                    <a:pt x="17917010" y="1834728"/>
                  </a:lnTo>
                  <a:lnTo>
                    <a:pt x="18016549" y="1843668"/>
                  </a:lnTo>
                  <a:lnTo>
                    <a:pt x="18116087" y="1856693"/>
                  </a:lnTo>
                  <a:lnTo>
                    <a:pt x="18215626" y="1868853"/>
                  </a:lnTo>
                  <a:lnTo>
                    <a:pt x="18315165" y="1879104"/>
                  </a:lnTo>
                  <a:lnTo>
                    <a:pt x="18414704" y="1890397"/>
                  </a:lnTo>
                  <a:lnTo>
                    <a:pt x="18514243" y="1903432"/>
                  </a:lnTo>
                  <a:lnTo>
                    <a:pt x="18613782" y="1914563"/>
                  </a:lnTo>
                  <a:lnTo>
                    <a:pt x="18713321" y="1926306"/>
                  </a:lnTo>
                  <a:lnTo>
                    <a:pt x="18812860" y="1936040"/>
                  </a:lnTo>
                  <a:lnTo>
                    <a:pt x="18912399" y="1948161"/>
                  </a:lnTo>
                  <a:lnTo>
                    <a:pt x="19011938" y="1960036"/>
                  </a:lnTo>
                  <a:lnTo>
                    <a:pt x="19111477" y="1971962"/>
                  </a:lnTo>
                  <a:lnTo>
                    <a:pt x="19211016" y="1985669"/>
                  </a:lnTo>
                  <a:lnTo>
                    <a:pt x="19310555" y="1996899"/>
                  </a:lnTo>
                  <a:lnTo>
                    <a:pt x="19410094" y="2009832"/>
                  </a:lnTo>
                  <a:lnTo>
                    <a:pt x="19509633" y="2022829"/>
                  </a:lnTo>
                  <a:lnTo>
                    <a:pt x="19609172" y="2034629"/>
                  </a:lnTo>
                  <a:lnTo>
                    <a:pt x="19708711" y="2048549"/>
                  </a:lnTo>
                  <a:lnTo>
                    <a:pt x="19808250" y="2062805"/>
                  </a:lnTo>
                  <a:lnTo>
                    <a:pt x="19907788" y="2074951"/>
                  </a:lnTo>
                  <a:lnTo>
                    <a:pt x="20007327" y="2086951"/>
                  </a:lnTo>
                  <a:lnTo>
                    <a:pt x="20106866" y="2101791"/>
                  </a:lnTo>
                  <a:lnTo>
                    <a:pt x="20206405" y="2110790"/>
                  </a:lnTo>
                  <a:lnTo>
                    <a:pt x="20305944" y="2124189"/>
                  </a:lnTo>
                  <a:lnTo>
                    <a:pt x="20405483" y="2131692"/>
                  </a:lnTo>
                  <a:lnTo>
                    <a:pt x="20505022" y="2141589"/>
                  </a:lnTo>
                  <a:lnTo>
                    <a:pt x="20604561" y="2152586"/>
                  </a:lnTo>
                  <a:lnTo>
                    <a:pt x="20704100" y="2164006"/>
                  </a:lnTo>
                  <a:lnTo>
                    <a:pt x="20803639" y="2179144"/>
                  </a:lnTo>
                  <a:lnTo>
                    <a:pt x="20903178" y="2189549"/>
                  </a:lnTo>
                  <a:lnTo>
                    <a:pt x="21002717" y="2199907"/>
                  </a:lnTo>
                  <a:lnTo>
                    <a:pt x="21102256" y="2210863"/>
                  </a:lnTo>
                  <a:lnTo>
                    <a:pt x="21201795" y="2223286"/>
                  </a:lnTo>
                  <a:lnTo>
                    <a:pt x="21301334" y="2233127"/>
                  </a:lnTo>
                  <a:lnTo>
                    <a:pt x="21400873" y="2245571"/>
                  </a:lnTo>
                  <a:lnTo>
                    <a:pt x="21500412" y="2257009"/>
                  </a:lnTo>
                  <a:lnTo>
                    <a:pt x="21599950" y="2270079"/>
                  </a:lnTo>
                  <a:lnTo>
                    <a:pt x="21699489" y="2281841"/>
                  </a:lnTo>
                  <a:lnTo>
                    <a:pt x="21799028" y="2293407"/>
                  </a:lnTo>
                  <a:lnTo>
                    <a:pt x="21898567" y="2306372"/>
                  </a:lnTo>
                  <a:lnTo>
                    <a:pt x="21998106" y="2319531"/>
                  </a:lnTo>
                  <a:lnTo>
                    <a:pt x="22097645" y="2332928"/>
                  </a:lnTo>
                  <a:lnTo>
                    <a:pt x="22197184" y="2345379"/>
                  </a:lnTo>
                  <a:lnTo>
                    <a:pt x="22296723" y="2358107"/>
                  </a:lnTo>
                  <a:lnTo>
                    <a:pt x="22396262" y="2371513"/>
                  </a:lnTo>
                  <a:lnTo>
                    <a:pt x="22495801" y="2383324"/>
                  </a:lnTo>
                  <a:lnTo>
                    <a:pt x="22595340" y="2395178"/>
                  </a:lnTo>
                  <a:lnTo>
                    <a:pt x="22694879" y="2403994"/>
                  </a:lnTo>
                  <a:lnTo>
                    <a:pt x="22794418" y="2411493"/>
                  </a:lnTo>
                  <a:lnTo>
                    <a:pt x="22893957" y="2423921"/>
                  </a:lnTo>
                  <a:lnTo>
                    <a:pt x="22993496" y="2433566"/>
                  </a:lnTo>
                  <a:lnTo>
                    <a:pt x="23093035" y="2443855"/>
                  </a:lnTo>
                  <a:lnTo>
                    <a:pt x="23192574" y="2454786"/>
                  </a:lnTo>
                  <a:lnTo>
                    <a:pt x="23292112" y="2464715"/>
                  </a:lnTo>
                  <a:lnTo>
                    <a:pt x="23391651" y="2475806"/>
                  </a:lnTo>
                  <a:lnTo>
                    <a:pt x="23491190" y="2484946"/>
                  </a:lnTo>
                  <a:lnTo>
                    <a:pt x="23590729" y="2493426"/>
                  </a:lnTo>
                  <a:lnTo>
                    <a:pt x="23690268" y="2502077"/>
                  </a:lnTo>
                  <a:lnTo>
                    <a:pt x="23789807" y="2512403"/>
                  </a:lnTo>
                  <a:lnTo>
                    <a:pt x="23889346" y="2522587"/>
                  </a:lnTo>
                  <a:lnTo>
                    <a:pt x="23988885" y="2531552"/>
                  </a:lnTo>
                  <a:lnTo>
                    <a:pt x="24088424" y="2542256"/>
                  </a:lnTo>
                  <a:lnTo>
                    <a:pt x="24187963" y="2552647"/>
                  </a:lnTo>
                  <a:lnTo>
                    <a:pt x="24287502" y="2564801"/>
                  </a:lnTo>
                  <a:lnTo>
                    <a:pt x="24387041" y="2576393"/>
                  </a:lnTo>
                  <a:lnTo>
                    <a:pt x="24486580" y="2588370"/>
                  </a:lnTo>
                  <a:lnTo>
                    <a:pt x="24586119" y="2599526"/>
                  </a:lnTo>
                  <a:lnTo>
                    <a:pt x="24685658" y="2615159"/>
                  </a:lnTo>
                  <a:lnTo>
                    <a:pt x="24785197" y="2625440"/>
                  </a:lnTo>
                  <a:lnTo>
                    <a:pt x="24884736" y="2639112"/>
                  </a:lnTo>
                  <a:lnTo>
                    <a:pt x="24984275" y="2653971"/>
                  </a:lnTo>
                  <a:lnTo>
                    <a:pt x="25083813" y="2665022"/>
                  </a:lnTo>
                  <a:lnTo>
                    <a:pt x="25183352" y="2676914"/>
                  </a:lnTo>
                  <a:lnTo>
                    <a:pt x="25282891" y="2688656"/>
                  </a:lnTo>
                  <a:lnTo>
                    <a:pt x="25382430" y="2702406"/>
                  </a:lnTo>
                  <a:lnTo>
                    <a:pt x="25481969" y="2712891"/>
                  </a:lnTo>
                  <a:lnTo>
                    <a:pt x="25581508" y="2724245"/>
                  </a:lnTo>
                  <a:lnTo>
                    <a:pt x="25681047" y="2737316"/>
                  </a:lnTo>
                  <a:lnTo>
                    <a:pt x="25780586" y="2748317"/>
                  </a:lnTo>
                  <a:lnTo>
                    <a:pt x="25880125" y="2759244"/>
                  </a:lnTo>
                  <a:lnTo>
                    <a:pt x="25979664" y="2769819"/>
                  </a:lnTo>
                  <a:lnTo>
                    <a:pt x="26079203" y="2780534"/>
                  </a:lnTo>
                  <a:lnTo>
                    <a:pt x="26178742" y="2792510"/>
                  </a:lnTo>
                  <a:lnTo>
                    <a:pt x="26278281" y="2803754"/>
                  </a:lnTo>
                  <a:lnTo>
                    <a:pt x="26377820" y="2814866"/>
                  </a:lnTo>
                  <a:lnTo>
                    <a:pt x="26477359" y="2826120"/>
                  </a:lnTo>
                  <a:lnTo>
                    <a:pt x="26576898" y="2839738"/>
                  </a:lnTo>
                  <a:lnTo>
                    <a:pt x="26676437" y="2852729"/>
                  </a:lnTo>
                  <a:lnTo>
                    <a:pt x="26775975" y="2863846"/>
                  </a:lnTo>
                  <a:lnTo>
                    <a:pt x="26875514" y="2876533"/>
                  </a:lnTo>
                  <a:lnTo>
                    <a:pt x="26975053" y="2888498"/>
                  </a:lnTo>
                  <a:lnTo>
                    <a:pt x="27074592" y="2901187"/>
                  </a:lnTo>
                  <a:lnTo>
                    <a:pt x="27174131" y="2913620"/>
                  </a:lnTo>
                  <a:lnTo>
                    <a:pt x="27273670" y="2927549"/>
                  </a:lnTo>
                  <a:lnTo>
                    <a:pt x="27373209" y="2940097"/>
                  </a:lnTo>
                  <a:lnTo>
                    <a:pt x="27472748" y="2950277"/>
                  </a:lnTo>
                  <a:lnTo>
                    <a:pt x="27572287" y="2962816"/>
                  </a:lnTo>
                  <a:lnTo>
                    <a:pt x="27671826" y="2974345"/>
                  </a:lnTo>
                  <a:lnTo>
                    <a:pt x="27771365" y="2987540"/>
                  </a:lnTo>
                  <a:lnTo>
                    <a:pt x="27870904" y="2997712"/>
                  </a:lnTo>
                  <a:lnTo>
                    <a:pt x="27970443" y="3009892"/>
                  </a:lnTo>
                  <a:lnTo>
                    <a:pt x="28069982" y="3021262"/>
                  </a:lnTo>
                  <a:lnTo>
                    <a:pt x="28169521" y="3035868"/>
                  </a:lnTo>
                  <a:lnTo>
                    <a:pt x="28269060" y="3050589"/>
                  </a:lnTo>
                  <a:lnTo>
                    <a:pt x="28368599" y="3060133"/>
                  </a:lnTo>
                  <a:lnTo>
                    <a:pt x="28468137" y="3069986"/>
                  </a:lnTo>
                  <a:lnTo>
                    <a:pt x="28567676" y="3081294"/>
                  </a:lnTo>
                  <a:lnTo>
                    <a:pt x="28667215" y="3091718"/>
                  </a:lnTo>
                  <a:lnTo>
                    <a:pt x="28766754" y="3102820"/>
                  </a:lnTo>
                  <a:lnTo>
                    <a:pt x="28766754" y="7722086"/>
                  </a:lnTo>
                  <a:lnTo>
                    <a:pt x="28667215" y="7687780"/>
                  </a:lnTo>
                  <a:lnTo>
                    <a:pt x="28567676" y="7658161"/>
                  </a:lnTo>
                  <a:lnTo>
                    <a:pt x="28468137" y="7629187"/>
                  </a:lnTo>
                  <a:lnTo>
                    <a:pt x="28368599" y="7600556"/>
                  </a:lnTo>
                  <a:lnTo>
                    <a:pt x="28269060" y="7571372"/>
                  </a:lnTo>
                  <a:lnTo>
                    <a:pt x="28169521" y="7542611"/>
                  </a:lnTo>
                  <a:lnTo>
                    <a:pt x="28069982" y="7513612"/>
                  </a:lnTo>
                  <a:lnTo>
                    <a:pt x="27970443" y="7486428"/>
                  </a:lnTo>
                  <a:lnTo>
                    <a:pt x="27870904" y="7456453"/>
                  </a:lnTo>
                  <a:lnTo>
                    <a:pt x="27771365" y="7425393"/>
                  </a:lnTo>
                  <a:lnTo>
                    <a:pt x="27671826" y="7393242"/>
                  </a:lnTo>
                  <a:lnTo>
                    <a:pt x="27572287" y="7363151"/>
                  </a:lnTo>
                  <a:lnTo>
                    <a:pt x="27472748" y="7332580"/>
                  </a:lnTo>
                  <a:lnTo>
                    <a:pt x="27373209" y="7303219"/>
                  </a:lnTo>
                  <a:lnTo>
                    <a:pt x="27273670" y="7277695"/>
                  </a:lnTo>
                  <a:lnTo>
                    <a:pt x="27174131" y="7250770"/>
                  </a:lnTo>
                  <a:lnTo>
                    <a:pt x="27074592" y="7220270"/>
                  </a:lnTo>
                  <a:lnTo>
                    <a:pt x="26975053" y="7189791"/>
                  </a:lnTo>
                  <a:lnTo>
                    <a:pt x="26875514" y="7159523"/>
                  </a:lnTo>
                  <a:lnTo>
                    <a:pt x="26775975" y="7133551"/>
                  </a:lnTo>
                  <a:lnTo>
                    <a:pt x="26676437" y="7099949"/>
                  </a:lnTo>
                  <a:lnTo>
                    <a:pt x="26576898" y="7072089"/>
                  </a:lnTo>
                  <a:lnTo>
                    <a:pt x="26477359" y="7041923"/>
                  </a:lnTo>
                  <a:lnTo>
                    <a:pt x="26377820" y="7012872"/>
                  </a:lnTo>
                  <a:lnTo>
                    <a:pt x="26278281" y="6986124"/>
                  </a:lnTo>
                  <a:lnTo>
                    <a:pt x="26178742" y="6959361"/>
                  </a:lnTo>
                  <a:lnTo>
                    <a:pt x="26079203" y="6930850"/>
                  </a:lnTo>
                  <a:lnTo>
                    <a:pt x="25979664" y="6901532"/>
                  </a:lnTo>
                  <a:lnTo>
                    <a:pt x="25880125" y="6872282"/>
                  </a:lnTo>
                  <a:lnTo>
                    <a:pt x="25780586" y="6844572"/>
                  </a:lnTo>
                  <a:lnTo>
                    <a:pt x="25681047" y="6814297"/>
                  </a:lnTo>
                  <a:lnTo>
                    <a:pt x="25581508" y="6784687"/>
                  </a:lnTo>
                  <a:lnTo>
                    <a:pt x="25481969" y="6756714"/>
                  </a:lnTo>
                  <a:lnTo>
                    <a:pt x="25382430" y="6726865"/>
                  </a:lnTo>
                  <a:lnTo>
                    <a:pt x="25282891" y="6698575"/>
                  </a:lnTo>
                  <a:lnTo>
                    <a:pt x="25183352" y="6669263"/>
                  </a:lnTo>
                  <a:lnTo>
                    <a:pt x="25083813" y="6641858"/>
                  </a:lnTo>
                  <a:lnTo>
                    <a:pt x="24984275" y="6611132"/>
                  </a:lnTo>
                  <a:lnTo>
                    <a:pt x="24884736" y="6583066"/>
                  </a:lnTo>
                  <a:lnTo>
                    <a:pt x="24785197" y="6550370"/>
                  </a:lnTo>
                  <a:lnTo>
                    <a:pt x="24685658" y="6519894"/>
                  </a:lnTo>
                  <a:lnTo>
                    <a:pt x="24586119" y="6490773"/>
                  </a:lnTo>
                  <a:lnTo>
                    <a:pt x="24486580" y="6465255"/>
                  </a:lnTo>
                  <a:lnTo>
                    <a:pt x="24387041" y="6441075"/>
                  </a:lnTo>
                  <a:lnTo>
                    <a:pt x="24287502" y="6412789"/>
                  </a:lnTo>
                  <a:lnTo>
                    <a:pt x="24187963" y="6381462"/>
                  </a:lnTo>
                  <a:lnTo>
                    <a:pt x="24088424" y="6350752"/>
                  </a:lnTo>
                  <a:lnTo>
                    <a:pt x="23988885" y="6319653"/>
                  </a:lnTo>
                  <a:lnTo>
                    <a:pt x="23889346" y="6292015"/>
                  </a:lnTo>
                  <a:lnTo>
                    <a:pt x="23789807" y="6264090"/>
                  </a:lnTo>
                  <a:lnTo>
                    <a:pt x="23690268" y="6234188"/>
                  </a:lnTo>
                  <a:lnTo>
                    <a:pt x="23590729" y="6208469"/>
                  </a:lnTo>
                  <a:lnTo>
                    <a:pt x="23491190" y="6178313"/>
                  </a:lnTo>
                  <a:lnTo>
                    <a:pt x="23391651" y="6152973"/>
                  </a:lnTo>
                  <a:lnTo>
                    <a:pt x="23292112" y="6126254"/>
                  </a:lnTo>
                  <a:lnTo>
                    <a:pt x="23192574" y="6098708"/>
                  </a:lnTo>
                  <a:lnTo>
                    <a:pt x="23093035" y="6073676"/>
                  </a:lnTo>
                  <a:lnTo>
                    <a:pt x="22993496" y="6046803"/>
                  </a:lnTo>
                  <a:lnTo>
                    <a:pt x="22893957" y="6016705"/>
                  </a:lnTo>
                  <a:lnTo>
                    <a:pt x="22794418" y="5988513"/>
                  </a:lnTo>
                  <a:lnTo>
                    <a:pt x="22694879" y="5961988"/>
                  </a:lnTo>
                  <a:lnTo>
                    <a:pt x="22595340" y="5934649"/>
                  </a:lnTo>
                  <a:lnTo>
                    <a:pt x="22495801" y="5906107"/>
                  </a:lnTo>
                  <a:lnTo>
                    <a:pt x="22396262" y="5876656"/>
                  </a:lnTo>
                  <a:lnTo>
                    <a:pt x="22296723" y="5848931"/>
                  </a:lnTo>
                  <a:lnTo>
                    <a:pt x="22197184" y="5824047"/>
                  </a:lnTo>
                  <a:lnTo>
                    <a:pt x="22097645" y="5797367"/>
                  </a:lnTo>
                  <a:lnTo>
                    <a:pt x="21998106" y="5768299"/>
                  </a:lnTo>
                  <a:lnTo>
                    <a:pt x="21898567" y="5739831"/>
                  </a:lnTo>
                  <a:lnTo>
                    <a:pt x="21799028" y="5713544"/>
                  </a:lnTo>
                  <a:lnTo>
                    <a:pt x="21699489" y="5687008"/>
                  </a:lnTo>
                  <a:lnTo>
                    <a:pt x="21599950" y="5661436"/>
                  </a:lnTo>
                  <a:lnTo>
                    <a:pt x="21500412" y="5635907"/>
                  </a:lnTo>
                  <a:lnTo>
                    <a:pt x="21400873" y="5609427"/>
                  </a:lnTo>
                  <a:lnTo>
                    <a:pt x="21301334" y="5582190"/>
                  </a:lnTo>
                  <a:lnTo>
                    <a:pt x="21201795" y="5553887"/>
                  </a:lnTo>
                  <a:lnTo>
                    <a:pt x="21102256" y="5527521"/>
                  </a:lnTo>
                  <a:lnTo>
                    <a:pt x="21002717" y="5500734"/>
                  </a:lnTo>
                  <a:lnTo>
                    <a:pt x="20903178" y="5476611"/>
                  </a:lnTo>
                  <a:lnTo>
                    <a:pt x="20803639" y="5449867"/>
                  </a:lnTo>
                  <a:lnTo>
                    <a:pt x="20704100" y="5427516"/>
                  </a:lnTo>
                  <a:lnTo>
                    <a:pt x="20604561" y="5402300"/>
                  </a:lnTo>
                  <a:lnTo>
                    <a:pt x="20505022" y="5373117"/>
                  </a:lnTo>
                  <a:lnTo>
                    <a:pt x="20405483" y="5348108"/>
                  </a:lnTo>
                  <a:lnTo>
                    <a:pt x="20305944" y="5324155"/>
                  </a:lnTo>
                  <a:lnTo>
                    <a:pt x="20206405" y="5300179"/>
                  </a:lnTo>
                  <a:lnTo>
                    <a:pt x="20106866" y="5275147"/>
                  </a:lnTo>
                  <a:lnTo>
                    <a:pt x="20007327" y="5250416"/>
                  </a:lnTo>
                  <a:lnTo>
                    <a:pt x="19907788" y="5222107"/>
                  </a:lnTo>
                  <a:lnTo>
                    <a:pt x="19808250" y="5195994"/>
                  </a:lnTo>
                  <a:lnTo>
                    <a:pt x="19708711" y="5167803"/>
                  </a:lnTo>
                  <a:lnTo>
                    <a:pt x="19609172" y="5140873"/>
                  </a:lnTo>
                  <a:lnTo>
                    <a:pt x="19509633" y="5117930"/>
                  </a:lnTo>
                  <a:lnTo>
                    <a:pt x="19410094" y="5091964"/>
                  </a:lnTo>
                  <a:lnTo>
                    <a:pt x="19310555" y="5066830"/>
                  </a:lnTo>
                  <a:lnTo>
                    <a:pt x="19211016" y="5045398"/>
                  </a:lnTo>
                  <a:lnTo>
                    <a:pt x="19111477" y="5014179"/>
                  </a:lnTo>
                  <a:lnTo>
                    <a:pt x="19011938" y="4992961"/>
                  </a:lnTo>
                  <a:lnTo>
                    <a:pt x="18912399" y="4968202"/>
                  </a:lnTo>
                  <a:lnTo>
                    <a:pt x="18812860" y="4940813"/>
                  </a:lnTo>
                  <a:lnTo>
                    <a:pt x="18713321" y="4913400"/>
                  </a:lnTo>
                  <a:lnTo>
                    <a:pt x="18613782" y="4890443"/>
                  </a:lnTo>
                  <a:lnTo>
                    <a:pt x="18514243" y="4868722"/>
                  </a:lnTo>
                  <a:lnTo>
                    <a:pt x="18414704" y="4845248"/>
                  </a:lnTo>
                  <a:lnTo>
                    <a:pt x="18315165" y="4822098"/>
                  </a:lnTo>
                  <a:lnTo>
                    <a:pt x="18215626" y="4798988"/>
                  </a:lnTo>
                  <a:lnTo>
                    <a:pt x="18116087" y="4779129"/>
                  </a:lnTo>
                  <a:lnTo>
                    <a:pt x="18016549" y="4753959"/>
                  </a:lnTo>
                  <a:lnTo>
                    <a:pt x="17917010" y="4728123"/>
                  </a:lnTo>
                  <a:lnTo>
                    <a:pt x="17817471" y="4703788"/>
                  </a:lnTo>
                  <a:lnTo>
                    <a:pt x="17717932" y="4677646"/>
                  </a:lnTo>
                  <a:lnTo>
                    <a:pt x="17618393" y="4650452"/>
                  </a:lnTo>
                  <a:lnTo>
                    <a:pt x="17518854" y="4624335"/>
                  </a:lnTo>
                  <a:lnTo>
                    <a:pt x="17419315" y="4597252"/>
                  </a:lnTo>
                  <a:lnTo>
                    <a:pt x="17319776" y="4574362"/>
                  </a:lnTo>
                  <a:lnTo>
                    <a:pt x="17220237" y="4551641"/>
                  </a:lnTo>
                  <a:lnTo>
                    <a:pt x="17120698" y="4526034"/>
                  </a:lnTo>
                  <a:lnTo>
                    <a:pt x="17021159" y="4506286"/>
                  </a:lnTo>
                  <a:lnTo>
                    <a:pt x="16921620" y="4486932"/>
                  </a:lnTo>
                  <a:lnTo>
                    <a:pt x="16822081" y="4466408"/>
                  </a:lnTo>
                  <a:lnTo>
                    <a:pt x="16722542" y="4440253"/>
                  </a:lnTo>
                  <a:lnTo>
                    <a:pt x="16623003" y="4415179"/>
                  </a:lnTo>
                  <a:lnTo>
                    <a:pt x="16523464" y="4389295"/>
                  </a:lnTo>
                  <a:lnTo>
                    <a:pt x="16423925" y="4361970"/>
                  </a:lnTo>
                  <a:lnTo>
                    <a:pt x="16324387" y="4337536"/>
                  </a:lnTo>
                  <a:lnTo>
                    <a:pt x="16224848" y="4315943"/>
                  </a:lnTo>
                  <a:lnTo>
                    <a:pt x="16125309" y="4293183"/>
                  </a:lnTo>
                  <a:lnTo>
                    <a:pt x="16025770" y="4270423"/>
                  </a:lnTo>
                  <a:lnTo>
                    <a:pt x="15926231" y="4246205"/>
                  </a:lnTo>
                  <a:lnTo>
                    <a:pt x="15826692" y="4225246"/>
                  </a:lnTo>
                  <a:lnTo>
                    <a:pt x="15727153" y="4202373"/>
                  </a:lnTo>
                  <a:lnTo>
                    <a:pt x="15627614" y="4181038"/>
                  </a:lnTo>
                  <a:lnTo>
                    <a:pt x="15528075" y="4157212"/>
                  </a:lnTo>
                  <a:lnTo>
                    <a:pt x="15428536" y="4133412"/>
                  </a:lnTo>
                  <a:lnTo>
                    <a:pt x="15328997" y="4111643"/>
                  </a:lnTo>
                  <a:lnTo>
                    <a:pt x="15229458" y="4090304"/>
                  </a:lnTo>
                  <a:lnTo>
                    <a:pt x="15129919" y="4070856"/>
                  </a:lnTo>
                  <a:lnTo>
                    <a:pt x="15030380" y="4054100"/>
                  </a:lnTo>
                  <a:lnTo>
                    <a:pt x="14930841" y="4030790"/>
                  </a:lnTo>
                  <a:lnTo>
                    <a:pt x="14831302" y="4012438"/>
                  </a:lnTo>
                  <a:lnTo>
                    <a:pt x="14731763" y="3993078"/>
                  </a:lnTo>
                  <a:lnTo>
                    <a:pt x="14632225" y="3968137"/>
                  </a:lnTo>
                  <a:lnTo>
                    <a:pt x="14532686" y="3947708"/>
                  </a:lnTo>
                  <a:lnTo>
                    <a:pt x="14433147" y="3926763"/>
                  </a:lnTo>
                  <a:lnTo>
                    <a:pt x="14333608" y="3903367"/>
                  </a:lnTo>
                  <a:lnTo>
                    <a:pt x="14234069" y="3879305"/>
                  </a:lnTo>
                  <a:lnTo>
                    <a:pt x="14134530" y="3856133"/>
                  </a:lnTo>
                  <a:lnTo>
                    <a:pt x="14034991" y="3836358"/>
                  </a:lnTo>
                  <a:lnTo>
                    <a:pt x="13935452" y="3815106"/>
                  </a:lnTo>
                  <a:lnTo>
                    <a:pt x="13835913" y="3794509"/>
                  </a:lnTo>
                  <a:lnTo>
                    <a:pt x="13736374" y="3773411"/>
                  </a:lnTo>
                  <a:lnTo>
                    <a:pt x="13636835" y="3751671"/>
                  </a:lnTo>
                  <a:lnTo>
                    <a:pt x="13537296" y="3731480"/>
                  </a:lnTo>
                  <a:lnTo>
                    <a:pt x="13437757" y="3712717"/>
                  </a:lnTo>
                  <a:lnTo>
                    <a:pt x="13338218" y="3693591"/>
                  </a:lnTo>
                  <a:lnTo>
                    <a:pt x="13238679" y="3675721"/>
                  </a:lnTo>
                  <a:lnTo>
                    <a:pt x="13139140" y="3658658"/>
                  </a:lnTo>
                  <a:lnTo>
                    <a:pt x="13039601" y="3640111"/>
                  </a:lnTo>
                  <a:lnTo>
                    <a:pt x="12940062" y="3619945"/>
                  </a:lnTo>
                  <a:lnTo>
                    <a:pt x="12840524" y="3600295"/>
                  </a:lnTo>
                  <a:lnTo>
                    <a:pt x="12740985" y="3576496"/>
                  </a:lnTo>
                  <a:lnTo>
                    <a:pt x="12641446" y="3557199"/>
                  </a:lnTo>
                  <a:lnTo>
                    <a:pt x="12541907" y="3536938"/>
                  </a:lnTo>
                  <a:lnTo>
                    <a:pt x="12442368" y="3521540"/>
                  </a:lnTo>
                  <a:lnTo>
                    <a:pt x="12342829" y="3498089"/>
                  </a:lnTo>
                  <a:lnTo>
                    <a:pt x="12243290" y="3478779"/>
                  </a:lnTo>
                  <a:lnTo>
                    <a:pt x="12143751" y="3460489"/>
                  </a:lnTo>
                  <a:lnTo>
                    <a:pt x="12044212" y="3438529"/>
                  </a:lnTo>
                  <a:lnTo>
                    <a:pt x="11944673" y="3420914"/>
                  </a:lnTo>
                  <a:lnTo>
                    <a:pt x="11845134" y="3402651"/>
                  </a:lnTo>
                  <a:lnTo>
                    <a:pt x="11745595" y="3387271"/>
                  </a:lnTo>
                  <a:lnTo>
                    <a:pt x="11646056" y="3370329"/>
                  </a:lnTo>
                  <a:lnTo>
                    <a:pt x="11546517" y="3350690"/>
                  </a:lnTo>
                  <a:lnTo>
                    <a:pt x="11446978" y="3335534"/>
                  </a:lnTo>
                  <a:lnTo>
                    <a:pt x="11347439" y="3317993"/>
                  </a:lnTo>
                  <a:lnTo>
                    <a:pt x="11247900" y="3301383"/>
                  </a:lnTo>
                  <a:lnTo>
                    <a:pt x="11148362" y="3287078"/>
                  </a:lnTo>
                  <a:lnTo>
                    <a:pt x="11048823" y="3270461"/>
                  </a:lnTo>
                  <a:lnTo>
                    <a:pt x="10949284" y="3253324"/>
                  </a:lnTo>
                  <a:lnTo>
                    <a:pt x="10849745" y="3238693"/>
                  </a:lnTo>
                  <a:lnTo>
                    <a:pt x="10750206" y="3223223"/>
                  </a:lnTo>
                  <a:lnTo>
                    <a:pt x="10650667" y="3205923"/>
                  </a:lnTo>
                  <a:lnTo>
                    <a:pt x="10551128" y="3186923"/>
                  </a:lnTo>
                  <a:lnTo>
                    <a:pt x="10451589" y="3171256"/>
                  </a:lnTo>
                  <a:lnTo>
                    <a:pt x="10352050" y="3156956"/>
                  </a:lnTo>
                  <a:lnTo>
                    <a:pt x="10252511" y="3141575"/>
                  </a:lnTo>
                  <a:lnTo>
                    <a:pt x="10152972" y="3127701"/>
                  </a:lnTo>
                  <a:lnTo>
                    <a:pt x="10053433" y="3108159"/>
                  </a:lnTo>
                  <a:lnTo>
                    <a:pt x="9953894" y="3092554"/>
                  </a:lnTo>
                  <a:lnTo>
                    <a:pt x="9854355" y="3076563"/>
                  </a:lnTo>
                  <a:lnTo>
                    <a:pt x="9754816" y="3059866"/>
                  </a:lnTo>
                  <a:lnTo>
                    <a:pt x="9655277" y="3043424"/>
                  </a:lnTo>
                  <a:lnTo>
                    <a:pt x="9555738" y="3028319"/>
                  </a:lnTo>
                  <a:lnTo>
                    <a:pt x="9456200" y="3014382"/>
                  </a:lnTo>
                  <a:lnTo>
                    <a:pt x="9356661" y="3002068"/>
                  </a:lnTo>
                  <a:lnTo>
                    <a:pt x="9257122" y="2986399"/>
                  </a:lnTo>
                  <a:lnTo>
                    <a:pt x="9157583" y="2967734"/>
                  </a:lnTo>
                  <a:lnTo>
                    <a:pt x="9058044" y="2955365"/>
                  </a:lnTo>
                  <a:lnTo>
                    <a:pt x="8958505" y="2940534"/>
                  </a:lnTo>
                  <a:lnTo>
                    <a:pt x="8858966" y="2924271"/>
                  </a:lnTo>
                  <a:lnTo>
                    <a:pt x="8759427" y="2910924"/>
                  </a:lnTo>
                  <a:lnTo>
                    <a:pt x="8659888" y="2895364"/>
                  </a:lnTo>
                  <a:lnTo>
                    <a:pt x="8560349" y="2880072"/>
                  </a:lnTo>
                  <a:lnTo>
                    <a:pt x="8460810" y="2865400"/>
                  </a:lnTo>
                  <a:lnTo>
                    <a:pt x="8361271" y="2852316"/>
                  </a:lnTo>
                  <a:lnTo>
                    <a:pt x="8261732" y="2835260"/>
                  </a:lnTo>
                  <a:lnTo>
                    <a:pt x="8162193" y="2823431"/>
                  </a:lnTo>
                  <a:lnTo>
                    <a:pt x="8062654" y="2810625"/>
                  </a:lnTo>
                  <a:lnTo>
                    <a:pt x="7963115" y="2797693"/>
                  </a:lnTo>
                  <a:lnTo>
                    <a:pt x="7863576" y="2785938"/>
                  </a:lnTo>
                  <a:lnTo>
                    <a:pt x="7764037" y="2772537"/>
                  </a:lnTo>
                  <a:lnTo>
                    <a:pt x="7664499" y="2757941"/>
                  </a:lnTo>
                  <a:lnTo>
                    <a:pt x="7564960" y="2743775"/>
                  </a:lnTo>
                  <a:lnTo>
                    <a:pt x="7465421" y="2728147"/>
                  </a:lnTo>
                  <a:lnTo>
                    <a:pt x="7365882" y="2714909"/>
                  </a:lnTo>
                  <a:lnTo>
                    <a:pt x="7266343" y="2699908"/>
                  </a:lnTo>
                  <a:lnTo>
                    <a:pt x="7166804" y="2686950"/>
                  </a:lnTo>
                  <a:lnTo>
                    <a:pt x="7067265" y="2672199"/>
                  </a:lnTo>
                  <a:lnTo>
                    <a:pt x="6967726" y="2658473"/>
                  </a:lnTo>
                  <a:lnTo>
                    <a:pt x="6868187" y="2645472"/>
                  </a:lnTo>
                  <a:lnTo>
                    <a:pt x="6768648" y="2631164"/>
                  </a:lnTo>
                  <a:lnTo>
                    <a:pt x="6669109" y="2618692"/>
                  </a:lnTo>
                  <a:lnTo>
                    <a:pt x="6569570" y="2605330"/>
                  </a:lnTo>
                  <a:lnTo>
                    <a:pt x="6470031" y="2594388"/>
                  </a:lnTo>
                  <a:lnTo>
                    <a:pt x="6370492" y="2581841"/>
                  </a:lnTo>
                  <a:lnTo>
                    <a:pt x="6270953" y="2569777"/>
                  </a:lnTo>
                  <a:lnTo>
                    <a:pt x="6171414" y="2556573"/>
                  </a:lnTo>
                  <a:lnTo>
                    <a:pt x="6071875" y="2540917"/>
                  </a:lnTo>
                  <a:lnTo>
                    <a:pt x="5972337" y="2529668"/>
                  </a:lnTo>
                  <a:lnTo>
                    <a:pt x="5872798" y="2516462"/>
                  </a:lnTo>
                  <a:lnTo>
                    <a:pt x="5773259" y="2509155"/>
                  </a:lnTo>
                  <a:lnTo>
                    <a:pt x="5673720" y="2496044"/>
                  </a:lnTo>
                  <a:lnTo>
                    <a:pt x="5574181" y="2481570"/>
                  </a:lnTo>
                  <a:lnTo>
                    <a:pt x="5474642" y="2467481"/>
                  </a:lnTo>
                  <a:lnTo>
                    <a:pt x="5375103" y="2454703"/>
                  </a:lnTo>
                  <a:lnTo>
                    <a:pt x="5275564" y="2440702"/>
                  </a:lnTo>
                  <a:lnTo>
                    <a:pt x="5176025" y="2427629"/>
                  </a:lnTo>
                  <a:lnTo>
                    <a:pt x="5076486" y="2414838"/>
                  </a:lnTo>
                  <a:lnTo>
                    <a:pt x="4976947" y="2404474"/>
                  </a:lnTo>
                  <a:lnTo>
                    <a:pt x="4877408" y="2390040"/>
                  </a:lnTo>
                  <a:lnTo>
                    <a:pt x="4777869" y="2375883"/>
                  </a:lnTo>
                  <a:lnTo>
                    <a:pt x="4678330" y="2364643"/>
                  </a:lnTo>
                  <a:lnTo>
                    <a:pt x="4578791" y="2353917"/>
                  </a:lnTo>
                  <a:lnTo>
                    <a:pt x="4479252" y="2344567"/>
                  </a:lnTo>
                  <a:lnTo>
                    <a:pt x="4379713" y="2333893"/>
                  </a:lnTo>
                  <a:lnTo>
                    <a:pt x="4280175" y="2320037"/>
                  </a:lnTo>
                  <a:lnTo>
                    <a:pt x="4180636" y="2304389"/>
                  </a:lnTo>
                  <a:lnTo>
                    <a:pt x="4081097" y="2291382"/>
                  </a:lnTo>
                  <a:lnTo>
                    <a:pt x="3981558" y="2278550"/>
                  </a:lnTo>
                  <a:lnTo>
                    <a:pt x="3882019" y="2268834"/>
                  </a:lnTo>
                  <a:lnTo>
                    <a:pt x="3782480" y="2257727"/>
                  </a:lnTo>
                  <a:lnTo>
                    <a:pt x="3682941" y="2244671"/>
                  </a:lnTo>
                  <a:lnTo>
                    <a:pt x="3583402" y="2235079"/>
                  </a:lnTo>
                  <a:lnTo>
                    <a:pt x="3483863" y="2221555"/>
                  </a:lnTo>
                  <a:lnTo>
                    <a:pt x="3384324" y="2211601"/>
                  </a:lnTo>
                  <a:lnTo>
                    <a:pt x="3284785" y="2201255"/>
                  </a:lnTo>
                  <a:lnTo>
                    <a:pt x="3185246" y="2190626"/>
                  </a:lnTo>
                  <a:lnTo>
                    <a:pt x="3085707" y="2178950"/>
                  </a:lnTo>
                  <a:lnTo>
                    <a:pt x="2986168" y="2169163"/>
                  </a:lnTo>
                  <a:lnTo>
                    <a:pt x="2886629" y="2159076"/>
                  </a:lnTo>
                  <a:lnTo>
                    <a:pt x="2787090" y="2146784"/>
                  </a:lnTo>
                  <a:lnTo>
                    <a:pt x="2687551" y="2135221"/>
                  </a:lnTo>
                  <a:lnTo>
                    <a:pt x="2588012" y="2126232"/>
                  </a:lnTo>
                  <a:lnTo>
                    <a:pt x="2488474" y="2116989"/>
                  </a:lnTo>
                  <a:lnTo>
                    <a:pt x="2388935" y="2105876"/>
                  </a:lnTo>
                  <a:lnTo>
                    <a:pt x="2289396" y="2095417"/>
                  </a:lnTo>
                  <a:lnTo>
                    <a:pt x="2189857" y="2084559"/>
                  </a:lnTo>
                  <a:lnTo>
                    <a:pt x="2090318" y="2072318"/>
                  </a:lnTo>
                  <a:lnTo>
                    <a:pt x="1990779" y="2063636"/>
                  </a:lnTo>
                  <a:lnTo>
                    <a:pt x="1891240" y="2053672"/>
                  </a:lnTo>
                  <a:lnTo>
                    <a:pt x="1791701" y="2044389"/>
                  </a:lnTo>
                  <a:lnTo>
                    <a:pt x="1692162" y="2035919"/>
                  </a:lnTo>
                  <a:lnTo>
                    <a:pt x="1592623" y="2025695"/>
                  </a:lnTo>
                  <a:lnTo>
                    <a:pt x="1493084" y="2015261"/>
                  </a:lnTo>
                  <a:lnTo>
                    <a:pt x="1393545" y="2007565"/>
                  </a:lnTo>
                  <a:lnTo>
                    <a:pt x="1294006" y="1995422"/>
                  </a:lnTo>
                  <a:lnTo>
                    <a:pt x="1194467" y="1985504"/>
                  </a:lnTo>
                  <a:lnTo>
                    <a:pt x="1094928" y="1974557"/>
                  </a:lnTo>
                  <a:lnTo>
                    <a:pt x="995389" y="1966076"/>
                  </a:lnTo>
                  <a:lnTo>
                    <a:pt x="895850" y="1956028"/>
                  </a:lnTo>
                  <a:lnTo>
                    <a:pt x="796312" y="1946219"/>
                  </a:lnTo>
                  <a:lnTo>
                    <a:pt x="696773" y="1936632"/>
                  </a:lnTo>
                  <a:lnTo>
                    <a:pt x="597234" y="1929118"/>
                  </a:lnTo>
                  <a:lnTo>
                    <a:pt x="497695" y="1919816"/>
                  </a:lnTo>
                  <a:lnTo>
                    <a:pt x="398156" y="1909973"/>
                  </a:lnTo>
                  <a:lnTo>
                    <a:pt x="298617" y="1901934"/>
                  </a:lnTo>
                  <a:lnTo>
                    <a:pt x="199078" y="1893437"/>
                  </a:lnTo>
                  <a:lnTo>
                    <a:pt x="99539" y="1886211"/>
                  </a:lnTo>
                  <a:lnTo>
                    <a:pt x="0" y="1876162"/>
                  </a:lnTo>
                  <a:close/>
                </a:path>
              </a:pathLst>
            </a:custGeom>
            <a:solidFill>
              <a:srgbClr val="10475B">
                <a:alpha val="50196"/>
              </a:srgbClr>
            </a:solidFill>
          </p:spPr>
          <p:txBody>
            <a:bodyPr/>
            <a:lstStyle/>
            <a:p/>
          </p:txBody>
        </p:sp>
        <p:sp>
          <p:nvSpPr>
            <p:cNvPr id="31" name="Text 31"/>
            <p:cNvSpPr/>
            <p:nvPr/>
          </p:nvSpPr>
          <p:spPr>
            <a:xfrm rot="0">
              <a:off x="25789230" y="3079634"/>
              <a:ext cx="508000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10475B">
                      <a:alpha val="100000"/>
                    </a:srgbClr>
                  </a:solidFill>
                  <a:latin typeface="Helvetica"/>
                  <a:cs typeface="Helvetica"/>
                </a:rPr>
                <a:t>Reunification</a:t>
              </a:r>
            </a:p>
          </p:txBody>
        </p:sp>
        <p:sp>
          <p:nvSpPr>
            <p:cNvPr id="32" name="Text 32"/>
            <p:cNvSpPr/>
            <p:nvPr/>
          </p:nvSpPr>
          <p:spPr>
            <a:xfrm rot="0">
              <a:off x="20646273" y="10781842"/>
              <a:ext cx="3859213"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5B8067">
                      <a:alpha val="100000"/>
                    </a:srgbClr>
                  </a:solidFill>
                  <a:latin typeface="Helvetica"/>
                  <a:cs typeface="Helvetica"/>
                </a:rPr>
                <a:t>Adoption</a:t>
              </a:r>
            </a:p>
          </p:txBody>
        </p:sp>
        <p:sp>
          <p:nvSpPr>
            <p:cNvPr id="33" name="Text 33"/>
            <p:cNvSpPr/>
            <p:nvPr/>
          </p:nvSpPr>
          <p:spPr>
            <a:xfrm rot="0">
              <a:off x="25678105" y="15595721"/>
              <a:ext cx="5302250" cy="720000"/>
            </a:xfrm>
            <a:prstGeom prst="rect">
              <a:avLst/>
            </a:prstGeom>
            <a:noFill/>
          </p:spPr>
          <p:txBody>
            <a:bodyPr lIns="0" tIns="0" rIns="0" bIns="0" anchor="b">
              <a:spAutoFit/>
            </a:bodyPr>
            <a:lstStyle/>
            <a:p>
              <a:pPr marL="0" marR="0" indent="0" algn="ctr">
                <a:lnSpc>
                  <a:spcPts val="5669"/>
                </a:lnSpc>
                <a:spcBef>
                  <a:spcPts val="0"/>
                </a:spcBef>
                <a:spcAft>
                  <a:spcPts val="0"/>
                </a:spcAft>
              </a:pPr>
              <a:r>
                <a:rPr sz="5669">
                  <a:solidFill>
                    <a:srgbClr val="994D3E">
                      <a:alpha val="100000"/>
                    </a:srgbClr>
                  </a:solidFill>
                  <a:latin typeface="Helvetica"/>
                  <a:cs typeface="Helvetica"/>
                </a:rPr>
                <a:t>Guardianship</a:t>
              </a:r>
            </a:p>
          </p:txBody>
        </p:sp>
        <p:sp>
          <p:nvSpPr>
            <p:cNvPr id="34" name="Rectangle 34"/>
            <p:cNvSpPr/>
            <p:nvPr/>
          </p:nvSpPr>
          <p:spPr>
            <a:xfrm>
              <a:off x="3877489" y="1352487"/>
              <a:ext cx="31643430" cy="16061266"/>
            </a:xfrm>
            <a:prstGeom prst="rect">
              <a:avLst/>
            </a:prstGeom>
            <a:ln w="13500">
              <a:solidFill>
                <a:srgbClr val="7F7F7F">
                  <a:alpha val="100000"/>
                </a:srgbClr>
              </a:solidFill>
              <a:prstDash val="solid"/>
              <a:round/>
            </a:ln>
          </p:spPr>
          <p:txBody>
            <a:bodyPr/>
            <a:lstStyle/>
            <a:p/>
          </p:txBody>
        </p:sp>
        <p:sp>
          <p:nvSpPr>
            <p:cNvPr id="35" name="Text 35"/>
            <p:cNvSpPr/>
            <p:nvPr/>
          </p:nvSpPr>
          <p:spPr>
            <a:xfrm rot="0">
              <a:off x="1991314" y="164449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0.00</a:t>
              </a:r>
            </a:p>
          </p:txBody>
        </p:sp>
        <p:sp>
          <p:nvSpPr>
            <p:cNvPr id="36" name="Text 36"/>
            <p:cNvSpPr/>
            <p:nvPr/>
          </p:nvSpPr>
          <p:spPr>
            <a:xfrm rot="0">
              <a:off x="1991314" y="12433368"/>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0.25</a:t>
              </a:r>
            </a:p>
          </p:txBody>
        </p:sp>
        <p:sp>
          <p:nvSpPr>
            <p:cNvPr id="37" name="Text 37"/>
            <p:cNvSpPr/>
            <p:nvPr/>
          </p:nvSpPr>
          <p:spPr>
            <a:xfrm rot="0">
              <a:off x="1991314" y="8421802"/>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0.50</a:t>
              </a:r>
            </a:p>
          </p:txBody>
        </p:sp>
        <p:sp>
          <p:nvSpPr>
            <p:cNvPr id="38" name="Text 38"/>
            <p:cNvSpPr/>
            <p:nvPr/>
          </p:nvSpPr>
          <p:spPr>
            <a:xfrm rot="0">
              <a:off x="1991314" y="4410235"/>
              <a:ext cx="1489075" cy="444500"/>
            </a:xfrm>
            <a:prstGeom prst="rect">
              <a:avLst/>
            </a:prstGeom>
            <a:noFill/>
          </p:spPr>
          <p:txBody>
            <a:bodyPr lIns="0" tIns="0" rIns="0" bIns="0" anchor="b">
              <a:spAutoFit/>
            </a:bodyPr>
            <a:lstStyle/>
            <a:p>
              <a:pPr marL="0" marR="0" indent="0" algn="r">
                <a:lnSpc>
                  <a:spcPts val="3500"/>
                </a:lnSpc>
                <a:spcBef>
                  <a:spcPts val="0"/>
                </a:spcBef>
                <a:spcAft>
                  <a:spcPts val="0"/>
                </a:spcAft>
              </a:pPr>
              <a:r>
                <a:rPr sz="3500">
                  <a:solidFill>
                    <a:srgbClr val="000000">
                      <a:alpha val="100000"/>
                    </a:srgbClr>
                  </a:solidFill>
                  <a:latin typeface="Helvetica"/>
                  <a:cs typeface="Helvetica"/>
                </a:rPr>
                <a:t>0.75</a:t>
              </a:r>
            </a:p>
          </p:txBody>
        </p:sp>
        <p:sp>
          <p:nvSpPr>
            <p:cNvPr id="39" name="Polyline form 39"/>
            <p:cNvSpPr/>
            <p:nvPr/>
          </p:nvSpPr>
          <p:spPr>
            <a:xfrm>
              <a:off x="3516489" y="16683695"/>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0" name="Polyline form 40"/>
            <p:cNvSpPr/>
            <p:nvPr/>
          </p:nvSpPr>
          <p:spPr>
            <a:xfrm>
              <a:off x="3516489" y="12672128"/>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1" name="Polyline form 41"/>
            <p:cNvSpPr/>
            <p:nvPr/>
          </p:nvSpPr>
          <p:spPr>
            <a:xfrm>
              <a:off x="3516489" y="8660562"/>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2" name="Polyline form 42"/>
            <p:cNvSpPr/>
            <p:nvPr/>
          </p:nvSpPr>
          <p:spPr>
            <a:xfrm>
              <a:off x="3516489" y="4648995"/>
              <a:ext cx="361000" cy="0"/>
            </a:xfrm>
            <a:custGeom>
              <a:avLst/>
              <a:pathLst>
                <a:path w="361000" h="0">
                  <a:moveTo>
                    <a:pt x="0" y="0"/>
                  </a:moveTo>
                  <a:lnTo>
                    <a:pt x="361000" y="0"/>
                  </a:lnTo>
                </a:path>
              </a:pathLst>
            </a:custGeom>
            <a:ln w="13500">
              <a:solidFill>
                <a:srgbClr val="000000">
                  <a:alpha val="100000"/>
                </a:srgbClr>
              </a:solidFill>
              <a:prstDash val="solid"/>
              <a:round/>
            </a:ln>
          </p:spPr>
          <p:txBody>
            <a:bodyPr/>
            <a:lstStyle/>
            <a:p/>
          </p:txBody>
        </p:sp>
        <p:sp>
          <p:nvSpPr>
            <p:cNvPr id="43" name="Polyline form 43"/>
            <p:cNvSpPr/>
            <p:nvPr/>
          </p:nvSpPr>
          <p:spPr>
            <a:xfrm>
              <a:off x="5315827"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4" name="Polyline form 44"/>
            <p:cNvSpPr/>
            <p:nvPr/>
          </p:nvSpPr>
          <p:spPr>
            <a:xfrm>
              <a:off x="11069178"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5" name="Polyline form 45"/>
            <p:cNvSpPr/>
            <p:nvPr/>
          </p:nvSpPr>
          <p:spPr>
            <a:xfrm>
              <a:off x="16822529"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6" name="Polyline form 46"/>
            <p:cNvSpPr/>
            <p:nvPr/>
          </p:nvSpPr>
          <p:spPr>
            <a:xfrm>
              <a:off x="22575879"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7" name="Polyline form 47"/>
            <p:cNvSpPr/>
            <p:nvPr/>
          </p:nvSpPr>
          <p:spPr>
            <a:xfrm>
              <a:off x="28329230"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8" name="Polyline form 48"/>
            <p:cNvSpPr/>
            <p:nvPr/>
          </p:nvSpPr>
          <p:spPr>
            <a:xfrm>
              <a:off x="34082581" y="17413752"/>
              <a:ext cx="0" cy="361000"/>
            </a:xfrm>
            <a:custGeom>
              <a:avLst/>
              <a:pathLst>
                <a:path w="0" h="361000">
                  <a:moveTo>
                    <a:pt x="0" y="361000"/>
                  </a:moveTo>
                  <a:lnTo>
                    <a:pt x="0" y="0"/>
                  </a:lnTo>
                </a:path>
              </a:pathLst>
            </a:custGeom>
            <a:ln w="13500">
              <a:solidFill>
                <a:srgbClr val="000000">
                  <a:alpha val="100000"/>
                </a:srgbClr>
              </a:solidFill>
              <a:prstDash val="solid"/>
              <a:round/>
            </a:ln>
          </p:spPr>
          <p:txBody>
            <a:bodyPr/>
            <a:lstStyle/>
            <a:p/>
          </p:txBody>
        </p:sp>
        <p:sp>
          <p:nvSpPr>
            <p:cNvPr id="49" name="Text 49"/>
            <p:cNvSpPr/>
            <p:nvPr/>
          </p:nvSpPr>
          <p:spPr>
            <a:xfrm rot="0">
              <a:off x="5074527"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0</a:t>
              </a:r>
            </a:p>
          </p:txBody>
        </p:sp>
        <p:sp>
          <p:nvSpPr>
            <p:cNvPr id="50" name="Text 50"/>
            <p:cNvSpPr/>
            <p:nvPr/>
          </p:nvSpPr>
          <p:spPr>
            <a:xfrm rot="0">
              <a:off x="10827878"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1</a:t>
              </a:r>
            </a:p>
          </p:txBody>
        </p:sp>
        <p:sp>
          <p:nvSpPr>
            <p:cNvPr id="51" name="Text 51"/>
            <p:cNvSpPr/>
            <p:nvPr/>
          </p:nvSpPr>
          <p:spPr>
            <a:xfrm rot="0">
              <a:off x="1658122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2</a:t>
              </a:r>
            </a:p>
          </p:txBody>
        </p:sp>
        <p:sp>
          <p:nvSpPr>
            <p:cNvPr id="52" name="Text 52"/>
            <p:cNvSpPr/>
            <p:nvPr/>
          </p:nvSpPr>
          <p:spPr>
            <a:xfrm rot="0">
              <a:off x="22334579"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3</a:t>
              </a:r>
            </a:p>
          </p:txBody>
        </p:sp>
        <p:sp>
          <p:nvSpPr>
            <p:cNvPr id="53" name="Text 53"/>
            <p:cNvSpPr/>
            <p:nvPr/>
          </p:nvSpPr>
          <p:spPr>
            <a:xfrm rot="0">
              <a:off x="28087930"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4</a:t>
              </a:r>
            </a:p>
          </p:txBody>
        </p:sp>
        <p:sp>
          <p:nvSpPr>
            <p:cNvPr id="54" name="Text 54"/>
            <p:cNvSpPr/>
            <p:nvPr/>
          </p:nvSpPr>
          <p:spPr>
            <a:xfrm rot="0">
              <a:off x="33841281" y="17777832"/>
              <a:ext cx="482600" cy="444500"/>
            </a:xfrm>
            <a:prstGeom prst="rect">
              <a:avLst/>
            </a:prstGeom>
            <a:noFill/>
          </p:spPr>
          <p:txBody>
            <a:bodyPr lIns="0" tIns="0" rIns="0" bIns="0" anchor="b">
              <a:spAutoFit/>
            </a:bodyPr>
            <a:lstStyle/>
            <a:p>
              <a:pPr marL="0" marR="0" indent="0" algn="ctr">
                <a:lnSpc>
                  <a:spcPts val="3500"/>
                </a:lnSpc>
                <a:spcBef>
                  <a:spcPts val="0"/>
                </a:spcBef>
                <a:spcAft>
                  <a:spcPts val="0"/>
                </a:spcAft>
              </a:pPr>
              <a:r>
                <a:rPr sz="3500">
                  <a:solidFill>
                    <a:srgbClr val="000000">
                      <a:alpha val="100000"/>
                    </a:srgbClr>
                  </a:solidFill>
                  <a:latin typeface="Helvetica"/>
                  <a:cs typeface="Helvetica"/>
                </a:rPr>
                <a:t>5</a:t>
              </a:r>
            </a:p>
          </p:txBody>
        </p:sp>
        <p:sp>
          <p:nvSpPr>
            <p:cNvPr id="55" name="Text 55"/>
            <p:cNvSpPr/>
            <p:nvPr/>
          </p:nvSpPr>
          <p:spPr>
            <a:xfrm rot="0">
              <a:off x="16072866" y="18257340"/>
              <a:ext cx="7252677" cy="520700"/>
            </a:xfrm>
            <a:prstGeom prst="rect">
              <a:avLst/>
            </a:prstGeom>
            <a:noFill/>
          </p:spPr>
          <p:txBody>
            <a:bodyPr lIns="0" tIns="0" rIns="0" bIns="0" anchor="b">
              <a:spAutoFit/>
            </a:bodyPr>
            <a:lstStyle/>
            <a:p>
              <a:pPr marL="0" marR="0" indent="0" algn="ctr">
                <a:lnSpc>
                  <a:spcPts val="4100"/>
                </a:lnSpc>
                <a:spcBef>
                  <a:spcPts val="0"/>
                </a:spcBef>
                <a:spcAft>
                  <a:spcPts val="0"/>
                </a:spcAft>
              </a:pPr>
              <a:r>
                <a:rPr sz="4100">
                  <a:solidFill>
                    <a:srgbClr val="000000">
                      <a:alpha val="100000"/>
                    </a:srgbClr>
                  </a:solidFill>
                  <a:latin typeface="Helvetica"/>
                  <a:cs typeface="Helvetica"/>
                </a:rPr>
                <a:t>Count of Housing Hardships</a:t>
              </a:r>
            </a:p>
          </p:txBody>
        </p:sp>
        <p:sp>
          <p:nvSpPr>
            <p:cNvPr id="56" name="Text 56"/>
            <p:cNvSpPr/>
            <p:nvPr/>
          </p:nvSpPr>
          <p:spPr>
            <a:xfrm rot="-5400000">
              <a:off x="-6263161" y="10651885"/>
              <a:ext cx="15974878"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a:solidFill>
                    <a:srgbClr val="000000">
                      <a:alpha val="100000"/>
                    </a:srgbClr>
                  </a:solidFill>
                  <a:latin typeface="Helvetica"/>
                  <a:cs typeface="Helvetica"/>
                </a:rPr>
                <a:t>Pr(Outcome | Housing, Some College, No Employment Problem, </a:t>
              </a:r>
            </a:p>
          </p:txBody>
        </p:sp>
        <p:sp>
          <p:nvSpPr>
            <p:cNvPr id="57" name="Text 57"/>
            <p:cNvSpPr/>
            <p:nvPr/>
          </p:nvSpPr>
          <p:spPr>
            <a:xfrm rot="-5400000">
              <a:off x="-424562" y="1288584"/>
              <a:ext cx="4297680" cy="520700"/>
            </a:xfrm>
            <a:prstGeom prst="rect">
              <a:avLst/>
            </a:prstGeom>
            <a:noFill/>
          </p:spPr>
          <p:txBody>
            <a:bodyPr lIns="0" tIns="0" rIns="0" bIns="0" anchor="b">
              <a:spAutoFit/>
            </a:bodyPr>
            <a:lstStyle/>
            <a:p>
              <a:pPr marL="0" marR="0" indent="0" algn="l">
                <a:lnSpc>
                  <a:spcPts val="4100"/>
                </a:lnSpc>
                <a:spcBef>
                  <a:spcPts val="0"/>
                </a:spcBef>
                <a:spcAft>
                  <a:spcPts val="0"/>
                </a:spcAft>
              </a:pPr>
              <a:r>
                <a:rPr sz="4100" i="true">
                  <a:solidFill>
                    <a:srgbClr val="000000">
                      <a:alpha val="100000"/>
                    </a:srgbClr>
                  </a:solidFill>
                  <a:latin typeface="Helvetica"/>
                  <a:cs typeface="Helvetica"/>
                </a:rPr>
                <a:t>Ceteris Paribus</a:t>
              </a:r>
            </a:p>
          </p:txBody>
        </p:sp>
      </p:gr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Company>ePosterBoards LLC</properties:Company>
  <properties:Words>483</properties:Words>
  <properties:PresentationFormat>Custom</properties:PresentationFormat>
  <properties:Paragraphs>29</properties:Paragraphs>
  <properties:Slides>1</properties:Slides>
  <properties:Notes>0</properties:Notes>
  <properties:TotalTime>3854</properties:TotalTime>
  <properties:HiddenSlides>0</properties:HiddenSlides>
  <properties:MMClips>0</properties:MMClips>
  <properties:ScaleCrop>false</properties:ScaleCrop>
  <properties:HeadingPairs>
    <vt:vector baseType="variant" size="6">
      <vt:variant>
        <vt:lpstr>Theme</vt:lpstr>
      </vt:variant>
      <vt:variant>
        <vt:i4>1</vt:i4>
      </vt:variant>
      <vt:variant>
        <vt:lpstr>Embedded OLE Servers</vt:lpstr>
      </vt:variant>
      <vt:variant>
        <vt:i4>2</vt:i4>
      </vt:variant>
      <vt:variant>
        <vt:lpstr>Slide Titles</vt:lpstr>
      </vt:variant>
      <vt:variant>
        <vt:i4>1</vt:i4>
      </vt:variant>
    </vt:vector>
  </properties:HeadingPairs>
  <properties:TitlesOfParts>
    <vt:vector baseType="lpstr" size="4">
      <vt:lpstr>Office Theme</vt:lpstr>
      <vt:lpstr>Worksheet</vt:lpstr>
      <vt:lpstr>Microsoft Excel Chart</vt:lpstr>
      <vt:lpstr>PowerPoint Presentation</vt:lpstr>
    </vt:vector>
  </properties:TitlesOfParts>
  <properties:LinksUpToDate>false</properties:LinksUpToDate>
  <properties:SharedDoc>false</properties:SharedDoc>
  <properties:HyperlinksChanged>false</properties:HyperlinksChanged>
  <properties:Application>docx4j</properties:Application>
  <properties:AppVersion>3.0</properties:AppVersion>
</properties:Properties>
</file>

<file path=docProps/core.xml><?xml version="1.0" encoding="utf-8"?>
<cp:coreProperties xmlns:cp="http://schemas.openxmlformats.org/package/2006/metadata/core-properties" xmlns:dcterms="http://purl.org/dc/terms/" xmlns:dc="http://purl.org/dc/elements/1.1/">
  <dcterms:created xmlns:xsi="http://www.w3.org/2001/XMLSchema-instance" xsi:type="dcterms:W3CDTF">2013-03-04T18:11:28Z</dcterms:created>
  <dc:creator>Mark Phillippe</dc:creator>
  <cp:lastModifiedBy>docx4j</cp:lastModifiedBy>
  <cp:lastPrinted>2014-12-19T22:00:10Z</cp:lastPrinted>
  <dcterms:modified xmlns:xsi="http://www.w3.org/2001/XMLSchema-instance" xsi:type="dcterms:W3CDTF">2014-12-22T14:25:40Z</dcterms:modified>
  <cp:revision>20</cp:revision>
  <dc:title>PowerPoint Presentation</dc:title>
</cp:coreProperties>
</file>