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2"/>
  </p:notesMasterIdLst>
  <p:handoutMasterIdLst>
    <p:handoutMasterId r:id="rId13"/>
  </p:handoutMasterIdLst>
  <p:sldIdLst>
    <p:sldId id="371" r:id="rId6"/>
    <p:sldId id="373" r:id="rId7"/>
    <p:sldId id="374" r:id="rId8"/>
    <p:sldId id="375" r:id="rId9"/>
    <p:sldId id="376" r:id="rId10"/>
    <p:sldId id="372" r:id="rId11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10:47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</a:t>
            </a:r>
            <a:r>
              <a:rPr lang="en-US" baseline="0" dirty="0" err="1" smtClean="0"/>
              <a:t>splited</a:t>
            </a:r>
            <a:r>
              <a:rPr lang="en-US" baseline="0" dirty="0" smtClean="0"/>
              <a:t>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smtClean="0"/>
              <a:t>too – </a:t>
            </a:r>
            <a:r>
              <a:rPr lang="en-US" baseline="0" dirty="0" smtClean="0"/>
              <a:t>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en-US" baseline="0" dirty="0" smtClean="0"/>
              <a:t>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</a:t>
            </a:r>
            <a:r>
              <a:rPr lang="en-US" baseline="0" dirty="0" smtClean="0"/>
              <a:t>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ExceptionHandling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10:54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</a:t>
            </a:r>
            <a:r>
              <a:rPr lang="en-US" baseline="0" smtClean="0"/>
              <a:t>that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11:08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10:47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273050"/>
            <a:ext cx="4151376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Asynchronous</a:t>
            </a:r>
          </a:p>
          <a:p>
            <a:pPr>
              <a:buNone/>
            </a:pPr>
            <a:r>
              <a:rPr lang="en-US" dirty="0" smtClean="0"/>
              <a:t>means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  <a:endParaRPr lang="en-US" sz="200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118</TotalTime>
  <Words>604</Words>
  <Application>Microsoft Office PowerPoint</Application>
  <PresentationFormat>On-screen Show (4:3)</PresentationFormat>
  <Paragraphs>78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PPT Template - Internal Audience light background</vt:lpstr>
      <vt:lpstr>C# 5</vt:lpstr>
      <vt:lpstr>C# - History overview</vt:lpstr>
      <vt:lpstr>C# 5.0 – What’s new</vt:lpstr>
      <vt:lpstr>Async</vt:lpstr>
      <vt:lpstr>Behold the C# async/await keywords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22</cp:revision>
  <cp:lastPrinted>2005-10-25T18:12:41Z</cp:lastPrinted>
  <dcterms:created xsi:type="dcterms:W3CDTF">2012-05-18T06:00:44Z</dcterms:created>
  <dcterms:modified xsi:type="dcterms:W3CDTF">2012-05-18T09:11:24Z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