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21"/>
  </p:notesMasterIdLst>
  <p:handoutMasterIdLst>
    <p:handoutMasterId r:id="rId22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72" r:id="rId20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77" autoAdjust="0"/>
  </p:normalViewPr>
  <p:slideViewPr>
    <p:cSldViewPr snapToGrid="0">
      <p:cViewPr varScale="1">
        <p:scale>
          <a:sx n="88" d="100"/>
          <a:sy n="88" d="100"/>
        </p:scale>
        <p:origin x="-2304" y="-10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5/29/2012 9:12 AM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5/29/2012 9:12 AM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5/29/2012 9:12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We’re iterating </a:t>
            </a:r>
            <a:r>
              <a:rPr lang="en-US" noProof="0" dirty="0" err="1" smtClean="0"/>
              <a:t>throug</a:t>
            </a:r>
            <a:r>
              <a:rPr lang="en-US" noProof="0" dirty="0" smtClean="0"/>
              <a:t> both sequences at the same time</a:t>
            </a:r>
          </a:p>
          <a:p>
            <a:r>
              <a:rPr lang="en-US" noProof="0" dirty="0" smtClean="0"/>
              <a:t>At each new element we check if its not</a:t>
            </a:r>
            <a:r>
              <a:rPr lang="en-US" baseline="0" noProof="0" dirty="0" smtClean="0"/>
              <a:t> greater than the other</a:t>
            </a:r>
          </a:p>
          <a:p>
            <a:r>
              <a:rPr lang="en-US" baseline="0" noProof="0" dirty="0" smtClean="0"/>
              <a:t>If the above is true we output the element</a:t>
            </a:r>
          </a:p>
          <a:p>
            <a:r>
              <a:rPr lang="en-US" baseline="0" noProof="0" dirty="0" smtClean="0"/>
              <a:t>If its false we switch to other sequence and continue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But how to iterate over to sequences simultaneously – parallel – if you will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pPr>
              <a:buNone/>
            </a:pPr>
            <a:r>
              <a:rPr lang="pl-PL" baseline="0" noProof="0" dirty="0" err="1" smtClean="0"/>
              <a:t>Sample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Code</a:t>
            </a:r>
            <a:r>
              <a:rPr lang="pl-PL" baseline="0" noProof="0" dirty="0" smtClean="0"/>
              <a:t> - </a:t>
            </a:r>
            <a:r>
              <a:rPr lang="pl-PL" baseline="0" noProof="0" smtClean="0"/>
              <a:t>MergeCoroutine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much easier to write and what is even</a:t>
            </a:r>
            <a:r>
              <a:rPr lang="en-US" baseline="0" dirty="0" smtClean="0"/>
              <a:t> more important reading code that uses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good idea to 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on each and every IO bound/long running operation while building a desktop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 don’t think the same goes for Server applications. The complexity of code increases slightly so do associated unit tests. </a:t>
            </a:r>
          </a:p>
          <a:p>
            <a:pPr>
              <a:buNone/>
            </a:pPr>
            <a:r>
              <a:rPr lang="en-US" sz="1000" b="0" i="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“We should forget about small efficiencies, say about 97% of the time: premature optimization is the root of all evil”</a:t>
            </a:r>
          </a:p>
          <a:p>
            <a:pPr>
              <a:buNone/>
            </a:pPr>
            <a:endParaRPr lang="en-US" sz="1000" b="0" i="0" kern="1200" baseline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buNone/>
            </a:pP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Still if we’ve proofed, by making appropriate performance tests, that the server is choking due to IO bound operations and we need to increase throughput then using C# 5 await/</a:t>
            </a:r>
            <a:r>
              <a:rPr lang="en-US" sz="1000" b="0" i="0" kern="1200" baseline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async</a:t>
            </a: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will making improvements much easier than before.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We’ve already seen them in samples</a:t>
            </a:r>
          </a:p>
          <a:p>
            <a:r>
              <a:rPr lang="en-US" dirty="0" smtClean="0"/>
              <a:t>This isn’t really a killer new feature and I don’t think there will be much</a:t>
            </a:r>
            <a:r>
              <a:rPr lang="en-US" baseline="0" dirty="0" smtClean="0"/>
              <a:t> us for them anyway I guess they will be widely used by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team for tracing and stuff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5/29/2012 9:12 AM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5/29/2012 9:12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</a:pPr>
            <a:r>
              <a:rPr lang="en-US" sz="1000" dirty="0" err="1" smtClean="0">
                <a:latin typeface="Arial" pitchFamily="34" charset="0"/>
                <a:ea typeface="ＭＳ Ｐゴシック" pitchFamily="34" charset="-128"/>
              </a:rPr>
              <a:t>Iterators</a:t>
            </a:r>
            <a:r>
              <a:rPr lang="en-US" sz="1000" dirty="0" smtClean="0">
                <a:latin typeface="Arial" pitchFamily="34" charset="0"/>
                <a:ea typeface="ＭＳ Ｐゴシック" pitchFamily="34" charset="-128"/>
              </a:rPr>
              <a:t> are similar</a:t>
            </a: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 in nature to the main feature of c# 5</a:t>
            </a:r>
          </a:p>
          <a:p>
            <a:pPr marL="288925" lvl="1" indent="-174625" eaLnBrk="1" hangingPunct="1">
              <a:buSzPct val="75000"/>
            </a:pPr>
            <a:endParaRPr lang="en-US" sz="1000" baseline="0" dirty="0" smtClean="0">
              <a:latin typeface="Arial" pitchFamily="34" charset="0"/>
              <a:ea typeface="ＭＳ Ｐゴシック" pitchFamily="34" charset="-128"/>
            </a:endParaRPr>
          </a:p>
          <a:p>
            <a:pPr marL="288925" lvl="1" indent="-174625" eaLnBrk="1" hangingPunct="1">
              <a:buSzPct val="75000"/>
            </a:pP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C# 4.0 came along with TPL – it’s not strictly a language feature – the CTP was available for </a:t>
            </a:r>
            <a:r>
              <a:rPr lang="en-US" sz="1000" baseline="0" dirty="0" err="1" smtClean="0">
                <a:latin typeface="Arial" pitchFamily="34" charset="0"/>
                <a:ea typeface="ＭＳ Ｐゴシック" pitchFamily="34" charset="-128"/>
              </a:rPr>
              <a:t>.net</a:t>
            </a: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 3.5</a:t>
            </a:r>
          </a:p>
          <a:p>
            <a:pPr marL="288925" lvl="1" indent="-174625" eaLnBrk="1" hangingPunct="1">
              <a:buSzPct val="75000"/>
            </a:pP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In fact </a:t>
            </a:r>
            <a:r>
              <a:rPr lang="en-US" sz="1000" baseline="0" dirty="0" err="1" smtClean="0">
                <a:latin typeface="Arial" pitchFamily="34" charset="0"/>
                <a:ea typeface="ＭＳ Ｐゴシック" pitchFamily="34" charset="-128"/>
              </a:rPr>
              <a:t>withouth</a:t>
            </a: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 TPL the c# 5 new </a:t>
            </a:r>
            <a:r>
              <a:rPr lang="en-US" sz="1000" baseline="0" dirty="0" err="1" smtClean="0">
                <a:latin typeface="Arial" pitchFamily="34" charset="0"/>
                <a:ea typeface="ＭＳ Ｐゴシック" pitchFamily="34" charset="-128"/>
              </a:rPr>
              <a:t>async</a:t>
            </a: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 keyword would be much harder to implemented what’s more it would gain adoption much slower as it relies heavily on Task and </a:t>
            </a:r>
            <a:r>
              <a:rPr lang="en-US" sz="1000" baseline="0" dirty="0" err="1" smtClean="0">
                <a:latin typeface="Arial" pitchFamily="34" charset="0"/>
                <a:ea typeface="ＭＳ Ｐゴシック" pitchFamily="34" charset="-128"/>
              </a:rPr>
              <a:t>releted</a:t>
            </a:r>
            <a:r>
              <a:rPr lang="en-US" sz="1000" baseline="0" dirty="0" smtClean="0">
                <a:latin typeface="Arial" pitchFamily="34" charset="0"/>
                <a:ea typeface="ＭＳ Ｐゴシック" pitchFamily="34" charset="-128"/>
              </a:rPr>
              <a:t> classes</a:t>
            </a:r>
          </a:p>
          <a:p>
            <a:pPr marL="288925" lvl="1" indent="-174625" eaLnBrk="1" hangingPunct="1">
              <a:buSzPct val="75000"/>
            </a:pPr>
            <a:endParaRPr lang="en-US" sz="1000" baseline="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machines</a:t>
            </a:r>
          </a:p>
          <a:p>
            <a:r>
              <a:rPr lang="en-US" baseline="0" noProof="0" dirty="0" smtClean="0"/>
              <a:t>Subroutines are a special case of </a:t>
            </a:r>
            <a:r>
              <a:rPr lang="en-US" baseline="0" noProof="0" dirty="0" err="1" smtClean="0"/>
              <a:t>coroutines</a:t>
            </a:r>
            <a:endParaRPr lang="en-US" baseline="0" noProof="0" dirty="0" smtClean="0"/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dirty="0" err="1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5/29/2012 9:12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complex control flow management</a:t>
            </a:r>
          </a:p>
          <a:p>
            <a:endParaRPr lang="en-US" dirty="0" smtClean="0"/>
          </a:p>
          <a:p>
            <a:r>
              <a:rPr lang="en-US" dirty="0" smtClean="0"/>
              <a:t>The complexity still increases</a:t>
            </a:r>
          </a:p>
          <a:p>
            <a:endParaRPr lang="en-US" dirty="0" smtClean="0"/>
          </a:p>
          <a:p>
            <a:r>
              <a:rPr lang="en-US" dirty="0" smtClean="0"/>
              <a:t>New tool to express complex flows more succinctly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info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System.Runtime.CompilerServices</a:t>
            </a:r>
            <a:endParaRPr lang="en-US" dirty="0" smtClean="0"/>
          </a:p>
          <a:p>
            <a:pPr lvl="1"/>
            <a:r>
              <a:rPr lang="en-US" dirty="0" err="1" smtClean="0"/>
              <a:t>CallerMemberName</a:t>
            </a:r>
            <a:endParaRPr lang="en-US" dirty="0" smtClean="0"/>
          </a:p>
          <a:p>
            <a:pPr lvl="1"/>
            <a:r>
              <a:rPr lang="en-US" dirty="0" err="1" smtClean="0"/>
              <a:t>CallerLineNumber</a:t>
            </a:r>
            <a:endParaRPr lang="en-US" dirty="0" smtClean="0"/>
          </a:p>
          <a:p>
            <a:pPr lvl="1"/>
            <a:r>
              <a:rPr lang="en-US" dirty="0" err="1" smtClean="0"/>
              <a:t>CallerFilePath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message, 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] – 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{2}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message);       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support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Runtime – a new desktop application runtime</a:t>
            </a:r>
          </a:p>
          <a:p>
            <a:endParaRPr lang="en-US" dirty="0" smtClean="0"/>
          </a:p>
          <a:p>
            <a:r>
              <a:rPr lang="en-US" dirty="0" smtClean="0"/>
              <a:t>More .NET framework support than C# language per se</a:t>
            </a:r>
          </a:p>
          <a:p>
            <a:endParaRPr lang="en-US" dirty="0" smtClean="0"/>
          </a:p>
          <a:p>
            <a:r>
              <a:rPr lang="en-US" dirty="0" smtClean="0"/>
              <a:t>Mix C# components with JavaScript to build Metro Style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of the compiler</a:t>
            </a:r>
          </a:p>
          <a:p>
            <a:pPr lvl="1"/>
            <a:r>
              <a:rPr lang="en-US" dirty="0" smtClean="0"/>
              <a:t>I believe compiler is actually being rewritten in c#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Compiler as service</a:t>
            </a:r>
          </a:p>
          <a:p>
            <a:pPr lvl="1"/>
            <a:r>
              <a:rPr lang="en-US" dirty="0" smtClean="0"/>
              <a:t>Roslyn project</a:t>
            </a:r>
          </a:p>
          <a:p>
            <a:pPr lvl="1"/>
            <a:r>
              <a:rPr lang="en-US" dirty="0" smtClean="0"/>
              <a:t>Famous demo that converts C# to VB and vice versa in no more than 20-30 lines of code</a:t>
            </a:r>
          </a:p>
          <a:p>
            <a:pPr lvl="1"/>
            <a:r>
              <a:rPr lang="en-US" dirty="0" smtClean="0"/>
              <a:t>Easily write syntax transformation, the tooling may be already </a:t>
            </a:r>
            <a:r>
              <a:rPr lang="en-US" smtClean="0"/>
              <a:t>built into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old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which allow 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816</TotalTime>
  <Words>1774</Words>
  <Application>Microsoft Office PowerPoint</Application>
  <PresentationFormat>On-screen Show (4:3)</PresentationFormat>
  <Paragraphs>248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Async – summary</vt:lpstr>
      <vt:lpstr>Caller info attributes</vt:lpstr>
      <vt:lpstr>WinRT – support  </vt:lpstr>
      <vt:lpstr>C# - what’s next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74</cp:revision>
  <cp:lastPrinted>2005-10-25T18:12:41Z</cp:lastPrinted>
  <dcterms:created xsi:type="dcterms:W3CDTF">2012-05-18T06:00:44Z</dcterms:created>
  <dcterms:modified xsi:type="dcterms:W3CDTF">2012-05-29T07:15:33Z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