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4"/>
  </p:notesMasterIdLst>
  <p:handoutMasterIdLst>
    <p:handoutMasterId r:id="rId15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2" r:id="rId12"/>
    <p:sldId id="378" r:id="rId13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9" autoAdjust="0"/>
  </p:normalViewPr>
  <p:slideViewPr>
    <p:cSldViewPr snapToGrid="0">
      <p:cViewPr varScale="1">
        <p:scale>
          <a:sx n="62" d="100"/>
          <a:sy n="62" d="100"/>
        </p:scale>
        <p:origin x="-1398" y="-7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6:50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</a:t>
            </a:r>
            <a:r>
              <a:rPr lang="en-US" baseline="0" dirty="0" smtClean="0"/>
              <a:t>(spitted) </a:t>
            </a:r>
            <a:r>
              <a:rPr lang="en-US" baseline="0" dirty="0" smtClean="0"/>
              <a:t>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6:51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6:50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</a:t>
            </a:r>
            <a:r>
              <a:rPr lang="en-US" baseline="0" dirty="0" smtClean="0"/>
              <a:t>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6:50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Caller</a:t>
            </a:r>
            <a:r>
              <a:rPr lang="pl-PL" dirty="0" smtClean="0"/>
              <a:t> –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endParaRPr lang="pl-PL" dirty="0" smtClean="0"/>
          </a:p>
          <a:p>
            <a:pPr lvl="1"/>
            <a:r>
              <a:rPr lang="pl-PL" dirty="0" smtClean="0"/>
              <a:t>Rather </a:t>
            </a:r>
            <a:r>
              <a:rPr lang="pl-PL" dirty="0" err="1" smtClean="0"/>
              <a:t>inflexible</a:t>
            </a:r>
            <a:endParaRPr lang="pl-PL" dirty="0" smtClean="0"/>
          </a:p>
          <a:p>
            <a:pPr lvl="1"/>
            <a:r>
              <a:rPr lang="pl-PL" dirty="0" err="1" smtClean="0"/>
              <a:t>You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7:46 PM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</a:t>
            </a:r>
            <a:r>
              <a:rPr lang="en-US" dirty="0" smtClean="0"/>
              <a:t>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</a:t>
            </a:r>
            <a:r>
              <a:rPr lang="en-US" dirty="0" smtClean="0"/>
              <a:t>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pl-PL" dirty="0" err="1" smtClean="0"/>
              <a:t>Caller</a:t>
            </a:r>
            <a:r>
              <a:rPr lang="pl-PL" dirty="0" smtClean="0"/>
              <a:t> –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endParaRPr lang="pl-PL" dirty="0" smtClean="0"/>
          </a:p>
          <a:p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– </a:t>
            </a:r>
            <a:r>
              <a:rPr lang="pl-PL" dirty="0" err="1" smtClean="0"/>
              <a:t>await</a:t>
            </a:r>
            <a:r>
              <a:rPr lang="pl-PL" dirty="0" smtClean="0"/>
              <a:t> – </a:t>
            </a:r>
            <a:r>
              <a:rPr lang="pl-PL" dirty="0" err="1" smtClean="0"/>
              <a:t>Awaitable</a:t>
            </a:r>
            <a:r>
              <a:rPr lang="pl-PL" dirty="0" smtClean="0"/>
              <a:t> action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624" y="1455420"/>
            <a:ext cx="5694753" cy="308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345</TotalTime>
  <Words>986</Words>
  <Application>Microsoft Office PowerPoint</Application>
  <PresentationFormat>Pokaz na ekranie (4:3)</PresentationFormat>
  <Paragraphs>131</Paragraphs>
  <Slides>8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Slide Titles are in Title Case Arial 28pt Blue</vt:lpstr>
      <vt:lpstr>Async – deep dive – kudos to Jon Skeet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Piotr</cp:lastModifiedBy>
  <cp:revision>38</cp:revision>
  <cp:lastPrinted>2005-10-25T18:12:41Z</cp:lastPrinted>
  <dcterms:created xsi:type="dcterms:W3CDTF">2012-05-18T06:00:44Z</dcterms:created>
  <dcterms:modified xsi:type="dcterms:W3CDTF">2012-05-19T17:50:34Z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