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5"/>
  </p:notesMasterIdLst>
  <p:handoutMasterIdLst>
    <p:handoutMasterId r:id="rId16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72" r:id="rId14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9" autoAdjust="0"/>
  </p:normalViewPr>
  <p:slideViewPr>
    <p:cSldViewPr snapToGrid="0">
      <p:cViewPr varScale="1">
        <p:scale>
          <a:sx n="62" d="100"/>
          <a:sy n="62" d="100"/>
        </p:scale>
        <p:origin x="-1398" y="-7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3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5/20/2012 9:22 PM</a:t>
            </a:fld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5/20/2012 9:22 PM</a:t>
            </a:fld>
            <a:endParaRPr lang="en-US" dirty="0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5/20/2012 9:22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>
              <a:buNone/>
            </a:pPr>
            <a:endParaRPr lang="en-US" altLang="ja-JP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5/20/2012 9:22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5/20/2012 9:22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(spitted)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5/20/2012 9:22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5/20/2012 9:22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5/20/2012 9:22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noProof="0" dirty="0" err="1" smtClean="0"/>
              <a:t>Sample</a:t>
            </a:r>
            <a:r>
              <a:rPr lang="pl-PL" noProof="0" dirty="0" smtClean="0"/>
              <a:t> </a:t>
            </a:r>
            <a:r>
              <a:rPr lang="pl-PL" noProof="0" dirty="0" err="1" smtClean="0"/>
              <a:t>code</a:t>
            </a:r>
            <a:r>
              <a:rPr lang="pl-PL" noProof="0" dirty="0" smtClean="0"/>
              <a:t>  -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DeepDive.ProgramFlow</a:t>
            </a:r>
            <a:endParaRPr lang="pl-PL" noProof="0" dirty="0" smtClean="0"/>
          </a:p>
          <a:p>
            <a:r>
              <a:rPr lang="pl-PL" noProof="0" dirty="0" err="1" smtClean="0"/>
              <a:t>Asynchronous</a:t>
            </a:r>
            <a:r>
              <a:rPr lang="pl-PL" baseline="0" noProof="0" dirty="0" smtClean="0"/>
              <a:t> != </a:t>
            </a:r>
            <a:r>
              <a:rPr lang="pl-PL" baseline="0" noProof="0" dirty="0" err="1" smtClean="0"/>
              <a:t>Parallel</a:t>
            </a:r>
            <a:endParaRPr lang="pl-PL" noProof="0" dirty="0" smtClean="0"/>
          </a:p>
          <a:p>
            <a:r>
              <a:rPr lang="en-US" noProof="0" dirty="0" smtClean="0"/>
              <a:t>Caller </a:t>
            </a:r>
            <a:r>
              <a:rPr lang="en-US" noProof="0" dirty="0" smtClean="0"/>
              <a:t>– </a:t>
            </a:r>
            <a:r>
              <a:rPr lang="en-US" noProof="0" dirty="0" err="1" smtClean="0"/>
              <a:t>Async</a:t>
            </a:r>
            <a:r>
              <a:rPr lang="en-US" noProof="0" dirty="0" smtClean="0"/>
              <a:t> Method</a:t>
            </a:r>
          </a:p>
          <a:p>
            <a:pPr lvl="1"/>
            <a:r>
              <a:rPr lang="en-US" noProof="0" dirty="0" smtClean="0"/>
              <a:t>Rather inflexible</a:t>
            </a:r>
          </a:p>
          <a:p>
            <a:pPr lvl="1"/>
            <a:r>
              <a:rPr lang="en-US" noProof="0" dirty="0" err="1" smtClean="0"/>
              <a:t>Async</a:t>
            </a:r>
            <a:r>
              <a:rPr lang="en-US" baseline="0" noProof="0" dirty="0" smtClean="0"/>
              <a:t> method has to return void, Task, or Task&lt;T&gt;</a:t>
            </a:r>
          </a:p>
          <a:p>
            <a:pPr lvl="0"/>
            <a:r>
              <a:rPr lang="en-US" baseline="0" noProof="0" dirty="0" err="1" smtClean="0"/>
              <a:t>Async</a:t>
            </a:r>
            <a:r>
              <a:rPr lang="en-US" baseline="0" noProof="0" dirty="0" smtClean="0"/>
              <a:t> Method – await</a:t>
            </a:r>
          </a:p>
          <a:p>
            <a:pPr lvl="1"/>
            <a:r>
              <a:rPr lang="en-US" baseline="0" noProof="0" dirty="0" smtClean="0"/>
              <a:t>The type on which await is called has to have a public method </a:t>
            </a:r>
            <a:r>
              <a:rPr lang="en-US" baseline="0" noProof="0" dirty="0" err="1" smtClean="0"/>
              <a:t>GetAwaiter</a:t>
            </a:r>
            <a:r>
              <a:rPr lang="en-US" baseline="0" noProof="0" dirty="0" smtClean="0"/>
              <a:t>() – it may be an extension method though</a:t>
            </a:r>
          </a:p>
          <a:p>
            <a:pPr lvl="1"/>
            <a:r>
              <a:rPr lang="pl-PL" baseline="0" noProof="0" dirty="0" err="1" smtClean="0"/>
              <a:t>The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awaitable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type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returned</a:t>
            </a:r>
            <a:r>
              <a:rPr lang="pl-PL" baseline="0" noProof="0" dirty="0" smtClean="0"/>
              <a:t> by </a:t>
            </a:r>
            <a:r>
              <a:rPr lang="pl-PL" baseline="0" noProof="0" dirty="0" err="1" smtClean="0"/>
              <a:t>GetAwaiter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method</a:t>
            </a:r>
            <a:endParaRPr lang="pl-PL" baseline="0" noProof="0" dirty="0" smtClean="0"/>
          </a:p>
          <a:p>
            <a:pPr lvl="2"/>
            <a:r>
              <a:rPr lang="pl-PL" baseline="0" noProof="0" dirty="0" smtClean="0"/>
              <a:t>Has to </a:t>
            </a:r>
            <a:r>
              <a:rPr lang="pl-PL" baseline="0" noProof="0" dirty="0" err="1" smtClean="0"/>
              <a:t>implement</a:t>
            </a:r>
            <a:r>
              <a:rPr lang="pl-PL" baseline="0" noProof="0" dirty="0" smtClean="0"/>
              <a:t>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INotifyCompletion</a:t>
            </a:r>
            <a:r>
              <a:rPr lang="pl-PL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-</a:t>
            </a:r>
            <a:r>
              <a:rPr lang="pl-PL" sz="80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void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OnCompleted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(Action continuation)</a:t>
            </a:r>
            <a:endParaRPr lang="pl-PL" sz="800" kern="120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bool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IsCompleted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property</a:t>
            </a: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GetResults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method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providing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of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await</a:t>
            </a:r>
            <a:endParaRPr lang="pl-PL" sz="8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0"/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Sample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code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DeepDive.BasicAwaiterTest</a:t>
            </a:r>
            <a:endParaRPr lang="pl-PL" sz="10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5/20/2012 9:23 PM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To be effective</a:t>
            </a:r>
            <a:r>
              <a:rPr lang="en-US" baseline="0" noProof="0" dirty="0" smtClean="0"/>
              <a:t> needs support from tooling/compiler</a:t>
            </a:r>
          </a:p>
          <a:p>
            <a:r>
              <a:rPr lang="en-US" baseline="0" noProof="0" dirty="0" smtClean="0"/>
              <a:t>Generally speaking the method execution is suspended, and will continue at some point in time, preserving all the state</a:t>
            </a:r>
          </a:p>
          <a:p>
            <a:r>
              <a:rPr lang="en-US" baseline="0" noProof="0" dirty="0" smtClean="0"/>
              <a:t>Some problems are easier to solve/implement using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– mostly those that are solved with state machines</a:t>
            </a:r>
          </a:p>
          <a:p>
            <a:r>
              <a:rPr lang="en-US" baseline="0" noProof="0" dirty="0" smtClean="0"/>
              <a:t>Extensively used in Python with older generators and newer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(yield keyword)</a:t>
            </a:r>
          </a:p>
          <a:p>
            <a:r>
              <a:rPr lang="en-US" baseline="0" noProof="0" dirty="0" smtClean="0"/>
              <a:t>Recently implemented in Ruby as </a:t>
            </a:r>
            <a:r>
              <a:rPr lang="en-US" baseline="0" noProof="0" smtClean="0"/>
              <a:t>Fibres</a:t>
            </a:r>
            <a:endParaRPr lang="en-US" baseline="0" noProof="0" dirty="0" smtClean="0"/>
          </a:p>
          <a:p>
            <a:pPr>
              <a:buNone/>
            </a:pPr>
            <a:r>
              <a:rPr lang="en-US" baseline="0" noProof="0" dirty="0" smtClean="0"/>
              <a:t>Code Sample </a:t>
            </a:r>
            <a:r>
              <a:rPr lang="en-US" baseline="0" noProof="0" dirty="0" err="1" smtClean="0"/>
              <a:t>DeepDive.StateMachine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5/20/2012 9:29 PM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5/20/2012 9:22 PM</a:t>
            </a:fld>
            <a:endParaRPr lang="en-US" dirty="0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" y="1455420"/>
            <a:ext cx="6850967" cy="371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en-US" dirty="0" smtClean="0"/>
              <a:t>Caller –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method – await – </a:t>
            </a:r>
            <a:r>
              <a:rPr lang="en-US" dirty="0" err="1" smtClean="0"/>
              <a:t>Awaitable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pl-PL" dirty="0" err="1" smtClean="0"/>
              <a:t>coroutines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with </a:t>
            </a:r>
            <a:r>
              <a:rPr lang="en-US" dirty="0" smtClean="0"/>
              <a:t>allow multiple entry points for suspending and resuming </a:t>
            </a:r>
            <a:r>
              <a:rPr lang="en-US" dirty="0" smtClean="0"/>
              <a:t>execution</a:t>
            </a:r>
          </a:p>
          <a:p>
            <a:endParaRPr lang="en-US" dirty="0" smtClean="0"/>
          </a:p>
          <a:p>
            <a:r>
              <a:rPr lang="en-US" dirty="0" smtClean="0"/>
              <a:t>C# 2.0 yield keyword</a:t>
            </a:r>
          </a:p>
          <a:p>
            <a:endParaRPr lang="en-US" dirty="0" smtClean="0"/>
          </a:p>
          <a:p>
            <a:r>
              <a:rPr lang="en-US" dirty="0" smtClean="0"/>
              <a:t>Python, Ruby and many other languages implement them in some way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446</TotalTime>
  <Words>1167</Words>
  <Application>Microsoft Office PowerPoint</Application>
  <PresentationFormat>Pokaz na ekranie (4:3)</PresentationFormat>
  <Paragraphs>155</Paragraphs>
  <Slides>9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Async – deep dive – kudos to Jon Skeet</vt:lpstr>
      <vt:lpstr>Async - coroutines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Piotr</cp:lastModifiedBy>
  <cp:revision>51</cp:revision>
  <cp:lastPrinted>2005-10-25T18:12:41Z</cp:lastPrinted>
  <dcterms:created xsi:type="dcterms:W3CDTF">2012-05-18T06:00:44Z</dcterms:created>
  <dcterms:modified xsi:type="dcterms:W3CDTF">2012-05-20T19:35:41Z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