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5"/>
  </p:sldMasterIdLst>
  <p:notesMasterIdLst>
    <p:notesMasterId r:id="rId11"/>
  </p:notesMasterIdLst>
  <p:handoutMasterIdLst>
    <p:handoutMasterId r:id="rId12"/>
  </p:handoutMasterIdLst>
  <p:sldIdLst>
    <p:sldId id="371" r:id="rId6"/>
    <p:sldId id="373" r:id="rId7"/>
    <p:sldId id="374" r:id="rId8"/>
    <p:sldId id="375" r:id="rId9"/>
    <p:sldId id="372" r:id="rId10"/>
  </p:sldIdLst>
  <p:sldSz cx="9144000" cy="6858000" type="screen4x3"/>
  <p:notesSz cx="7061200" cy="939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E4FF"/>
    <a:srgbClr val="300ECF"/>
    <a:srgbClr val="E30008"/>
    <a:srgbClr val="FF3D06"/>
    <a:srgbClr val="1E146E"/>
    <a:srgbClr val="00A1DC"/>
    <a:srgbClr val="1C146B"/>
    <a:srgbClr val="00A2D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850" autoAdjust="0"/>
  </p:normalViewPr>
  <p:slideViewPr>
    <p:cSldViewPr snapToGrid="0">
      <p:cViewPr varScale="1">
        <p:scale>
          <a:sx n="78" d="100"/>
          <a:sy n="78" d="100"/>
        </p:scale>
        <p:origin x="-924" y="-90"/>
      </p:cViewPr>
      <p:guideLst>
        <p:guide orient="horz" pos="1700"/>
        <p:guide orient="horz" pos="1988"/>
        <p:guide orient="horz" pos="1193"/>
        <p:guide orient="horz" pos="5606"/>
        <p:guide orient="horz" pos="4052"/>
        <p:guide orient="horz" pos="757"/>
        <p:guide pos="2882"/>
        <p:guide pos="3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16" y="-90"/>
      </p:cViewPr>
      <p:guideLst>
        <p:guide orient="horz" pos="376"/>
        <p:guide orient="horz" pos="5616"/>
        <p:guide pos="2232"/>
        <p:guide pos="353"/>
        <p:guide pos="419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63550" y="508000"/>
            <a:ext cx="30607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67741B6-20E1-4219-AC3A-163B52FA3A08}" type="datetime8">
              <a:rPr lang="en-US"/>
              <a:pPr/>
              <a:t>5/18/2012 8:00 AM</a:t>
            </a:fld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40325" y="8742363"/>
            <a:ext cx="1417638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B320503-79A4-48E7-86F7-60A1886F339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79425" y="8753475"/>
            <a:ext cx="3268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Copyright </a:t>
            </a:r>
            <a:r>
              <a:rPr lang="en-US" altLang="ja-JP" sz="800">
                <a:solidFill>
                  <a:schemeClr val="accent1"/>
                </a:solidFill>
              </a:rPr>
              <a:t>© </a:t>
            </a:r>
            <a:r>
              <a:rPr lang="en-US" sz="80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93713" y="339725"/>
            <a:ext cx="275748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0DC343A-C7DB-48FF-A81F-D2EFF0311B91}" type="datetime8">
              <a:rPr lang="en-US"/>
              <a:pPr/>
              <a:t>5/18/2012 8:00 AM</a:t>
            </a:fld>
            <a:endParaRPr lang="en-US"/>
          </a:p>
        </p:txBody>
      </p:sp>
      <p:sp>
        <p:nvSpPr>
          <p:cNvPr id="14339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2688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73150" y="4464050"/>
            <a:ext cx="4859338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03875" y="8478838"/>
            <a:ext cx="11160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0C6CE09-155B-4DAE-A37A-B074B6B02DD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79425" y="876458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Copyright </a:t>
            </a:r>
            <a:r>
              <a:rPr lang="en-US" altLang="ja-JP" sz="800">
                <a:solidFill>
                  <a:schemeClr val="accent1"/>
                </a:solidFill>
              </a:rPr>
              <a:t>© </a:t>
            </a:r>
            <a:r>
              <a:rPr lang="en-US" sz="80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hdr="0" ftr="0"/>
  <p:notesStyle>
    <a:lvl1pPr marL="58738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1000" kern="1200">
        <a:solidFill>
          <a:schemeClr val="bg1"/>
        </a:solidFill>
        <a:latin typeface="Arial" charset="0"/>
        <a:ea typeface="ＭＳ Ｐゴシック" charset="0"/>
        <a:cs typeface="+mn-cs"/>
      </a:defRPr>
    </a:lvl1pPr>
    <a:lvl2pPr marL="233363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900" kern="1200">
        <a:solidFill>
          <a:schemeClr val="bg1"/>
        </a:solidFill>
        <a:latin typeface="Arial" charset="0"/>
        <a:ea typeface="ＭＳ Ｐゴシック" charset="0"/>
        <a:cs typeface="+mn-cs"/>
      </a:defRPr>
    </a:lvl2pPr>
    <a:lvl3pPr marL="396875" indent="-49213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3pPr>
    <a:lvl4pPr marL="571500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4pPr>
    <a:lvl5pPr marL="746125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E6E691D-9AEE-4359-9871-4FF78429DC86}" type="datetime8">
              <a:rPr lang="en-US"/>
              <a:pPr/>
              <a:t>5/18/2012 8:03 AM</a:t>
            </a:fld>
            <a:endParaRPr lang="en-US"/>
          </a:p>
        </p:txBody>
      </p:sp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F1EA5-478E-40A7-84B4-F2B61D5D424F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2688" y="706438"/>
            <a:ext cx="4697412" cy="3522662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738" y="4462463"/>
            <a:ext cx="4856162" cy="4229100"/>
          </a:xfrm>
          <a:noFill/>
          <a:ln/>
        </p:spPr>
        <p:txBody>
          <a:bodyPr/>
          <a:lstStyle/>
          <a:p>
            <a:pPr eaLnBrk="1" hangingPunct="1"/>
            <a:endParaRPr lang="en-US" altLang="ja-JP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5/18/2012 8:15 AM</a:t>
            </a:fld>
            <a:endParaRPr lang="en-US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baseline="0" dirty="0" smtClean="0"/>
              <a:t>/await keywords - </a:t>
            </a:r>
          </a:p>
          <a:p>
            <a:r>
              <a:rPr lang="en-US" baseline="0" dirty="0" smtClean="0"/>
              <a:t>Caller info attributes – this is just a taste of what we might get in the future with project </a:t>
            </a:r>
            <a:r>
              <a:rPr lang="en-US" baseline="0" dirty="0" err="1" smtClean="0"/>
              <a:t>Rosylyn</a:t>
            </a:r>
            <a:r>
              <a:rPr lang="en-US" baseline="0" dirty="0" smtClean="0"/>
              <a:t> and opening of C# compiler</a:t>
            </a:r>
          </a:p>
          <a:p>
            <a:r>
              <a:rPr lang="en-US" baseline="0" dirty="0" smtClean="0"/>
              <a:t>Windows Runtime Support – the new, preferred platform for building native Windows applications (C#/C++/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are first class citizens of </a:t>
            </a:r>
            <a:r>
              <a:rPr lang="en-US" baseline="0" dirty="0" err="1" smtClean="0"/>
              <a:t>WinRT</a:t>
            </a: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5/18/2012 9:07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It’s really hard</a:t>
            </a:r>
            <a:r>
              <a:rPr lang="en-US" baseline="0" dirty="0" smtClean="0"/>
              <a:t> to get exception handling right, the exception might happen on begin or end. No `using`, no `finally `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When using traditional Begin/End asynchronous pattern the program control flow is disturbed (</a:t>
            </a:r>
            <a:r>
              <a:rPr lang="en-US" baseline="0" dirty="0" err="1" smtClean="0"/>
              <a:t>splited</a:t>
            </a:r>
            <a:r>
              <a:rPr lang="en-US" baseline="0" dirty="0" smtClean="0"/>
              <a:t>) which makes understanding of code much harder. This is issue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also – take a look at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deffered</a:t>
            </a:r>
            <a:r>
              <a:rPr lang="en-US" baseline="0" dirty="0" smtClean="0"/>
              <a:t>/promise – that simplify thinks in pretty much the same way that TPL does in .NET.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The callback (End) might (and probably will be) called on different thread than the Begin. The programmer is responsible for maintaining the proper synchronization context (interacting with UI Thread).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Code sample </a:t>
            </a:r>
            <a:r>
              <a:rPr lang="en-US" baseline="0" dirty="0" err="1" smtClean="0"/>
              <a:t>ExceptionHandling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5/18/2012 9:16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5/18/2012 8:00 AM</a:t>
            </a:fld>
            <a:endParaRPr lang="en-US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5</a:t>
            </a:fld>
            <a:endParaRPr lang="en-US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5" name="Line 11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6" name="Picture 12" descr="IHS-Pr-sml-rgb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13" descr="IHS-Tag-rgb4-2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8" y="919163"/>
            <a:ext cx="39671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08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88938" y="1449388"/>
            <a:ext cx="7643812" cy="1371600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90855" name="Rectangle 7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8938" y="2824163"/>
            <a:ext cx="7643812" cy="1063625"/>
          </a:xfrm>
          <a:ln/>
        </p:spPr>
        <p:txBody>
          <a:bodyPr/>
          <a:lstStyle>
            <a:lvl1pPr marL="0" indent="0">
              <a:buFont typeface="Times" pitchFamily="96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0BA0D-720E-4282-8336-4A86B8E223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3525" y="188913"/>
            <a:ext cx="2133600" cy="5881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188913"/>
            <a:ext cx="6251575" cy="5881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476531-F7B8-46B6-8E40-B6E07275F9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08351-1517-4DDD-96C2-B53AED81A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1B5D1-BB67-482D-B997-367EF5FC7B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1562100"/>
            <a:ext cx="4192588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4538" y="1562100"/>
            <a:ext cx="4192587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16C16-69E8-432F-B853-B6E493C199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5424BA-2670-4240-873F-D0239D18A3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165F7-FFFF-4F4F-9C8F-74E8EE59B3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AC118-67E7-45E6-9F7E-2FBC03CB0C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90E9B-A41C-4109-895F-D7FA4EFDEA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6C1F92-CC5A-44C8-9FD0-B858334009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9"/>
          <p:cNvGrpSpPr>
            <a:grpSpLocks/>
          </p:cNvGrpSpPr>
          <p:nvPr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1032" name="Line 9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033" name="Picture 10" descr="IHS-Pr-sml-rgb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898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1944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93E636F4-9579-4865-A19C-CDE5B423BF7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9550" y="1562100"/>
            <a:ext cx="8537575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188913"/>
            <a:ext cx="7521575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89837" name="Text Box 13"/>
          <p:cNvSpPr txBox="1">
            <a:spLocks noChangeArrowheads="1"/>
          </p:cNvSpPr>
          <p:nvPr/>
        </p:nvSpPr>
        <p:spPr bwMode="auto">
          <a:xfrm>
            <a:off x="406400" y="628173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Copyright </a:t>
            </a:r>
            <a:r>
              <a:rPr lang="en-US" altLang="ja-JP" sz="800">
                <a:solidFill>
                  <a:schemeClr val="accent1"/>
                </a:solidFill>
              </a:rPr>
              <a:t>© </a:t>
            </a:r>
            <a:r>
              <a:rPr lang="en-US" sz="800">
                <a:solidFill>
                  <a:schemeClr val="accent1"/>
                </a:solidFill>
              </a:rPr>
              <a:t>2011 IHS Inc. All Rights Reserved.</a:t>
            </a:r>
          </a:p>
        </p:txBody>
      </p:sp>
      <p:sp>
        <p:nvSpPr>
          <p:cNvPr id="1031" name="Text Box 20"/>
          <p:cNvSpPr txBox="1">
            <a:spLocks noChangeArrowheads="1"/>
          </p:cNvSpPr>
          <p:nvPr/>
        </p:nvSpPr>
        <p:spPr bwMode="auto">
          <a:xfrm>
            <a:off x="3041650" y="6286500"/>
            <a:ext cx="41116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IHS Highly Confidential; not for disclosure beyond IHS colleagues with a need to know.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9pPr>
    </p:titleStyle>
    <p:bodyStyle>
      <a:lvl1pPr marL="1714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2200">
          <a:solidFill>
            <a:schemeClr val="hlink"/>
          </a:solidFill>
          <a:latin typeface="+mn-lt"/>
          <a:ea typeface="ＭＳ Ｐゴシック" charset="0"/>
          <a:cs typeface="+mn-cs"/>
        </a:defRPr>
      </a:lvl1pPr>
      <a:lvl2pPr marL="573088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>
          <a:solidFill>
            <a:schemeClr val="hlink"/>
          </a:solidFill>
          <a:latin typeface="+mn-lt"/>
          <a:ea typeface="ＭＳ Ｐゴシック" charset="0"/>
        </a:defRPr>
      </a:lvl2pPr>
      <a:lvl3pPr marL="917575" indent="-1730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400">
          <a:solidFill>
            <a:schemeClr val="hlink"/>
          </a:solidFill>
          <a:latin typeface="+mn-lt"/>
          <a:ea typeface="ＭＳ Ｐゴシック" charset="0"/>
        </a:defRPr>
      </a:lvl3pPr>
      <a:lvl4pPr marL="1196975" indent="-1651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4pPr>
      <a:lvl5pPr marL="15398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5pPr>
      <a:lvl6pPr marL="19970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6pPr>
      <a:lvl7pPr marL="24542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7pPr>
      <a:lvl8pPr marL="29114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8pPr>
      <a:lvl9pPr marL="33686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5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ea typeface="ＭＳ Ｐゴシック" pitchFamily="34" charset="-128"/>
              </a:rPr>
              <a:t>Overview of new features in C# 5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390525" y="3295650"/>
            <a:ext cx="3268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 smtClean="0"/>
              <a:t>Piotr Mionskowski, Software Engineer</a:t>
            </a:r>
            <a:endParaRPr lang="en-US" sz="1200" dirty="0"/>
          </a:p>
          <a:p>
            <a:r>
              <a:rPr lang="en-US" sz="1200" dirty="0" err="1" smtClean="0"/>
              <a:t>Gdańsk</a:t>
            </a:r>
            <a:r>
              <a:rPr lang="en-US" sz="1200" dirty="0" smtClean="0"/>
              <a:t>, IT Conference 2012</a:t>
            </a:r>
            <a:endParaRPr lang="en-US" sz="1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2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- History overview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1.0 – basic language constructs similar to java (2002)</a:t>
            </a: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C# 2.0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Generics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latin typeface="Arial Black" pitchFamily="34" charset="0"/>
                <a:ea typeface="ＭＳ Ｐゴシック" pitchFamily="34" charset="-128"/>
              </a:rPr>
              <a:t>Iterators</a:t>
            </a:r>
            <a:r>
              <a:rPr lang="en-US" dirty="0" smtClean="0">
                <a:ea typeface="ＭＳ Ｐゴシック" pitchFamily="34" charset="-128"/>
              </a:rPr>
              <a:t>, partial types,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Anonymous</a:t>
            </a:r>
            <a:r>
              <a:rPr lang="en-US" b="1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methods</a:t>
            </a:r>
            <a:r>
              <a:rPr lang="en-US" b="1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nullable</a:t>
            </a:r>
            <a:r>
              <a:rPr lang="en-US" dirty="0" smtClean="0">
                <a:ea typeface="ＭＳ Ｐゴシック" pitchFamily="34" charset="-128"/>
              </a:rPr>
              <a:t> types, method group conversion (2005)</a:t>
            </a:r>
          </a:p>
          <a:p>
            <a:pPr eaLnBrk="1" hangingPunct="1"/>
            <a:endParaRPr lang="en-US" b="1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3.0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Query and Lambda expressions</a:t>
            </a:r>
            <a:r>
              <a:rPr lang="en-US" dirty="0" smtClean="0">
                <a:ea typeface="ＭＳ Ｐゴシック" pitchFamily="34" charset="-128"/>
              </a:rPr>
              <a:t>, Expression trees,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Extension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methods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/>
              <a:t>initializers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implicitely</a:t>
            </a:r>
            <a:r>
              <a:rPr lang="en-US" dirty="0" smtClean="0">
                <a:ea typeface="ＭＳ Ｐゴシック" pitchFamily="34" charset="-128"/>
              </a:rPr>
              <a:t> typed local variables (2007)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4.0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Dynamic</a:t>
            </a:r>
            <a:r>
              <a:rPr lang="en-US" dirty="0" smtClean="0">
                <a:ea typeface="ＭＳ Ｐゴシック" pitchFamily="34" charset="-128"/>
              </a:rPr>
              <a:t>, named and optional arguments, generic (co)/(contra)variance, embedded </a:t>
            </a:r>
            <a:r>
              <a:rPr lang="en-US" dirty="0" err="1" smtClean="0">
                <a:ea typeface="ＭＳ Ｐゴシック" pitchFamily="34" charset="-128"/>
              </a:rPr>
              <a:t>interop</a:t>
            </a:r>
            <a:r>
              <a:rPr lang="en-US" dirty="0" smtClean="0">
                <a:ea typeface="ＭＳ Ｐゴシック" pitchFamily="34" charset="-128"/>
              </a:rPr>
              <a:t> types (2010)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5.0 – What’s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Caller info attributes</a:t>
            </a:r>
          </a:p>
          <a:p>
            <a:r>
              <a:rPr lang="en-US" dirty="0" smtClean="0"/>
              <a:t>Windows Runtime Support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sz="9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C# 5.0</a:t>
            </a:r>
            <a:endParaRPr lang="en-US" sz="96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6C16-69E8-432F-B853-B6E493C1998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273050"/>
            <a:ext cx="4151376" cy="585311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Asynchronous</a:t>
            </a:r>
          </a:p>
          <a:p>
            <a:pPr>
              <a:buNone/>
            </a:pPr>
            <a:r>
              <a:rPr lang="en-US" dirty="0" smtClean="0"/>
              <a:t>means hard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358896" cy="46910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Exception </a:t>
            </a:r>
            <a:r>
              <a:rPr lang="en-US" sz="2000" dirty="0" smtClean="0">
                <a:ea typeface="ＭＳ Ｐゴシック" pitchFamily="34" charset="-128"/>
              </a:rPr>
              <a:t>handling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Begin/End disturbs control </a:t>
            </a:r>
            <a:r>
              <a:rPr lang="en-US" sz="2000" dirty="0" smtClean="0">
                <a:ea typeface="ＭＳ Ｐゴシック" pitchFamily="34" charset="-128"/>
              </a:rPr>
              <a:t>flow</a:t>
            </a:r>
          </a:p>
          <a:p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Synchronization </a:t>
            </a:r>
            <a:r>
              <a:rPr lang="en-US" sz="2000" dirty="0" smtClean="0">
                <a:ea typeface="ＭＳ Ｐゴシック" pitchFamily="34" charset="-128"/>
              </a:rPr>
              <a:t>context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Resource cleanup – no </a:t>
            </a:r>
            <a:r>
              <a:rPr lang="en-US" altLang="ja-JP" sz="2000" i="1" dirty="0" smtClean="0">
                <a:ea typeface="ＭＳ Ｐゴシック" pitchFamily="34" charset="-128"/>
              </a:rPr>
              <a:t>using</a:t>
            </a:r>
            <a:r>
              <a:rPr lang="en-US" sz="2000" dirty="0" smtClean="0">
                <a:ea typeface="ＭＳ Ｐゴシック" pitchFamily="34" charset="-128"/>
              </a:rPr>
              <a:t> statement</a:t>
            </a:r>
            <a:endParaRPr lang="en-US" sz="2000" dirty="0" smtClean="0"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0E9B-A41C-4109-895F-D7FA4EFDEAD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chucknorri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4854" y="1658112"/>
            <a:ext cx="5097780" cy="40782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7241" y="4783943"/>
            <a:ext cx="286328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Even he doesn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’t </a:t>
            </a:r>
          </a:p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do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async</a:t>
            </a:r>
            <a:endParaRPr lang="en-US" sz="2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5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Slide Titles are in Title Case Arial 28pt Blue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are in sentence case Arial 22pt blue.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Second level bullet points are in sentence case Arial 18pt blue.</a:t>
            </a:r>
          </a:p>
          <a:p>
            <a:pPr lvl="2" eaLnBrk="1" hangingPunct="1"/>
            <a:r>
              <a:rPr lang="en-US" dirty="0" smtClean="0">
                <a:ea typeface="ＭＳ Ｐゴシック" pitchFamily="34" charset="-128"/>
              </a:rPr>
              <a:t>Third level bullet points are in sentence case Arial 16pt blue.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should be short and concise.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It is recommended that slides should contain no more than 5-8 bulleted items per slide, especially when bullets are longer than one sentence.</a:t>
            </a:r>
          </a:p>
          <a:p>
            <a:pPr eaLnBrk="1" hangingPunct="1"/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Highlighted text</a:t>
            </a:r>
            <a:r>
              <a:rPr lang="en-US" dirty="0" smtClean="0">
                <a:ea typeface="ＭＳ Ｐゴシック" pitchFamily="34" charset="-128"/>
              </a:rPr>
              <a:t> is set in Arial Black at the current copy size and should be used only on single words or short phrases.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Quotes should be </a:t>
            </a:r>
            <a:r>
              <a:rPr lang="ja-JP" altLang="en-US" i="1" smtClean="0">
                <a:ea typeface="ＭＳ Ｐゴシック" pitchFamily="34" charset="-128"/>
              </a:rPr>
              <a:t>“</a:t>
            </a:r>
            <a:r>
              <a:rPr lang="en-US" altLang="ja-JP" i="1" dirty="0" smtClean="0">
                <a:ea typeface="ＭＳ Ｐゴシック" pitchFamily="34" charset="-128"/>
              </a:rPr>
              <a:t>the only copy to use italics</a:t>
            </a:r>
            <a:r>
              <a:rPr lang="ja-JP" altLang="en-US" i="1" smtClean="0"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 - Internal Audience light background">
  <a:themeElements>
    <a:clrScheme name="3_Blank Presentation 1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808080"/>
      </a:accent1>
      <a:accent2>
        <a:srgbClr val="3390E1"/>
      </a:accent2>
      <a:accent3>
        <a:srgbClr val="FFFFFF"/>
      </a:accent3>
      <a:accent4>
        <a:srgbClr val="000000"/>
      </a:accent4>
      <a:accent5>
        <a:srgbClr val="C0C0C0"/>
      </a:accent5>
      <a:accent6>
        <a:srgbClr val="2D82CC"/>
      </a:accent6>
      <a:hlink>
        <a:srgbClr val="003399"/>
      </a:hlink>
      <a:folHlink>
        <a:srgbClr val="1C146A"/>
      </a:folHlink>
    </a:clrScheme>
    <a:fontScheme name="3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Blank Presentation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8080"/>
        </a:accent1>
        <a:accent2>
          <a:srgbClr val="3390E1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2D82CC"/>
        </a:accent6>
        <a:hlink>
          <a:srgbClr val="003399"/>
        </a:hlink>
        <a:folHlink>
          <a:srgbClr val="1C14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E877BF1AD4C448A09D26375BC9D0CE" ma:contentTypeVersion="1" ma:contentTypeDescription="Create a new document." ma:contentTypeScope="" ma:versionID="4b51be83dd7336db2ebc7b82b3c90aa2">
  <xsd:schema xmlns:xsd="http://www.w3.org/2001/XMLSchema" xmlns:p="http://schemas.microsoft.com/office/2006/metadata/properties" xmlns:ns2="7c3749be-d7dd-4c8c-bd89-6f6d088d2a43" targetNamespace="http://schemas.microsoft.com/office/2006/metadata/properties" ma:root="true" ma:fieldsID="81bd5227b4a5acff4702a9e1b74077b0" ns2:_="">
    <xsd:import namespace="7c3749be-d7dd-4c8c-bd89-6f6d088d2a43"/>
    <xsd:element name="properties">
      <xsd:complexType>
        <xsd:sequence>
          <xsd:element name="documentManagement">
            <xsd:complexType>
              <xsd:all>
                <xsd:element ref="ns2:Ordering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c3749be-d7dd-4c8c-bd89-6f6d088d2a43" elementFormDefault="qualified">
    <xsd:import namespace="http://schemas.microsoft.com/office/2006/documentManagement/types"/>
    <xsd:element name="Ordering" ma:index="8" nillable="true" ma:displayName="Ordering" ma:internalName="Ordering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>
    <Ordering xmlns="7c3749be-d7dd-4c8c-bd89-6f6d088d2a43" xsi:nil="true"/>
  </documentManagement>
</p:properties>
</file>

<file path=customXml/itemProps1.xml><?xml version="1.0" encoding="utf-8"?>
<ds:datastoreItem xmlns:ds="http://schemas.openxmlformats.org/officeDocument/2006/customXml" ds:itemID="{D3274669-787B-4EFD-8872-69E7B49993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8E959B-90E9-435A-9F47-9A1E1988C8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3749be-d7dd-4c8c-bd89-6f6d088d2a4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062B6A4-46AE-44BC-B602-351B8E15754D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50446CE4-E64C-432F-B51B-B288CC2CA2C0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- Internal Audience light background</Template>
  <TotalTime>94</TotalTime>
  <Words>446</Words>
  <Application>Microsoft Office PowerPoint</Application>
  <PresentationFormat>On-screen Show (4:3)</PresentationFormat>
  <Paragraphs>61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ＭＳ Ｐゴシック</vt:lpstr>
      <vt:lpstr>Times</vt:lpstr>
      <vt:lpstr>Arial Black</vt:lpstr>
      <vt:lpstr>Times New Roman</vt:lpstr>
      <vt:lpstr>PPT Template - Internal Audience light background</vt:lpstr>
      <vt:lpstr>C# 5</vt:lpstr>
      <vt:lpstr>C# - History overview</vt:lpstr>
      <vt:lpstr>C# 5.0 – What’s new</vt:lpstr>
      <vt:lpstr>Async</vt:lpstr>
      <vt:lpstr>Slide Titles are in Title Case Arial 28pt Blue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5</dc:title>
  <dc:creator>DEVELOPER</dc:creator>
  <cp:lastModifiedBy>DEVELOPER</cp:lastModifiedBy>
  <cp:revision>18</cp:revision>
  <cp:lastPrinted>2005-10-25T18:12:41Z</cp:lastPrinted>
  <dcterms:created xsi:type="dcterms:W3CDTF">2012-05-18T06:00:44Z</dcterms:created>
  <dcterms:modified xsi:type="dcterms:W3CDTF">2012-05-18T07:35:03Z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Ordering">
    <vt:lpwstr/>
  </property>
</Properties>
</file>