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tobuf.googlecode.com/files/protobuf-2.4.1.tar.gz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rotobuf-c.googlecode.com/files/protobuf-c-0.15.tar.gz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bucket.org/xiaobingo/iit.datasys.zht-mpi.gi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bitbucket.org/xiaobingo/iit.datasys.zht-mp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ZHT Hands-on tutorial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096000" cy="990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How to install, configure and run ZHT on a multi-nodes cluster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968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and 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Linux: </a:t>
            </a:r>
          </a:p>
          <a:p>
            <a:pPr lvl="1"/>
            <a:r>
              <a:rPr lang="en-US" dirty="0" smtClean="0"/>
              <a:t>kernel version 2.6.0 or later</a:t>
            </a:r>
          </a:p>
          <a:p>
            <a:pPr lvl="1"/>
            <a:r>
              <a:rPr lang="en-US" dirty="0" smtClean="0"/>
              <a:t>How to check: </a:t>
            </a:r>
            <a:r>
              <a:rPr lang="en-US" b="1" dirty="0" err="1" smtClean="0">
                <a:solidFill>
                  <a:srgbClr val="FFC000"/>
                </a:solidFill>
              </a:rPr>
              <a:t>uname</a:t>
            </a:r>
            <a:r>
              <a:rPr lang="en-US" b="1" dirty="0" smtClean="0">
                <a:solidFill>
                  <a:srgbClr val="FFC000"/>
                </a:solidFill>
              </a:rPr>
              <a:t> –a</a:t>
            </a:r>
          </a:p>
          <a:p>
            <a:r>
              <a:rPr lang="en-US" dirty="0" smtClean="0"/>
              <a:t>GCC </a:t>
            </a:r>
          </a:p>
          <a:p>
            <a:pPr lvl="1"/>
            <a:r>
              <a:rPr lang="en-US" dirty="0" smtClean="0"/>
              <a:t>Version 4.5.0 or later</a:t>
            </a:r>
          </a:p>
          <a:p>
            <a:r>
              <a:rPr lang="en-US" dirty="0" smtClean="0"/>
              <a:t>Google Protocol Buffers:</a:t>
            </a:r>
          </a:p>
          <a:p>
            <a:pPr lvl="1"/>
            <a:r>
              <a:rPr lang="en-US" dirty="0"/>
              <a:t>Version 2.4.1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protobuf.googlecode.com/files/protobuf-2.4.1.tar.gz</a:t>
            </a:r>
            <a:endParaRPr lang="en-US" dirty="0" smtClean="0"/>
          </a:p>
          <a:p>
            <a:pPr lvl="1"/>
            <a:r>
              <a:rPr lang="en-US" dirty="0" smtClean="0"/>
              <a:t>Latest version not work!</a:t>
            </a:r>
          </a:p>
          <a:p>
            <a:r>
              <a:rPr lang="en-US" dirty="0"/>
              <a:t>Google Protocol </a:t>
            </a:r>
            <a:r>
              <a:rPr lang="en-US" dirty="0" smtClean="0"/>
              <a:t>Buffers C-binding 0.15 or later</a:t>
            </a:r>
          </a:p>
          <a:p>
            <a:r>
              <a:rPr lang="en-US" dirty="0" err="1" smtClean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8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Google Protocol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tar -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zxvf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protobuf-2.4.1.tar.gz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cd protobuf-2.4.1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./configure --prefix=/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to_where_to_install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make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make install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 Google </a:t>
            </a:r>
            <a:r>
              <a:rPr lang="en-US" dirty="0"/>
              <a:t>Protocol Buffers </a:t>
            </a:r>
            <a:r>
              <a:rPr lang="en-US" dirty="0" smtClean="0"/>
              <a:t>C-binding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wget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  <a:hlinkClick r:id="rId2"/>
              </a:rPr>
              <a:t>https</a:t>
            </a:r>
            <a:r>
              <a:rPr lang="en-US" sz="1900" b="1" dirty="0">
                <a:latin typeface="Consolas" pitchFamily="49" charset="0"/>
                <a:cs typeface="Consolas" pitchFamily="49" charset="0"/>
                <a:hlinkClick r:id="rId2"/>
              </a:rPr>
              <a:t>://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  <a:hlinkClick r:id="rId2"/>
              </a:rPr>
              <a:t>protobuf-c.googlecode.com/files/protobuf-c-0.15.tar.gz</a:t>
            </a:r>
            <a:endParaRPr lang="en-US" sz="19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tar -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zxvf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protobuf-c-0.15.tar.gz</a:t>
            </a:r>
          </a:p>
          <a:p>
            <a:r>
              <a:rPr lang="en-US" sz="1900" dirty="0" smtClean="0">
                <a:cs typeface="Consolas" pitchFamily="49" charset="0"/>
              </a:rPr>
              <a:t>Add environment variables to your .</a:t>
            </a:r>
            <a:r>
              <a:rPr lang="en-US" sz="1900" dirty="0" err="1" smtClean="0">
                <a:cs typeface="Consolas" pitchFamily="49" charset="0"/>
              </a:rPr>
              <a:t>bashrc</a:t>
            </a:r>
            <a:r>
              <a:rPr lang="en-US" sz="1900" dirty="0" smtClean="0">
                <a:cs typeface="Consolas" pitchFamily="49" charset="0"/>
              </a:rPr>
              <a:t> file:</a:t>
            </a:r>
          </a:p>
          <a:p>
            <a:pPr lvl="1"/>
            <a:r>
              <a:rPr lang="en-US" sz="1900" b="1" dirty="0">
                <a:latin typeface="Consolas" pitchFamily="49" charset="0"/>
                <a:cs typeface="Consolas" pitchFamily="49" charset="0"/>
              </a:rPr>
              <a:t>export PATH=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$PATH:/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to_where_to_install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/bin</a:t>
            </a:r>
            <a:endParaRPr lang="en-US" sz="1900" b="1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900" b="1" dirty="0">
                <a:latin typeface="Consolas" pitchFamily="49" charset="0"/>
                <a:cs typeface="Consolas" pitchFamily="49" charset="0"/>
              </a:rPr>
              <a:t>export LD_LIBRARY_PATH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=$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LD_LIBRARY_PATH 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:/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to_where_to_install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/lib</a:t>
            </a:r>
          </a:p>
          <a:p>
            <a:r>
              <a:rPr lang="en-US" sz="1900" b="1" dirty="0">
                <a:latin typeface="Consolas" pitchFamily="49" charset="0"/>
                <a:cs typeface="Consolas" pitchFamily="49" charset="0"/>
              </a:rPr>
              <a:t>source ~/.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bashrc</a:t>
            </a:r>
            <a:endParaRPr lang="en-US" sz="1900" b="1" dirty="0" smtClean="0">
              <a:latin typeface="Consolas" pitchFamily="49" charset="0"/>
              <a:cs typeface="Consolas" pitchFamily="49" charset="0"/>
            </a:endParaRPr>
          </a:p>
          <a:p>
            <a:pPr marL="274320" lvl="1"/>
            <a:r>
              <a:rPr lang="en-US" sz="1900" b="1" dirty="0">
                <a:latin typeface="Consolas" pitchFamily="49" charset="0"/>
                <a:cs typeface="Consolas" pitchFamily="49" charset="0"/>
              </a:rPr>
              <a:t>./configure --prefix=/home/tony/Installed/built CXXFLAGS=-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I/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to_where_to_install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/include </a:t>
            </a:r>
            <a:r>
              <a:rPr lang="en-US" sz="1900" b="1" dirty="0">
                <a:latin typeface="Consolas" pitchFamily="49" charset="0"/>
                <a:cs typeface="Consolas" pitchFamily="49" charset="0"/>
              </a:rPr>
              <a:t>LDFLAGS=-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L/</a:t>
            </a:r>
            <a:r>
              <a:rPr lang="en-US" sz="1900" b="1" dirty="0" err="1" smtClean="0">
                <a:latin typeface="Consolas" pitchFamily="49" charset="0"/>
                <a:cs typeface="Consolas" pitchFamily="49" charset="0"/>
              </a:rPr>
              <a:t>to_where_to_install</a:t>
            </a:r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/lib</a:t>
            </a:r>
          </a:p>
          <a:p>
            <a:pPr marL="274320" lvl="1"/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make</a:t>
            </a:r>
          </a:p>
          <a:p>
            <a:pPr marL="274320" lvl="1"/>
            <a:r>
              <a:rPr lang="en-US" sz="1900" b="1" dirty="0" smtClean="0">
                <a:latin typeface="Consolas" pitchFamily="49" charset="0"/>
                <a:cs typeface="Consolas" pitchFamily="49" charset="0"/>
              </a:rPr>
              <a:t>make install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80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 and Install ZHT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itchFamily="49" charset="0"/>
                <a:cs typeface="Consolas" pitchFamily="49" charset="0"/>
                <a:hlinkClick r:id="rId2"/>
              </a:rPr>
              <a:t>https://bitbucket.org/xiaobingo/iit.datasys.zht-mpi.git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In </a:t>
            </a:r>
            <a:r>
              <a:rPr lang="en-US" dirty="0" err="1" smtClean="0"/>
              <a:t>src</a:t>
            </a:r>
            <a:r>
              <a:rPr lang="en-US" dirty="0" smtClean="0"/>
              <a:t>/ directory:</a:t>
            </a:r>
          </a:p>
          <a:p>
            <a:pPr lvl="1"/>
            <a:r>
              <a:rPr lang="en-US" dirty="0" smtClean="0"/>
              <a:t>make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9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 a simple benchmark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bitbucket.org/xiaobingo/iit.datasys.zht-mpi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See details in the README</a:t>
            </a:r>
          </a:p>
          <a:p>
            <a:endParaRPr lang="en-US" dirty="0" smtClean="0"/>
          </a:p>
          <a:p>
            <a:r>
              <a:rPr lang="en-US" dirty="0" smtClean="0"/>
              <a:t>Server side: 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./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zhtserver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-z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zht.conf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-n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neighbor.conf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Client side: 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./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zht_ben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-z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zht.conf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-n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neighbor.conf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-o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1000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41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ZHT client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ZHTClient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string &amp;</a:t>
            </a:r>
            <a:r>
              <a:rPr lang="en-US" dirty="0" err="1"/>
              <a:t>zhtConf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string &amp;</a:t>
            </a:r>
            <a:r>
              <a:rPr lang="en-US" dirty="0" err="1"/>
              <a:t>neighborConf</a:t>
            </a:r>
            <a:r>
              <a:rPr lang="en-US" dirty="0"/>
              <a:t>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init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string &amp;</a:t>
            </a:r>
            <a:r>
              <a:rPr lang="en-US" dirty="0" err="1"/>
              <a:t>zhtConf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string &amp;</a:t>
            </a:r>
            <a:r>
              <a:rPr lang="en-US" dirty="0" err="1"/>
              <a:t>neighborConf</a:t>
            </a:r>
            <a:r>
              <a:rPr lang="en-US" dirty="0"/>
              <a:t>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lookup(</a:t>
            </a:r>
            <a:r>
              <a:rPr lang="en-US" dirty="0" err="1"/>
              <a:t>const</a:t>
            </a:r>
            <a:r>
              <a:rPr lang="en-US" dirty="0"/>
              <a:t> string &amp;key, string &amp;result);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remove(</a:t>
            </a:r>
            <a:r>
              <a:rPr lang="en-US" dirty="0" err="1"/>
              <a:t>const</a:t>
            </a:r>
            <a:r>
              <a:rPr lang="en-US" dirty="0"/>
              <a:t> string &amp;key);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insert(</a:t>
            </a:r>
            <a:r>
              <a:rPr lang="en-US" dirty="0" err="1"/>
              <a:t>const</a:t>
            </a:r>
            <a:r>
              <a:rPr lang="en-US" dirty="0"/>
              <a:t> string &amp;key, </a:t>
            </a:r>
            <a:r>
              <a:rPr lang="en-US" dirty="0" err="1"/>
              <a:t>const</a:t>
            </a:r>
            <a:r>
              <a:rPr lang="en-US" dirty="0"/>
              <a:t> string &amp;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append(</a:t>
            </a:r>
            <a:r>
              <a:rPr lang="en-US" dirty="0" err="1"/>
              <a:t>const</a:t>
            </a:r>
            <a:r>
              <a:rPr lang="en-US" dirty="0"/>
              <a:t> string &amp;key, </a:t>
            </a:r>
            <a:r>
              <a:rPr lang="en-US" dirty="0" err="1"/>
              <a:t>const</a:t>
            </a:r>
            <a:r>
              <a:rPr lang="en-US" dirty="0"/>
              <a:t> string &amp;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compare_swap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string &amp;key, </a:t>
            </a:r>
            <a:r>
              <a:rPr lang="en-US" dirty="0" err="1"/>
              <a:t>const</a:t>
            </a:r>
            <a:r>
              <a:rPr lang="en-US" dirty="0"/>
              <a:t> string &amp;</a:t>
            </a:r>
            <a:r>
              <a:rPr lang="en-US" dirty="0" err="1" smtClean="0"/>
              <a:t>seen_val</a:t>
            </a:r>
            <a:r>
              <a:rPr lang="en-US" dirty="0" smtClean="0"/>
              <a:t>, 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string &amp;</a:t>
            </a:r>
            <a:r>
              <a:rPr lang="en-US" dirty="0" err="1"/>
              <a:t>new_val</a:t>
            </a:r>
            <a:r>
              <a:rPr lang="en-US" dirty="0"/>
              <a:t>, string &amp;result);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teardown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b="1" dirty="0"/>
              <a:t>See cpp_zhtclient_test.cpp for </a:t>
            </a:r>
            <a:r>
              <a:rPr lang="en-US" b="1" dirty="0" smtClean="0"/>
              <a:t>an example of using ZHT client.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403196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833</TotalTime>
  <Words>392</Words>
  <Application>Microsoft Macintosh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NewsPrint</vt:lpstr>
      <vt:lpstr>ZHT Hands-on tutorial</vt:lpstr>
      <vt:lpstr>Requirements and Dependencies</vt:lpstr>
      <vt:lpstr>Install Google Protocol Buffers</vt:lpstr>
      <vt:lpstr>Install Google Protocol Buffers C-binding</vt:lpstr>
      <vt:lpstr>Download and Install ZHT</vt:lpstr>
      <vt:lpstr>Run a simple benchmark</vt:lpstr>
      <vt:lpstr>ZHT client API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ZHT Hands-on tutorial</dc:title>
  <dc:creator>Tony</dc:creator>
  <cp:lastModifiedBy>Tonglin Li</cp:lastModifiedBy>
  <cp:revision>16</cp:revision>
  <dcterms:created xsi:type="dcterms:W3CDTF">2006-08-16T00:00:00Z</dcterms:created>
  <dcterms:modified xsi:type="dcterms:W3CDTF">2014-01-02T23:13:09Z</dcterms:modified>
</cp:coreProperties>
</file>