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C971B4-EF9E-439B-96F6-D7F1D043E8B7}" v="4" dt="2023-10-26T12:51:06.865"/>
    <p1510:client id="{9A7126D1-0F30-4114-B1DA-215076EE41E5}" v="230" dt="2023-10-26T13:30:43.846"/>
    <p1510:client id="{A3169A7E-5BD5-4CFE-8BB6-7439D9BD0787}" v="42" dt="2023-10-26T10:58:31.610"/>
    <p1510:client id="{CBB9B0A4-CBAD-4BCB-29A7-A3C26F059B54}" v="170" dt="2023-10-26T10:32:45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Rodríguez López" userId="S::uo281827@uniovi.es::a293f24c-6c85-42fa-92d1-ed4654f0c3f7" providerId="AD" clId="Web-{9A7126D1-0F30-4114-B1DA-215076EE41E5}"/>
    <pc:docChg chg="modSld">
      <pc:chgData name="Alejandro Rodríguez López" userId="S::uo281827@uniovi.es::a293f24c-6c85-42fa-92d1-ed4654f0c3f7" providerId="AD" clId="Web-{9A7126D1-0F30-4114-B1DA-215076EE41E5}" dt="2023-10-26T13:41:53.223" v="1345"/>
      <pc:docMkLst>
        <pc:docMk/>
      </pc:docMkLst>
      <pc:sldChg chg="addSp delSp modSp mod modClrScheme delDesignElem chgLayout modNotes">
        <pc:chgData name="Alejandro Rodríguez López" userId="S::uo281827@uniovi.es::a293f24c-6c85-42fa-92d1-ed4654f0c3f7" providerId="AD" clId="Web-{9A7126D1-0F30-4114-B1DA-215076EE41E5}" dt="2023-10-26T13:30:41.377" v="301"/>
        <pc:sldMkLst>
          <pc:docMk/>
          <pc:sldMk cId="2884640117" sldId="257"/>
        </pc:sldMkLst>
        <pc:spChg chg="mod ord">
          <ac:chgData name="Alejandro Rodríguez López" userId="S::uo281827@uniovi.es::a293f24c-6c85-42fa-92d1-ed4654f0c3f7" providerId="AD" clId="Web-{9A7126D1-0F30-4114-B1DA-215076EE41E5}" dt="2023-10-26T13:07:47.433" v="14" actId="20577"/>
          <ac:spMkLst>
            <pc:docMk/>
            <pc:sldMk cId="2884640117" sldId="257"/>
            <ac:spMk id="2" creationId="{322085FF-5417-D29B-6125-90878279CC6D}"/>
          </ac:spMkLst>
        </pc:spChg>
        <pc:spChg chg="mod ord">
          <ac:chgData name="Alejandro Rodríguez López" userId="S::uo281827@uniovi.es::a293f24c-6c85-42fa-92d1-ed4654f0c3f7" providerId="AD" clId="Web-{9A7126D1-0F30-4114-B1DA-215076EE41E5}" dt="2023-10-26T13:27:52.857" v="219" actId="20577"/>
          <ac:spMkLst>
            <pc:docMk/>
            <pc:sldMk cId="2884640117" sldId="257"/>
            <ac:spMk id="3" creationId="{7919FFB8-B38D-627E-430F-309311798C8D}"/>
          </ac:spMkLst>
        </pc:spChg>
        <pc:spChg chg="add mod ord">
          <ac:chgData name="Alejandro Rodríguez López" userId="S::uo281827@uniovi.es::a293f24c-6c85-42fa-92d1-ed4654f0c3f7" providerId="AD" clId="Web-{9A7126D1-0F30-4114-B1DA-215076EE41E5}" dt="2023-10-26T13:28:29.436" v="226" actId="20577"/>
          <ac:spMkLst>
            <pc:docMk/>
            <pc:sldMk cId="2884640117" sldId="257"/>
            <ac:spMk id="4" creationId="{702A1404-5E6B-6FEA-5659-89EB9BC30280}"/>
          </ac:spMkLst>
        </pc:spChg>
        <pc:spChg chg="add mod">
          <ac:chgData name="Alejandro Rodríguez López" userId="S::uo281827@uniovi.es::a293f24c-6c85-42fa-92d1-ed4654f0c3f7" providerId="AD" clId="Web-{9A7126D1-0F30-4114-B1DA-215076EE41E5}" dt="2023-10-26T13:07:41.089" v="12" actId="1076"/>
          <ac:spMkLst>
            <pc:docMk/>
            <pc:sldMk cId="2884640117" sldId="257"/>
            <ac:spMk id="8" creationId="{DDF1F1C4-F5CE-2CB0-AD50-0B33C13112F5}"/>
          </ac:spMkLst>
        </pc:spChg>
        <pc:spChg chg="add">
          <ac:chgData name="Alejandro Rodríguez López" userId="S::uo281827@uniovi.es::a293f24c-6c85-42fa-92d1-ed4654f0c3f7" providerId="AD" clId="Web-{9A7126D1-0F30-4114-B1DA-215076EE41E5}" dt="2023-10-26T13:06:33.556" v="2"/>
          <ac:spMkLst>
            <pc:docMk/>
            <pc:sldMk cId="2884640117" sldId="257"/>
            <ac:spMk id="11" creationId="{E49D7415-2F11-44C2-B6AA-13A25B6814B9}"/>
          </ac:spMkLst>
        </pc:spChg>
        <pc:spChg chg="del">
          <ac:chgData name="Alejandro Rodríguez López" userId="S::uo281827@uniovi.es::a293f24c-6c85-42fa-92d1-ed4654f0c3f7" providerId="AD" clId="Web-{9A7126D1-0F30-4114-B1DA-215076EE41E5}" dt="2023-10-26T13:06:10.009" v="0"/>
          <ac:spMkLst>
            <pc:docMk/>
            <pc:sldMk cId="2884640117" sldId="257"/>
            <ac:spMk id="27" creationId="{660EB578-C970-4186-B93C-45851BBC6E34}"/>
          </ac:spMkLst>
        </pc:spChg>
        <pc:picChg chg="del mod">
          <ac:chgData name="Alejandro Rodríguez López" userId="S::uo281827@uniovi.es::a293f24c-6c85-42fa-92d1-ed4654f0c3f7" providerId="AD" clId="Web-{9A7126D1-0F30-4114-B1DA-215076EE41E5}" dt="2023-10-26T13:06:45.916" v="3"/>
          <ac:picMkLst>
            <pc:docMk/>
            <pc:sldMk cId="2884640117" sldId="257"/>
            <ac:picMk id="5" creationId="{31CAE3A3-1DF9-BDEB-6218-C2D44326F17F}"/>
          </ac:picMkLst>
        </pc:picChg>
        <pc:picChg chg="mod">
          <ac:chgData name="Alejandro Rodríguez López" userId="S::uo281827@uniovi.es::a293f24c-6c85-42fa-92d1-ed4654f0c3f7" providerId="AD" clId="Web-{9A7126D1-0F30-4114-B1DA-215076EE41E5}" dt="2023-10-26T13:12:24.441" v="182" actId="1076"/>
          <ac:picMkLst>
            <pc:docMk/>
            <pc:sldMk cId="2884640117" sldId="257"/>
            <ac:picMk id="7" creationId="{EC5A6E03-4E0C-3D33-BE9A-3D0C41E7C5AB}"/>
          </ac:picMkLst>
        </pc:picChg>
        <pc:cxnChg chg="add">
          <ac:chgData name="Alejandro Rodríguez López" userId="S::uo281827@uniovi.es::a293f24c-6c85-42fa-92d1-ed4654f0c3f7" providerId="AD" clId="Web-{9A7126D1-0F30-4114-B1DA-215076EE41E5}" dt="2023-10-26T13:06:33.556" v="2"/>
          <ac:cxnSpMkLst>
            <pc:docMk/>
            <pc:sldMk cId="2884640117" sldId="257"/>
            <ac:cxnSpMk id="9" creationId="{F64F9B95-9045-48D2-B9F3-2927E98F54AA}"/>
          </ac:cxnSpMkLst>
        </pc:cxnChg>
        <pc:cxnChg chg="add">
          <ac:chgData name="Alejandro Rodríguez López" userId="S::uo281827@uniovi.es::a293f24c-6c85-42fa-92d1-ed4654f0c3f7" providerId="AD" clId="Web-{9A7126D1-0F30-4114-B1DA-215076EE41E5}" dt="2023-10-26T13:06:33.556" v="2"/>
          <ac:cxnSpMkLst>
            <pc:docMk/>
            <pc:sldMk cId="2884640117" sldId="257"/>
            <ac:cxnSpMk id="10" creationId="{085AA86F-6A4D-4BCB-A045-D992CDC2959B}"/>
          </ac:cxnSpMkLst>
        </pc:cxnChg>
        <pc:cxnChg chg="add">
          <ac:chgData name="Alejandro Rodríguez López" userId="S::uo281827@uniovi.es::a293f24c-6c85-42fa-92d1-ed4654f0c3f7" providerId="AD" clId="Web-{9A7126D1-0F30-4114-B1DA-215076EE41E5}" dt="2023-10-26T13:06:33.556" v="2"/>
          <ac:cxnSpMkLst>
            <pc:docMk/>
            <pc:sldMk cId="2884640117" sldId="257"/>
            <ac:cxnSpMk id="18" creationId="{D2E57F3D-33BE-4306-87E6-245763719516}"/>
          </ac:cxnSpMkLst>
        </pc:cxnChg>
        <pc:cxnChg chg="del">
          <ac:chgData name="Alejandro Rodríguez López" userId="S::uo281827@uniovi.es::a293f24c-6c85-42fa-92d1-ed4654f0c3f7" providerId="AD" clId="Web-{9A7126D1-0F30-4114-B1DA-215076EE41E5}" dt="2023-10-26T13:06:10.009" v="0"/>
          <ac:cxnSpMkLst>
            <pc:docMk/>
            <pc:sldMk cId="2884640117" sldId="257"/>
            <ac:cxnSpMk id="28" creationId="{D57D541F-8B1D-4D6A-969A-B9D7473AD983}"/>
          </ac:cxnSpMkLst>
        </pc:cxnChg>
        <pc:cxnChg chg="del">
          <ac:chgData name="Alejandro Rodríguez López" userId="S::uo281827@uniovi.es::a293f24c-6c85-42fa-92d1-ed4654f0c3f7" providerId="AD" clId="Web-{9A7126D1-0F30-4114-B1DA-215076EE41E5}" dt="2023-10-26T13:06:10.009" v="0"/>
          <ac:cxnSpMkLst>
            <pc:docMk/>
            <pc:sldMk cId="2884640117" sldId="257"/>
            <ac:cxnSpMk id="29" creationId="{E6523A9E-CB4E-4FB6-AF68-C947B5086446}"/>
          </ac:cxnSpMkLst>
        </pc:cxnChg>
      </pc:sldChg>
      <pc:sldChg chg="addSp delSp modSp modNotes">
        <pc:chgData name="Alejandro Rodríguez López" userId="S::uo281827@uniovi.es::a293f24c-6c85-42fa-92d1-ed4654f0c3f7" providerId="AD" clId="Web-{9A7126D1-0F30-4114-B1DA-215076EE41E5}" dt="2023-10-26T13:32:54.787" v="570"/>
        <pc:sldMkLst>
          <pc:docMk/>
          <pc:sldMk cId="472448809" sldId="258"/>
        </pc:sldMkLst>
        <pc:spChg chg="mod">
          <ac:chgData name="Alejandro Rodríguez López" userId="S::uo281827@uniovi.es::a293f24c-6c85-42fa-92d1-ed4654f0c3f7" providerId="AD" clId="Web-{9A7126D1-0F30-4114-B1DA-215076EE41E5}" dt="2023-10-26T13:20:26.735" v="194" actId="14100"/>
          <ac:spMkLst>
            <pc:docMk/>
            <pc:sldMk cId="472448809" sldId="258"/>
            <ac:spMk id="2" creationId="{30C4130C-2477-8164-F2F9-5061DC56BB9B}"/>
          </ac:spMkLst>
        </pc:spChg>
        <pc:spChg chg="del">
          <ac:chgData name="Alejandro Rodríguez López" userId="S::uo281827@uniovi.es::a293f24c-6c85-42fa-92d1-ed4654f0c3f7" providerId="AD" clId="Web-{9A7126D1-0F30-4114-B1DA-215076EE41E5}" dt="2023-10-26T13:14:32.804" v="185"/>
          <ac:spMkLst>
            <pc:docMk/>
            <pc:sldMk cId="472448809" sldId="258"/>
            <ac:spMk id="23" creationId="{33E93247-6229-44AB-A550-739E971E690B}"/>
          </ac:spMkLst>
        </pc:spChg>
        <pc:spChg chg="add">
          <ac:chgData name="Alejandro Rodríguez López" userId="S::uo281827@uniovi.es::a293f24c-6c85-42fa-92d1-ed4654f0c3f7" providerId="AD" clId="Web-{9A7126D1-0F30-4114-B1DA-215076EE41E5}" dt="2023-10-26T13:14:32.804" v="185"/>
          <ac:spMkLst>
            <pc:docMk/>
            <pc:sldMk cId="472448809" sldId="258"/>
            <ac:spMk id="33" creationId="{33E93247-6229-44AB-A550-739E971E690B}"/>
          </ac:spMkLst>
        </pc:spChg>
        <pc:picChg chg="add del mod">
          <ac:chgData name="Alejandro Rodríguez López" userId="S::uo281827@uniovi.es::a293f24c-6c85-42fa-92d1-ed4654f0c3f7" providerId="AD" clId="Web-{9A7126D1-0F30-4114-B1DA-215076EE41E5}" dt="2023-10-26T13:14:24.960" v="184"/>
          <ac:picMkLst>
            <pc:docMk/>
            <pc:sldMk cId="472448809" sldId="258"/>
            <ac:picMk id="3" creationId="{41F5B172-D122-0C77-D0D2-174C94BD9A20}"/>
          </ac:picMkLst>
        </pc:picChg>
        <pc:picChg chg="mod">
          <ac:chgData name="Alejandro Rodríguez López" userId="S::uo281827@uniovi.es::a293f24c-6c85-42fa-92d1-ed4654f0c3f7" providerId="AD" clId="Web-{9A7126D1-0F30-4114-B1DA-215076EE41E5}" dt="2023-10-26T13:21:01.455" v="198" actId="1076"/>
          <ac:picMkLst>
            <pc:docMk/>
            <pc:sldMk cId="472448809" sldId="258"/>
            <ac:picMk id="5" creationId="{752AA61D-A6B7-A423-71E2-59419B670433}"/>
          </ac:picMkLst>
        </pc:picChg>
        <pc:cxnChg chg="del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21" creationId="{F64F9B95-9045-48D2-B9F3-2927E98F54AA}"/>
          </ac:cxnSpMkLst>
        </pc:cxnChg>
        <pc:cxnChg chg="del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22" creationId="{085AA86F-6A4D-4BCB-A045-D992CDC2959B}"/>
          </ac:cxnSpMkLst>
        </pc:cxnChg>
        <pc:cxnChg chg="del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24" creationId="{EE2E603F-4A95-4FE8-BB06-211DFD75DBEF}"/>
          </ac:cxnSpMkLst>
        </pc:cxnChg>
        <pc:cxnChg chg="add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29" creationId="{F64F9B95-9045-48D2-B9F3-2927E98F54AA}"/>
          </ac:cxnSpMkLst>
        </pc:cxnChg>
        <pc:cxnChg chg="add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31" creationId="{085AA86F-6A4D-4BCB-A045-D992CDC2959B}"/>
          </ac:cxnSpMkLst>
        </pc:cxnChg>
        <pc:cxnChg chg="add">
          <ac:chgData name="Alejandro Rodríguez López" userId="S::uo281827@uniovi.es::a293f24c-6c85-42fa-92d1-ed4654f0c3f7" providerId="AD" clId="Web-{9A7126D1-0F30-4114-B1DA-215076EE41E5}" dt="2023-10-26T13:14:32.804" v="185"/>
          <ac:cxnSpMkLst>
            <pc:docMk/>
            <pc:sldMk cId="472448809" sldId="258"/>
            <ac:cxnSpMk id="35" creationId="{EE2E603F-4A95-4FE8-BB06-211DFD75DBEF}"/>
          </ac:cxnSpMkLst>
        </pc:cxnChg>
      </pc:sldChg>
      <pc:sldChg chg="modNotes">
        <pc:chgData name="Alejandro Rodríguez López" userId="S::uo281827@uniovi.es::a293f24c-6c85-42fa-92d1-ed4654f0c3f7" providerId="AD" clId="Web-{9A7126D1-0F30-4114-B1DA-215076EE41E5}" dt="2023-10-26T13:36:51.731" v="1101"/>
        <pc:sldMkLst>
          <pc:docMk/>
          <pc:sldMk cId="1107032350" sldId="259"/>
        </pc:sldMkLst>
      </pc:sldChg>
      <pc:sldChg chg="modNotes">
        <pc:chgData name="Alejandro Rodríguez López" userId="S::uo281827@uniovi.es::a293f24c-6c85-42fa-92d1-ed4654f0c3f7" providerId="AD" clId="Web-{9A7126D1-0F30-4114-B1DA-215076EE41E5}" dt="2023-10-26T13:38:30.343" v="1219"/>
        <pc:sldMkLst>
          <pc:docMk/>
          <pc:sldMk cId="2773952231" sldId="260"/>
        </pc:sldMkLst>
      </pc:sldChg>
      <pc:sldChg chg="modNotes">
        <pc:chgData name="Alejandro Rodríguez López" userId="S::uo281827@uniovi.es::a293f24c-6c85-42fa-92d1-ed4654f0c3f7" providerId="AD" clId="Web-{9A7126D1-0F30-4114-B1DA-215076EE41E5}" dt="2023-10-26T13:41:53.223" v="1345"/>
        <pc:sldMkLst>
          <pc:docMk/>
          <pc:sldMk cId="2731441299" sldId="261"/>
        </pc:sldMkLst>
      </pc:sldChg>
    </pc:docChg>
  </pc:docChgLst>
  <pc:docChgLst>
    <pc:chgData name="Alejandro Gallego Doncel" userId="45f835d5-2cb6-4468-9f45-212810845ff8" providerId="ADAL" clId="{04B3B818-AB1A-4DB8-92F8-0912F80C345B}"/>
    <pc:docChg chg="modSld">
      <pc:chgData name="Alejandro Gallego Doncel" userId="45f835d5-2cb6-4468-9f45-212810845ff8" providerId="ADAL" clId="{04B3B818-AB1A-4DB8-92F8-0912F80C345B}" dt="2023-10-26T14:21:58.409" v="6" actId="1076"/>
      <pc:docMkLst>
        <pc:docMk/>
      </pc:docMkLst>
      <pc:sldChg chg="modSp mod">
        <pc:chgData name="Alejandro Gallego Doncel" userId="45f835d5-2cb6-4468-9f45-212810845ff8" providerId="ADAL" clId="{04B3B818-AB1A-4DB8-92F8-0912F80C345B}" dt="2023-10-26T14:21:58.409" v="6" actId="1076"/>
        <pc:sldMkLst>
          <pc:docMk/>
          <pc:sldMk cId="472448809" sldId="258"/>
        </pc:sldMkLst>
        <pc:picChg chg="mod">
          <ac:chgData name="Alejandro Gallego Doncel" userId="45f835d5-2cb6-4468-9f45-212810845ff8" providerId="ADAL" clId="{04B3B818-AB1A-4DB8-92F8-0912F80C345B}" dt="2023-10-26T14:21:58.409" v="6" actId="1076"/>
          <ac:picMkLst>
            <pc:docMk/>
            <pc:sldMk cId="472448809" sldId="258"/>
            <ac:picMk id="5" creationId="{752AA61D-A6B7-A423-71E2-59419B670433}"/>
          </ac:picMkLst>
        </pc:picChg>
      </pc:sldChg>
    </pc:docChg>
  </pc:docChgLst>
  <pc:docChgLst>
    <pc:chgData name="Juan Francisco Mier Montoto" userId="S::uo283319@uniovi.es::60a3e37e-4e77-4744-b955-8aedbbae9df6" providerId="AD" clId="Web-{CBB9B0A4-CBAD-4BCB-29A7-A3C26F059B54}"/>
    <pc:docChg chg="modSld sldOrd">
      <pc:chgData name="Juan Francisco Mier Montoto" userId="S::uo283319@uniovi.es::60a3e37e-4e77-4744-b955-8aedbbae9df6" providerId="AD" clId="Web-{CBB9B0A4-CBAD-4BCB-29A7-A3C26F059B54}" dt="2023-10-26T10:32:45.845" v="109" actId="20577"/>
      <pc:docMkLst>
        <pc:docMk/>
      </pc:docMkLst>
      <pc:sldChg chg="modSp">
        <pc:chgData name="Juan Francisco Mier Montoto" userId="S::uo283319@uniovi.es::60a3e37e-4e77-4744-b955-8aedbbae9df6" providerId="AD" clId="Web-{CBB9B0A4-CBAD-4BCB-29A7-A3C26F059B54}" dt="2023-10-26T10:32:45.845" v="109" actId="20577"/>
        <pc:sldMkLst>
          <pc:docMk/>
          <pc:sldMk cId="2884640117" sldId="257"/>
        </pc:sldMkLst>
        <pc:spChg chg="mod">
          <ac:chgData name="Juan Francisco Mier Montoto" userId="S::uo283319@uniovi.es::60a3e37e-4e77-4744-b955-8aedbbae9df6" providerId="AD" clId="Web-{CBB9B0A4-CBAD-4BCB-29A7-A3C26F059B54}" dt="2023-10-26T10:25:10.252" v="46" actId="14100"/>
          <ac:spMkLst>
            <pc:docMk/>
            <pc:sldMk cId="2884640117" sldId="257"/>
            <ac:spMk id="2" creationId="{322085FF-5417-D29B-6125-90878279CC6D}"/>
          </ac:spMkLst>
        </pc:spChg>
        <pc:spChg chg="mod">
          <ac:chgData name="Juan Francisco Mier Montoto" userId="S::uo283319@uniovi.es::60a3e37e-4e77-4744-b955-8aedbbae9df6" providerId="AD" clId="Web-{CBB9B0A4-CBAD-4BCB-29A7-A3C26F059B54}" dt="2023-10-26T10:32:45.845" v="109" actId="20577"/>
          <ac:spMkLst>
            <pc:docMk/>
            <pc:sldMk cId="2884640117" sldId="257"/>
            <ac:spMk id="3" creationId="{7919FFB8-B38D-627E-430F-309311798C8D}"/>
          </ac:spMkLst>
        </pc:spChg>
      </pc:sldChg>
      <pc:sldChg chg="ord">
        <pc:chgData name="Juan Francisco Mier Montoto" userId="S::uo283319@uniovi.es::60a3e37e-4e77-4744-b955-8aedbbae9df6" providerId="AD" clId="Web-{CBB9B0A4-CBAD-4BCB-29A7-A3C26F059B54}" dt="2023-10-26T10:23:40.514" v="41"/>
        <pc:sldMkLst>
          <pc:docMk/>
          <pc:sldMk cId="1107032350" sldId="259"/>
        </pc:sldMkLst>
      </pc:sldChg>
      <pc:sldChg chg="modSp">
        <pc:chgData name="Juan Francisco Mier Montoto" userId="S::uo283319@uniovi.es::60a3e37e-4e77-4744-b955-8aedbbae9df6" providerId="AD" clId="Web-{CBB9B0A4-CBAD-4BCB-29A7-A3C26F059B54}" dt="2023-10-26T09:29:00.575" v="39" actId="20577"/>
        <pc:sldMkLst>
          <pc:docMk/>
          <pc:sldMk cId="2731441299" sldId="261"/>
        </pc:sldMkLst>
        <pc:spChg chg="mod">
          <ac:chgData name="Juan Francisco Mier Montoto" userId="S::uo283319@uniovi.es::60a3e37e-4e77-4744-b955-8aedbbae9df6" providerId="AD" clId="Web-{CBB9B0A4-CBAD-4BCB-29A7-A3C26F059B54}" dt="2023-10-26T09:29:00.575" v="39" actId="20577"/>
          <ac:spMkLst>
            <pc:docMk/>
            <pc:sldMk cId="2731441299" sldId="261"/>
            <ac:spMk id="2" creationId="{6055C094-27EE-73A7-912F-5B3A5ABD401C}"/>
          </ac:spMkLst>
        </pc:spChg>
        <pc:graphicFrameChg chg="mod modGraphic">
          <ac:chgData name="Juan Francisco Mier Montoto" userId="S::uo283319@uniovi.es::60a3e37e-4e77-4744-b955-8aedbbae9df6" providerId="AD" clId="Web-{CBB9B0A4-CBAD-4BCB-29A7-A3C26F059B54}" dt="2023-10-26T09:28:51.684" v="35"/>
          <ac:graphicFrameMkLst>
            <pc:docMk/>
            <pc:sldMk cId="2731441299" sldId="261"/>
            <ac:graphicFrameMk id="4" creationId="{3D96C057-4B75-B2E2-8119-7D68BE23FCEB}"/>
          </ac:graphicFrameMkLst>
        </pc:graphicFrameChg>
      </pc:sldChg>
    </pc:docChg>
  </pc:docChgLst>
  <pc:docChgLst>
    <pc:chgData name="Alejandro Gallego Doncel" userId="S::uo285577@uniovi.es::45f835d5-2cb6-4468-9f45-212810845ff8" providerId="AD" clId="Web-{6CC971B4-EF9E-439B-96F6-D7F1D043E8B7}"/>
    <pc:docChg chg="modSld">
      <pc:chgData name="Alejandro Gallego Doncel" userId="S::uo285577@uniovi.es::45f835d5-2cb6-4468-9f45-212810845ff8" providerId="AD" clId="Web-{6CC971B4-EF9E-439B-96F6-D7F1D043E8B7}" dt="2023-10-26T12:51:06.865" v="3" actId="14100"/>
      <pc:docMkLst>
        <pc:docMk/>
      </pc:docMkLst>
      <pc:sldChg chg="modSp">
        <pc:chgData name="Alejandro Gallego Doncel" userId="S::uo285577@uniovi.es::45f835d5-2cb6-4468-9f45-212810845ff8" providerId="AD" clId="Web-{6CC971B4-EF9E-439B-96F6-D7F1D043E8B7}" dt="2023-10-26T12:42:45.100" v="2" actId="20577"/>
        <pc:sldMkLst>
          <pc:docMk/>
          <pc:sldMk cId="2884640117" sldId="257"/>
        </pc:sldMkLst>
        <pc:spChg chg="mod">
          <ac:chgData name="Alejandro Gallego Doncel" userId="S::uo285577@uniovi.es::45f835d5-2cb6-4468-9f45-212810845ff8" providerId="AD" clId="Web-{6CC971B4-EF9E-439B-96F6-D7F1D043E8B7}" dt="2023-10-26T12:42:45.100" v="2" actId="20577"/>
          <ac:spMkLst>
            <pc:docMk/>
            <pc:sldMk cId="2884640117" sldId="257"/>
            <ac:spMk id="3" creationId="{7919FFB8-B38D-627E-430F-309311798C8D}"/>
          </ac:spMkLst>
        </pc:spChg>
      </pc:sldChg>
      <pc:sldChg chg="modSp">
        <pc:chgData name="Alejandro Gallego Doncel" userId="S::uo285577@uniovi.es::45f835d5-2cb6-4468-9f45-212810845ff8" providerId="AD" clId="Web-{6CC971B4-EF9E-439B-96F6-D7F1D043E8B7}" dt="2023-10-26T12:51:06.865" v="3" actId="14100"/>
        <pc:sldMkLst>
          <pc:docMk/>
          <pc:sldMk cId="472448809" sldId="258"/>
        </pc:sldMkLst>
        <pc:picChg chg="mod">
          <ac:chgData name="Alejandro Gallego Doncel" userId="S::uo285577@uniovi.es::45f835d5-2cb6-4468-9f45-212810845ff8" providerId="AD" clId="Web-{6CC971B4-EF9E-439B-96F6-D7F1D043E8B7}" dt="2023-10-26T12:51:06.865" v="3" actId="14100"/>
          <ac:picMkLst>
            <pc:docMk/>
            <pc:sldMk cId="472448809" sldId="258"/>
            <ac:picMk id="5" creationId="{752AA61D-A6B7-A423-71E2-59419B670433}"/>
          </ac:picMkLst>
        </pc:picChg>
      </pc:sldChg>
    </pc:docChg>
  </pc:docChgLst>
  <pc:docChgLst>
    <pc:chgData name="Alberto Álvarez Álvarez" userId="b143456b-a2d4-4af7-9fed-c1598adb320f" providerId="ADAL" clId="{A3169A7E-5BD5-4CFE-8BB6-7439D9BD0787}"/>
    <pc:docChg chg="undo redo custSel addSld modSld addMainMaster delMainMaster">
      <pc:chgData name="Alberto Álvarez Álvarez" userId="b143456b-a2d4-4af7-9fed-c1598adb320f" providerId="ADAL" clId="{A3169A7E-5BD5-4CFE-8BB6-7439D9BD0787}" dt="2023-10-26T10:58:31.610" v="642" actId="14734"/>
      <pc:docMkLst>
        <pc:docMk/>
      </pc:docMkLst>
      <pc:sldChg chg="addSp delSp modSp mod setBg modClrScheme chgLayout">
        <pc:chgData name="Alberto Álvarez Álvarez" userId="b143456b-a2d4-4af7-9fed-c1598adb320f" providerId="ADAL" clId="{A3169A7E-5BD5-4CFE-8BB6-7439D9BD0787}" dt="2023-10-25T11:07:39.142" v="99" actId="962"/>
        <pc:sldMkLst>
          <pc:docMk/>
          <pc:sldMk cId="109857222" sldId="256"/>
        </pc:sldMkLst>
        <pc:spChg chg="mod">
          <ac:chgData name="Alberto Álvarez Álvarez" userId="b143456b-a2d4-4af7-9fed-c1598adb320f" providerId="ADAL" clId="{A3169A7E-5BD5-4CFE-8BB6-7439D9BD0787}" dt="2023-10-25T11:07:32.920" v="97" actId="2660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lberto Álvarez Álvarez" userId="b143456b-a2d4-4af7-9fed-c1598adb320f" providerId="ADAL" clId="{A3169A7E-5BD5-4CFE-8BB6-7439D9BD0787}" dt="2023-10-25T11:07:32.920" v="97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berto Álvarez Álvarez" userId="b143456b-a2d4-4af7-9fed-c1598adb320f" providerId="ADAL" clId="{A3169A7E-5BD5-4CFE-8BB6-7439D9BD0787}" dt="2023-10-25T10:57:51.081" v="43" actId="26606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Alberto Álvarez Álvarez" userId="b143456b-a2d4-4af7-9fed-c1598adb320f" providerId="ADAL" clId="{A3169A7E-5BD5-4CFE-8BB6-7439D9BD0787}" dt="2023-10-25T10:57:54.033" v="46" actId="26606"/>
          <ac:spMkLst>
            <pc:docMk/>
            <pc:sldMk cId="109857222" sldId="256"/>
            <ac:spMk id="15" creationId="{09F55FD1-95FA-98DA-84AA-145D29A533D7}"/>
          </ac:spMkLst>
        </pc:spChg>
        <pc:spChg chg="add del">
          <ac:chgData name="Alberto Álvarez Álvarez" userId="b143456b-a2d4-4af7-9fed-c1598adb320f" providerId="ADAL" clId="{A3169A7E-5BD5-4CFE-8BB6-7439D9BD0787}" dt="2023-10-25T10:57:54.033" v="46" actId="26606"/>
          <ac:spMkLst>
            <pc:docMk/>
            <pc:sldMk cId="109857222" sldId="256"/>
            <ac:spMk id="17" creationId="{3AC9EE06-57AF-0FF5-450C-2A606C23B8F6}"/>
          </ac:spMkLst>
        </pc:spChg>
        <pc:spChg chg="add del">
          <ac:chgData name="Alberto Álvarez Álvarez" userId="b143456b-a2d4-4af7-9fed-c1598adb320f" providerId="ADAL" clId="{A3169A7E-5BD5-4CFE-8BB6-7439D9BD0787}" dt="2023-10-25T10:58:02.025" v="49" actId="26606"/>
          <ac:spMkLst>
            <pc:docMk/>
            <pc:sldMk cId="109857222" sldId="256"/>
            <ac:spMk id="20" creationId="{33E93247-6229-44AB-A550-739E971E690B}"/>
          </ac:spMkLst>
        </pc:spChg>
        <pc:spChg chg="add del">
          <ac:chgData name="Alberto Álvarez Álvarez" userId="b143456b-a2d4-4af7-9fed-c1598adb320f" providerId="ADAL" clId="{A3169A7E-5BD5-4CFE-8BB6-7439D9BD0787}" dt="2023-10-25T10:58:03.808" v="51" actId="26606"/>
          <ac:spMkLst>
            <pc:docMk/>
            <pc:sldMk cId="109857222" sldId="256"/>
            <ac:spMk id="27" creationId="{5D13CC36-B950-4F02-9BAF-9A7EB267398C}"/>
          </ac:spMkLst>
        </pc:spChg>
        <pc:spChg chg="add del">
          <ac:chgData name="Alberto Álvarez Álvarez" userId="b143456b-a2d4-4af7-9fed-c1598adb320f" providerId="ADAL" clId="{A3169A7E-5BD5-4CFE-8BB6-7439D9BD0787}" dt="2023-10-25T10:58:03.808" v="51" actId="26606"/>
          <ac:spMkLst>
            <pc:docMk/>
            <pc:sldMk cId="109857222" sldId="256"/>
            <ac:spMk id="28" creationId="{D1BDED99-B35B-4FEE-A274-8E8DB6FEEECF}"/>
          </ac:spMkLst>
        </pc:spChg>
        <pc:spChg chg="add del">
          <ac:chgData name="Alberto Álvarez Álvarez" userId="b143456b-a2d4-4af7-9fed-c1598adb320f" providerId="ADAL" clId="{A3169A7E-5BD5-4CFE-8BB6-7439D9BD0787}" dt="2023-10-25T10:58:04.300" v="53" actId="26606"/>
          <ac:spMkLst>
            <pc:docMk/>
            <pc:sldMk cId="109857222" sldId="256"/>
            <ac:spMk id="31" creationId="{BD4C0BBB-0042-4603-A226-6117F3FD5B3C}"/>
          </ac:spMkLst>
        </pc:spChg>
        <pc:spChg chg="add del">
          <ac:chgData name="Alberto Álvarez Álvarez" userId="b143456b-a2d4-4af7-9fed-c1598adb320f" providerId="ADAL" clId="{A3169A7E-5BD5-4CFE-8BB6-7439D9BD0787}" dt="2023-10-25T10:58:04.300" v="53" actId="26606"/>
          <ac:spMkLst>
            <pc:docMk/>
            <pc:sldMk cId="109857222" sldId="256"/>
            <ac:spMk id="32" creationId="{EC44F520-2598-460E-9F91-B02F60830CA2}"/>
          </ac:spMkLst>
        </pc:spChg>
        <pc:spChg chg="add del">
          <ac:chgData name="Alberto Álvarez Álvarez" userId="b143456b-a2d4-4af7-9fed-c1598adb320f" providerId="ADAL" clId="{A3169A7E-5BD5-4CFE-8BB6-7439D9BD0787}" dt="2023-10-25T10:58:04.300" v="53" actId="26606"/>
          <ac:spMkLst>
            <pc:docMk/>
            <pc:sldMk cId="109857222" sldId="256"/>
            <ac:spMk id="33" creationId="{E3CBB9B1-7B7D-4BA1-A1AF-572168B39539}"/>
          </ac:spMkLst>
        </pc:spChg>
        <pc:spChg chg="add del">
          <ac:chgData name="Alberto Álvarez Álvarez" userId="b143456b-a2d4-4af7-9fed-c1598adb320f" providerId="ADAL" clId="{A3169A7E-5BD5-4CFE-8BB6-7439D9BD0787}" dt="2023-10-25T10:58:04.300" v="53" actId="26606"/>
          <ac:spMkLst>
            <pc:docMk/>
            <pc:sldMk cId="109857222" sldId="256"/>
            <ac:spMk id="35" creationId="{907741FC-B544-4A6E-B831-6789D042333D}"/>
          </ac:spMkLst>
        </pc:spChg>
        <pc:spChg chg="add del">
          <ac:chgData name="Alberto Álvarez Álvarez" userId="b143456b-a2d4-4af7-9fed-c1598adb320f" providerId="ADAL" clId="{A3169A7E-5BD5-4CFE-8BB6-7439D9BD0787}" dt="2023-10-25T10:58:04.300" v="53" actId="26606"/>
          <ac:spMkLst>
            <pc:docMk/>
            <pc:sldMk cId="109857222" sldId="256"/>
            <ac:spMk id="36" creationId="{3F0BE7ED-7814-4273-B18A-F26CC0380380}"/>
          </ac:spMkLst>
        </pc:spChg>
        <pc:spChg chg="add del">
          <ac:chgData name="Alberto Álvarez Álvarez" userId="b143456b-a2d4-4af7-9fed-c1598adb320f" providerId="ADAL" clId="{A3169A7E-5BD5-4CFE-8BB6-7439D9BD0787}" dt="2023-10-25T10:58:04.891" v="55" actId="26606"/>
          <ac:spMkLst>
            <pc:docMk/>
            <pc:sldMk cId="109857222" sldId="256"/>
            <ac:spMk id="38" creationId="{9B45BA4C-9B54-4496-821F-9E0985CA984D}"/>
          </ac:spMkLst>
        </pc:spChg>
        <pc:spChg chg="add del">
          <ac:chgData name="Alberto Álvarez Álvarez" userId="b143456b-a2d4-4af7-9fed-c1598adb320f" providerId="ADAL" clId="{A3169A7E-5BD5-4CFE-8BB6-7439D9BD0787}" dt="2023-10-25T10:58:06.271" v="57" actId="26606"/>
          <ac:spMkLst>
            <pc:docMk/>
            <pc:sldMk cId="109857222" sldId="256"/>
            <ac:spMk id="41" creationId="{571F2694-AE24-4893-BEF3-43FE324DF02C}"/>
          </ac:spMkLst>
        </pc:spChg>
        <pc:spChg chg="add del">
          <ac:chgData name="Alberto Álvarez Álvarez" userId="b143456b-a2d4-4af7-9fed-c1598adb320f" providerId="ADAL" clId="{A3169A7E-5BD5-4CFE-8BB6-7439D9BD0787}" dt="2023-10-25T10:58:06.271" v="57" actId="26606"/>
          <ac:spMkLst>
            <pc:docMk/>
            <pc:sldMk cId="109857222" sldId="256"/>
            <ac:spMk id="42" creationId="{6D69FA61-5492-4236-8378-D67E60D7810C}"/>
          </ac:spMkLst>
        </pc:spChg>
        <pc:spChg chg="add del">
          <ac:chgData name="Alberto Álvarez Álvarez" userId="b143456b-a2d4-4af7-9fed-c1598adb320f" providerId="ADAL" clId="{A3169A7E-5BD5-4CFE-8BB6-7439D9BD0787}" dt="2023-10-25T10:58:07.088" v="59" actId="26606"/>
          <ac:spMkLst>
            <pc:docMk/>
            <pc:sldMk cId="109857222" sldId="256"/>
            <ac:spMk id="45" creationId="{F08B39A7-5BF4-341C-12CB-5518793A2ABC}"/>
          </ac:spMkLst>
        </pc:spChg>
        <pc:spChg chg="add del">
          <ac:chgData name="Alberto Álvarez Álvarez" userId="b143456b-a2d4-4af7-9fed-c1598adb320f" providerId="ADAL" clId="{A3169A7E-5BD5-4CFE-8BB6-7439D9BD0787}" dt="2023-10-25T10:58:07.828" v="61" actId="26606"/>
          <ac:spMkLst>
            <pc:docMk/>
            <pc:sldMk cId="109857222" sldId="256"/>
            <ac:spMk id="50" creationId="{5D13CC36-B950-4F02-9BAF-9A7EB267398C}"/>
          </ac:spMkLst>
        </pc:spChg>
        <pc:spChg chg="add del">
          <ac:chgData name="Alberto Álvarez Álvarez" userId="b143456b-a2d4-4af7-9fed-c1598adb320f" providerId="ADAL" clId="{A3169A7E-5BD5-4CFE-8BB6-7439D9BD0787}" dt="2023-10-25T10:58:07.828" v="61" actId="26606"/>
          <ac:spMkLst>
            <pc:docMk/>
            <pc:sldMk cId="109857222" sldId="256"/>
            <ac:spMk id="51" creationId="{D1BDED99-B35B-4FEE-A274-8E8DB6FEEECF}"/>
          </ac:spMkLst>
        </pc:spChg>
        <pc:spChg chg="add del">
          <ac:chgData name="Alberto Álvarez Álvarez" userId="b143456b-a2d4-4af7-9fed-c1598adb320f" providerId="ADAL" clId="{A3169A7E-5BD5-4CFE-8BB6-7439D9BD0787}" dt="2023-10-25T11:00:33.758" v="88" actId="26606"/>
          <ac:spMkLst>
            <pc:docMk/>
            <pc:sldMk cId="109857222" sldId="256"/>
            <ac:spMk id="54" creationId="{33E93247-6229-44AB-A550-739E971E690B}"/>
          </ac:spMkLst>
        </pc:spChg>
        <pc:spChg chg="add del">
          <ac:chgData name="Alberto Álvarez Álvarez" userId="b143456b-a2d4-4af7-9fed-c1598adb320f" providerId="ADAL" clId="{A3169A7E-5BD5-4CFE-8BB6-7439D9BD0787}" dt="2023-10-25T11:00:33.750" v="87" actId="26606"/>
          <ac:spMkLst>
            <pc:docMk/>
            <pc:sldMk cId="109857222" sldId="256"/>
            <ac:spMk id="62" creationId="{33E93247-6229-44AB-A550-739E971E690B}"/>
          </ac:spMkLst>
        </pc:spChg>
        <pc:spChg chg="add del">
          <ac:chgData name="Alberto Álvarez Álvarez" userId="b143456b-a2d4-4af7-9fed-c1598adb320f" providerId="ADAL" clId="{A3169A7E-5BD5-4CFE-8BB6-7439D9BD0787}" dt="2023-10-25T11:07:32.920" v="97" actId="26606"/>
          <ac:spMkLst>
            <pc:docMk/>
            <pc:sldMk cId="109857222" sldId="256"/>
            <ac:spMk id="72" creationId="{660EB578-C970-4186-B93C-45851BBC6E34}"/>
          </ac:spMkLst>
        </pc:spChg>
        <pc:spChg chg="add">
          <ac:chgData name="Alberto Álvarez Álvarez" userId="b143456b-a2d4-4af7-9fed-c1598adb320f" providerId="ADAL" clId="{A3169A7E-5BD5-4CFE-8BB6-7439D9BD0787}" dt="2023-10-25T11:07:32.920" v="97" actId="26606"/>
          <ac:spMkLst>
            <pc:docMk/>
            <pc:sldMk cId="109857222" sldId="256"/>
            <ac:spMk id="81" creationId="{660EB578-C970-4186-B93C-45851BBC6E34}"/>
          </ac:spMkLst>
        </pc:spChg>
        <pc:picChg chg="add del">
          <ac:chgData name="Alberto Álvarez Álvarez" userId="b143456b-a2d4-4af7-9fed-c1598adb320f" providerId="ADAL" clId="{A3169A7E-5BD5-4CFE-8BB6-7439D9BD0787}" dt="2023-10-25T10:57:51.081" v="43" actId="26606"/>
          <ac:picMkLst>
            <pc:docMk/>
            <pc:sldMk cId="109857222" sldId="256"/>
            <ac:picMk id="4" creationId="{E3886F47-BFFF-C780-995F-248E86D0B802}"/>
          </ac:picMkLst>
        </pc:picChg>
        <pc:picChg chg="add del mod">
          <ac:chgData name="Alberto Álvarez Álvarez" userId="b143456b-a2d4-4af7-9fed-c1598adb320f" providerId="ADAL" clId="{A3169A7E-5BD5-4CFE-8BB6-7439D9BD0787}" dt="2023-10-25T11:07:21.199" v="94" actId="478"/>
          <ac:picMkLst>
            <pc:docMk/>
            <pc:sldMk cId="109857222" sldId="256"/>
            <ac:picMk id="6" creationId="{183664B6-3503-418A-BCA8-D3CBD3E1843A}"/>
          </ac:picMkLst>
        </pc:picChg>
        <pc:picChg chg="add mod">
          <ac:chgData name="Alberto Álvarez Álvarez" userId="b143456b-a2d4-4af7-9fed-c1598adb320f" providerId="ADAL" clId="{A3169A7E-5BD5-4CFE-8BB6-7439D9BD0787}" dt="2023-10-25T11:07:39.142" v="99" actId="962"/>
          <ac:picMkLst>
            <pc:docMk/>
            <pc:sldMk cId="109857222" sldId="256"/>
            <ac:picMk id="8" creationId="{1FA27AE3-2AD5-1476-0BEB-D2F477AB21D1}"/>
          </ac:picMkLst>
        </pc:picChg>
        <pc:picChg chg="add del">
          <ac:chgData name="Alberto Álvarez Álvarez" userId="b143456b-a2d4-4af7-9fed-c1598adb320f" providerId="ADAL" clId="{A3169A7E-5BD5-4CFE-8BB6-7439D9BD0787}" dt="2023-10-25T10:57:54.033" v="46" actId="26606"/>
          <ac:picMkLst>
            <pc:docMk/>
            <pc:sldMk cId="109857222" sldId="256"/>
            <ac:picMk id="16" creationId="{8F02C509-0374-123B-9D93-FE358870AE93}"/>
          </ac:picMkLst>
        </pc:picChg>
        <pc:picChg chg="add del">
          <ac:chgData name="Alberto Álvarez Álvarez" userId="b143456b-a2d4-4af7-9fed-c1598adb320f" providerId="ADAL" clId="{A3169A7E-5BD5-4CFE-8BB6-7439D9BD0787}" dt="2023-10-25T10:58:02.025" v="49" actId="26606"/>
          <ac:picMkLst>
            <pc:docMk/>
            <pc:sldMk cId="109857222" sldId="256"/>
            <ac:picMk id="21" creationId="{E3886F47-BFFF-C780-995F-248E86D0B802}"/>
          </ac:picMkLst>
        </pc:picChg>
        <pc:picChg chg="add del">
          <ac:chgData name="Alberto Álvarez Álvarez" userId="b143456b-a2d4-4af7-9fed-c1598adb320f" providerId="ADAL" clId="{A3169A7E-5BD5-4CFE-8BB6-7439D9BD0787}" dt="2023-10-25T10:58:03.808" v="51" actId="26606"/>
          <ac:picMkLst>
            <pc:docMk/>
            <pc:sldMk cId="109857222" sldId="256"/>
            <ac:picMk id="25" creationId="{DEB2E8C4-C3E7-4048-A43D-9859510CFA98}"/>
          </ac:picMkLst>
        </pc:picChg>
        <pc:picChg chg="add del">
          <ac:chgData name="Alberto Álvarez Álvarez" userId="b143456b-a2d4-4af7-9fed-c1598adb320f" providerId="ADAL" clId="{A3169A7E-5BD5-4CFE-8BB6-7439D9BD0787}" dt="2023-10-25T10:58:03.808" v="51" actId="26606"/>
          <ac:picMkLst>
            <pc:docMk/>
            <pc:sldMk cId="109857222" sldId="256"/>
            <ac:picMk id="29" creationId="{802BC35C-1313-55C4-85E5-F6C44ACCCC54}"/>
          </ac:picMkLst>
        </pc:picChg>
        <pc:picChg chg="add del">
          <ac:chgData name="Alberto Álvarez Álvarez" userId="b143456b-a2d4-4af7-9fed-c1598adb320f" providerId="ADAL" clId="{A3169A7E-5BD5-4CFE-8BB6-7439D9BD0787}" dt="2023-10-25T10:58:04.300" v="53" actId="26606"/>
          <ac:picMkLst>
            <pc:docMk/>
            <pc:sldMk cId="109857222" sldId="256"/>
            <ac:picMk id="34" creationId="{6ED1C66D-A72B-BB01-DABC-BFB1B5E5B5C6}"/>
          </ac:picMkLst>
        </pc:picChg>
        <pc:picChg chg="add del">
          <ac:chgData name="Alberto Álvarez Álvarez" userId="b143456b-a2d4-4af7-9fed-c1598adb320f" providerId="ADAL" clId="{A3169A7E-5BD5-4CFE-8BB6-7439D9BD0787}" dt="2023-10-25T10:58:04.891" v="55" actId="26606"/>
          <ac:picMkLst>
            <pc:docMk/>
            <pc:sldMk cId="109857222" sldId="256"/>
            <ac:picMk id="39" creationId="{AF82C0CA-E801-5312-D50F-4D841C329841}"/>
          </ac:picMkLst>
        </pc:picChg>
        <pc:picChg chg="add del">
          <ac:chgData name="Alberto Álvarez Álvarez" userId="b143456b-a2d4-4af7-9fed-c1598adb320f" providerId="ADAL" clId="{A3169A7E-5BD5-4CFE-8BB6-7439D9BD0787}" dt="2023-10-25T10:58:06.271" v="57" actId="26606"/>
          <ac:picMkLst>
            <pc:docMk/>
            <pc:sldMk cId="109857222" sldId="256"/>
            <ac:picMk id="43" creationId="{7A22AD1D-0FB2-5EF0-871A-3D6A3272C392}"/>
          </ac:picMkLst>
        </pc:picChg>
        <pc:picChg chg="add del">
          <ac:chgData name="Alberto Álvarez Álvarez" userId="b143456b-a2d4-4af7-9fed-c1598adb320f" providerId="ADAL" clId="{A3169A7E-5BD5-4CFE-8BB6-7439D9BD0787}" dt="2023-10-25T10:58:07.088" v="59" actId="26606"/>
          <ac:picMkLst>
            <pc:docMk/>
            <pc:sldMk cId="109857222" sldId="256"/>
            <ac:picMk id="46" creationId="{9C377AE1-8B22-AC46-749F-F2FFDD2573A2}"/>
          </ac:picMkLst>
        </pc:picChg>
        <pc:picChg chg="add del">
          <ac:chgData name="Alberto Álvarez Álvarez" userId="b143456b-a2d4-4af7-9fed-c1598adb320f" providerId="ADAL" clId="{A3169A7E-5BD5-4CFE-8BB6-7439D9BD0787}" dt="2023-10-25T10:58:07.828" v="61" actId="26606"/>
          <ac:picMkLst>
            <pc:docMk/>
            <pc:sldMk cId="109857222" sldId="256"/>
            <ac:picMk id="48" creationId="{DEB2E8C4-C3E7-4048-A43D-9859510CFA98}"/>
          </ac:picMkLst>
        </pc:picChg>
        <pc:picChg chg="add del">
          <ac:chgData name="Alberto Álvarez Álvarez" userId="b143456b-a2d4-4af7-9fed-c1598adb320f" providerId="ADAL" clId="{A3169A7E-5BD5-4CFE-8BB6-7439D9BD0787}" dt="2023-10-25T10:58:07.828" v="61" actId="26606"/>
          <ac:picMkLst>
            <pc:docMk/>
            <pc:sldMk cId="109857222" sldId="256"/>
            <ac:picMk id="52" creationId="{802BC35C-1313-55C4-85E5-F6C44ACCCC54}"/>
          </ac:picMkLst>
        </pc:picChg>
        <pc:picChg chg="add del">
          <ac:chgData name="Alberto Álvarez Álvarez" userId="b143456b-a2d4-4af7-9fed-c1598adb320f" providerId="ADAL" clId="{A3169A7E-5BD5-4CFE-8BB6-7439D9BD0787}" dt="2023-10-25T11:00:18.434" v="82" actId="478"/>
          <ac:picMkLst>
            <pc:docMk/>
            <pc:sldMk cId="109857222" sldId="256"/>
            <ac:picMk id="55" creationId="{E3886F47-BFFF-C780-995F-248E86D0B802}"/>
          </ac:picMkLst>
        </pc:picChg>
        <pc:inkChg chg="add del">
          <ac:chgData name="Alberto Álvarez Álvarez" userId="b143456b-a2d4-4af7-9fed-c1598adb320f" providerId="ADAL" clId="{A3169A7E-5BD5-4CFE-8BB6-7439D9BD0787}" dt="2023-10-25T10:58:03.808" v="51" actId="26606"/>
          <ac:inkMkLst>
            <pc:docMk/>
            <pc:sldMk cId="109857222" sldId="256"/>
            <ac:inkMk id="26" creationId="{24D29CCB-7956-4E3E-8880-304085F04BF4}"/>
          </ac:inkMkLst>
        </pc:inkChg>
        <pc:inkChg chg="add del">
          <ac:chgData name="Alberto Álvarez Álvarez" userId="b143456b-a2d4-4af7-9fed-c1598adb320f" providerId="ADAL" clId="{A3169A7E-5BD5-4CFE-8BB6-7439D9BD0787}" dt="2023-10-25T10:58:07.828" v="61" actId="26606"/>
          <ac:inkMkLst>
            <pc:docMk/>
            <pc:sldMk cId="109857222" sldId="256"/>
            <ac:inkMk id="49" creationId="{24D29CCB-7956-4E3E-8880-304085F04BF4}"/>
          </ac:inkMkLst>
        </pc:inkChg>
        <pc:cxnChg chg="add del">
          <ac:chgData name="Alberto Álvarez Álvarez" userId="b143456b-a2d4-4af7-9fed-c1598adb320f" providerId="ADAL" clId="{A3169A7E-5BD5-4CFE-8BB6-7439D9BD0787}" dt="2023-10-25T10:57:51.081" v="43" actId="26606"/>
          <ac:cxnSpMkLst>
            <pc:docMk/>
            <pc:sldMk cId="109857222" sldId="256"/>
            <ac:cxnSpMk id="11" creationId="{EE2E603F-4A95-4FE8-BB06-211DFD75DBEF}"/>
          </ac:cxnSpMkLst>
        </pc:cxnChg>
        <pc:cxnChg chg="add del">
          <ac:chgData name="Alberto Álvarez Álvarez" userId="b143456b-a2d4-4af7-9fed-c1598adb320f" providerId="ADAL" clId="{A3169A7E-5BD5-4CFE-8BB6-7439D9BD0787}" dt="2023-10-25T10:57:51.081" v="43" actId="26606"/>
          <ac:cxnSpMkLst>
            <pc:docMk/>
            <pc:sldMk cId="109857222" sldId="256"/>
            <ac:cxnSpMk id="13" creationId="{2CF06E40-3ECB-4820-95B5-8A70B07D4B47}"/>
          </ac:cxnSpMkLst>
        </pc:cxnChg>
        <pc:cxnChg chg="add del">
          <ac:chgData name="Alberto Álvarez Álvarez" userId="b143456b-a2d4-4af7-9fed-c1598adb320f" providerId="ADAL" clId="{A3169A7E-5BD5-4CFE-8BB6-7439D9BD0787}" dt="2023-10-25T10:57:54.033" v="46" actId="26606"/>
          <ac:cxnSpMkLst>
            <pc:docMk/>
            <pc:sldMk cId="109857222" sldId="256"/>
            <ac:cxnSpMk id="18" creationId="{313FECB8-44EE-4A45-9F7B-66ECF1C3C888}"/>
          </ac:cxnSpMkLst>
        </pc:cxnChg>
        <pc:cxnChg chg="add del">
          <ac:chgData name="Alberto Álvarez Álvarez" userId="b143456b-a2d4-4af7-9fed-c1598adb320f" providerId="ADAL" clId="{A3169A7E-5BD5-4CFE-8BB6-7439D9BD0787}" dt="2023-10-25T10:58:02.025" v="49" actId="26606"/>
          <ac:cxnSpMkLst>
            <pc:docMk/>
            <pc:sldMk cId="109857222" sldId="256"/>
            <ac:cxnSpMk id="22" creationId="{EE2E603F-4A95-4FE8-BB06-211DFD75DBEF}"/>
          </ac:cxnSpMkLst>
        </pc:cxnChg>
        <pc:cxnChg chg="add del">
          <ac:chgData name="Alberto Álvarez Álvarez" userId="b143456b-a2d4-4af7-9fed-c1598adb320f" providerId="ADAL" clId="{A3169A7E-5BD5-4CFE-8BB6-7439D9BD0787}" dt="2023-10-25T10:58:02.025" v="49" actId="26606"/>
          <ac:cxnSpMkLst>
            <pc:docMk/>
            <pc:sldMk cId="109857222" sldId="256"/>
            <ac:cxnSpMk id="23" creationId="{2CF06E40-3ECB-4820-95B5-8A70B07D4B47}"/>
          </ac:cxnSpMkLst>
        </pc:cxnChg>
        <pc:cxnChg chg="add del">
          <ac:chgData name="Alberto Álvarez Álvarez" userId="b143456b-a2d4-4af7-9fed-c1598adb320f" providerId="ADAL" clId="{A3169A7E-5BD5-4CFE-8BB6-7439D9BD0787}" dt="2023-10-25T11:00:33.758" v="88" actId="26606"/>
          <ac:cxnSpMkLst>
            <pc:docMk/>
            <pc:sldMk cId="109857222" sldId="256"/>
            <ac:cxnSpMk id="56" creationId="{EE2E603F-4A95-4FE8-BB06-211DFD75DBEF}"/>
          </ac:cxnSpMkLst>
        </pc:cxnChg>
        <pc:cxnChg chg="add del">
          <ac:chgData name="Alberto Álvarez Álvarez" userId="b143456b-a2d4-4af7-9fed-c1598adb320f" providerId="ADAL" clId="{A3169A7E-5BD5-4CFE-8BB6-7439D9BD0787}" dt="2023-10-25T11:00:33.758" v="88" actId="26606"/>
          <ac:cxnSpMkLst>
            <pc:docMk/>
            <pc:sldMk cId="109857222" sldId="256"/>
            <ac:cxnSpMk id="57" creationId="{2CF06E40-3ECB-4820-95B5-8A70B07D4B47}"/>
          </ac:cxnSpMkLst>
        </pc:cxnChg>
        <pc:cxnChg chg="add del">
          <ac:chgData name="Alberto Álvarez Álvarez" userId="b143456b-a2d4-4af7-9fed-c1598adb320f" providerId="ADAL" clId="{A3169A7E-5BD5-4CFE-8BB6-7439D9BD0787}" dt="2023-10-25T11:00:33.750" v="87" actId="26606"/>
          <ac:cxnSpMkLst>
            <pc:docMk/>
            <pc:sldMk cId="109857222" sldId="256"/>
            <ac:cxnSpMk id="64" creationId="{EE2E603F-4A95-4FE8-BB06-211DFD75DBEF}"/>
          </ac:cxnSpMkLst>
        </pc:cxnChg>
        <pc:cxnChg chg="add del">
          <ac:chgData name="Alberto Álvarez Álvarez" userId="b143456b-a2d4-4af7-9fed-c1598adb320f" providerId="ADAL" clId="{A3169A7E-5BD5-4CFE-8BB6-7439D9BD0787}" dt="2023-10-25T11:00:33.750" v="87" actId="26606"/>
          <ac:cxnSpMkLst>
            <pc:docMk/>
            <pc:sldMk cId="109857222" sldId="256"/>
            <ac:cxnSpMk id="66" creationId="{2CF06E40-3ECB-4820-95B5-8A70B07D4B47}"/>
          </ac:cxnSpMkLst>
        </pc:cxnChg>
        <pc:cxnChg chg="add del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68" creationId="{CDF57B02-07BB-407B-BB36-06D9C64A673E}"/>
          </ac:cxnSpMkLst>
        </pc:cxnChg>
        <pc:cxnChg chg="add del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69" creationId="{F64F9B95-9045-48D2-B9F3-2927E98F54AA}"/>
          </ac:cxnSpMkLst>
        </pc:cxnChg>
        <pc:cxnChg chg="add del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70" creationId="{C6855964-C920-48EB-8804-74291211C8A9}"/>
          </ac:cxnSpMkLst>
        </pc:cxnChg>
        <pc:cxnChg chg="add del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71" creationId="{085AA86F-6A4D-4BCB-A045-D992CDC2959B}"/>
          </ac:cxnSpMkLst>
        </pc:cxnChg>
        <pc:cxnChg chg="add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77" creationId="{F64F9B95-9045-48D2-B9F3-2927E98F54AA}"/>
          </ac:cxnSpMkLst>
        </pc:cxnChg>
        <pc:cxnChg chg="add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79" creationId="{085AA86F-6A4D-4BCB-A045-D992CDC2959B}"/>
          </ac:cxnSpMkLst>
        </pc:cxnChg>
        <pc:cxnChg chg="add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83" creationId="{CDF57B02-07BB-407B-BB36-06D9C64A673E}"/>
          </ac:cxnSpMkLst>
        </pc:cxnChg>
        <pc:cxnChg chg="add">
          <ac:chgData name="Alberto Álvarez Álvarez" userId="b143456b-a2d4-4af7-9fed-c1598adb320f" providerId="ADAL" clId="{A3169A7E-5BD5-4CFE-8BB6-7439D9BD0787}" dt="2023-10-25T11:07:32.920" v="97" actId="26606"/>
          <ac:cxnSpMkLst>
            <pc:docMk/>
            <pc:sldMk cId="109857222" sldId="256"/>
            <ac:cxnSpMk id="85" creationId="{C6855964-C920-48EB-8804-74291211C8A9}"/>
          </ac:cxnSpMkLst>
        </pc:cxnChg>
      </pc:sldChg>
      <pc:sldChg chg="addSp delSp modSp new mod setBg">
        <pc:chgData name="Alberto Álvarez Álvarez" userId="b143456b-a2d4-4af7-9fed-c1598adb320f" providerId="ADAL" clId="{A3169A7E-5BD5-4CFE-8BB6-7439D9BD0787}" dt="2023-10-25T11:18:11.272" v="311" actId="1076"/>
        <pc:sldMkLst>
          <pc:docMk/>
          <pc:sldMk cId="2884640117" sldId="257"/>
        </pc:sldMkLst>
        <pc:spChg chg="mod">
          <ac:chgData name="Alberto Álvarez Álvarez" userId="b143456b-a2d4-4af7-9fed-c1598adb320f" providerId="ADAL" clId="{A3169A7E-5BD5-4CFE-8BB6-7439D9BD0787}" dt="2023-10-25T11:17:40.732" v="302" actId="26606"/>
          <ac:spMkLst>
            <pc:docMk/>
            <pc:sldMk cId="2884640117" sldId="257"/>
            <ac:spMk id="2" creationId="{322085FF-5417-D29B-6125-90878279CC6D}"/>
          </ac:spMkLst>
        </pc:spChg>
        <pc:spChg chg="mod ord">
          <ac:chgData name="Alberto Álvarez Álvarez" userId="b143456b-a2d4-4af7-9fed-c1598adb320f" providerId="ADAL" clId="{A3169A7E-5BD5-4CFE-8BB6-7439D9BD0787}" dt="2023-10-25T11:17:40.732" v="302" actId="26606"/>
          <ac:spMkLst>
            <pc:docMk/>
            <pc:sldMk cId="2884640117" sldId="257"/>
            <ac:spMk id="3" creationId="{7919FFB8-B38D-627E-430F-309311798C8D}"/>
          </ac:spMkLst>
        </pc:spChg>
        <pc:spChg chg="add del">
          <ac:chgData name="Alberto Álvarez Álvarez" userId="b143456b-a2d4-4af7-9fed-c1598adb320f" providerId="ADAL" clId="{A3169A7E-5BD5-4CFE-8BB6-7439D9BD0787}" dt="2023-10-25T11:17:40.736" v="303" actId="26606"/>
          <ac:spMkLst>
            <pc:docMk/>
            <pc:sldMk cId="2884640117" sldId="257"/>
            <ac:spMk id="12" creationId="{660EB578-C970-4186-B93C-45851BBC6E34}"/>
          </ac:spMkLst>
        </pc:spChg>
        <pc:spChg chg="add del">
          <ac:chgData name="Alberto Álvarez Álvarez" userId="b143456b-a2d4-4af7-9fed-c1598adb320f" providerId="ADAL" clId="{A3169A7E-5BD5-4CFE-8BB6-7439D9BD0787}" dt="2023-10-25T11:17:40.732" v="302" actId="26606"/>
          <ac:spMkLst>
            <pc:docMk/>
            <pc:sldMk cId="2884640117" sldId="257"/>
            <ac:spMk id="21" creationId="{5FEC7A34-539B-4949-BC75-F49D5FFC93A2}"/>
          </ac:spMkLst>
        </pc:spChg>
        <pc:spChg chg="add">
          <ac:chgData name="Alberto Álvarez Álvarez" userId="b143456b-a2d4-4af7-9fed-c1598adb320f" providerId="ADAL" clId="{A3169A7E-5BD5-4CFE-8BB6-7439D9BD0787}" dt="2023-10-25T11:17:40.736" v="303" actId="26606"/>
          <ac:spMkLst>
            <pc:docMk/>
            <pc:sldMk cId="2884640117" sldId="257"/>
            <ac:spMk id="27" creationId="{660EB578-C970-4186-B93C-45851BBC6E34}"/>
          </ac:spMkLst>
        </pc:spChg>
        <pc:picChg chg="add mod ord">
          <ac:chgData name="Alberto Álvarez Álvarez" userId="b143456b-a2d4-4af7-9fed-c1598adb320f" providerId="ADAL" clId="{A3169A7E-5BD5-4CFE-8BB6-7439D9BD0787}" dt="2023-10-25T11:18:11.272" v="311" actId="1076"/>
          <ac:picMkLst>
            <pc:docMk/>
            <pc:sldMk cId="2884640117" sldId="257"/>
            <ac:picMk id="5" creationId="{31CAE3A3-1DF9-BDEB-6218-C2D44326F17F}"/>
          </ac:picMkLst>
        </pc:picChg>
        <pc:picChg chg="add mod">
          <ac:chgData name="Alberto Álvarez Álvarez" userId="b143456b-a2d4-4af7-9fed-c1598adb320f" providerId="ADAL" clId="{A3169A7E-5BD5-4CFE-8BB6-7439D9BD0787}" dt="2023-10-25T11:17:53.568" v="307" actId="1076"/>
          <ac:picMkLst>
            <pc:docMk/>
            <pc:sldMk cId="2884640117" sldId="257"/>
            <ac:picMk id="7" creationId="{EC5A6E03-4E0C-3D33-BE9A-3D0C41E7C5AB}"/>
          </ac:picMkLst>
        </pc:picChg>
        <pc:cxnChg chg="add del">
          <ac:chgData name="Alberto Álvarez Álvarez" userId="b143456b-a2d4-4af7-9fed-c1598adb320f" providerId="ADAL" clId="{A3169A7E-5BD5-4CFE-8BB6-7439D9BD0787}" dt="2023-10-25T11:17:40.736" v="303" actId="26606"/>
          <ac:cxnSpMkLst>
            <pc:docMk/>
            <pc:sldMk cId="2884640117" sldId="257"/>
            <ac:cxnSpMk id="14" creationId="{D57D541F-8B1D-4D6A-969A-B9D7473AD983}"/>
          </ac:cxnSpMkLst>
        </pc:cxnChg>
        <pc:cxnChg chg="add del">
          <ac:chgData name="Alberto Álvarez Álvarez" userId="b143456b-a2d4-4af7-9fed-c1598adb320f" providerId="ADAL" clId="{A3169A7E-5BD5-4CFE-8BB6-7439D9BD0787}" dt="2023-10-25T11:17:40.736" v="303" actId="26606"/>
          <ac:cxnSpMkLst>
            <pc:docMk/>
            <pc:sldMk cId="2884640117" sldId="257"/>
            <ac:cxnSpMk id="16" creationId="{E6523A9E-CB4E-4FB6-AF68-C947B5086446}"/>
          </ac:cxnSpMkLst>
        </pc:cxnChg>
        <pc:cxnChg chg="add del">
          <ac:chgData name="Alberto Álvarez Álvarez" userId="b143456b-a2d4-4af7-9fed-c1598adb320f" providerId="ADAL" clId="{A3169A7E-5BD5-4CFE-8BB6-7439D9BD0787}" dt="2023-10-25T11:17:40.732" v="302" actId="26606"/>
          <ac:cxnSpMkLst>
            <pc:docMk/>
            <pc:sldMk cId="2884640117" sldId="257"/>
            <ac:cxnSpMk id="23" creationId="{CA4B2C18-146D-48F9-BB98-D4E4D70A5A79}"/>
          </ac:cxnSpMkLst>
        </pc:cxnChg>
        <pc:cxnChg chg="add del">
          <ac:chgData name="Alberto Álvarez Álvarez" userId="b143456b-a2d4-4af7-9fed-c1598adb320f" providerId="ADAL" clId="{A3169A7E-5BD5-4CFE-8BB6-7439D9BD0787}" dt="2023-10-25T11:17:40.732" v="302" actId="26606"/>
          <ac:cxnSpMkLst>
            <pc:docMk/>
            <pc:sldMk cId="2884640117" sldId="257"/>
            <ac:cxnSpMk id="25" creationId="{E51784B1-4DE1-43A3-95B9-A0EB6529F0B9}"/>
          </ac:cxnSpMkLst>
        </pc:cxnChg>
        <pc:cxnChg chg="add">
          <ac:chgData name="Alberto Álvarez Álvarez" userId="b143456b-a2d4-4af7-9fed-c1598adb320f" providerId="ADAL" clId="{A3169A7E-5BD5-4CFE-8BB6-7439D9BD0787}" dt="2023-10-25T11:17:40.736" v="303" actId="26606"/>
          <ac:cxnSpMkLst>
            <pc:docMk/>
            <pc:sldMk cId="2884640117" sldId="257"/>
            <ac:cxnSpMk id="28" creationId="{D57D541F-8B1D-4D6A-969A-B9D7473AD983}"/>
          </ac:cxnSpMkLst>
        </pc:cxnChg>
        <pc:cxnChg chg="add">
          <ac:chgData name="Alberto Álvarez Álvarez" userId="b143456b-a2d4-4af7-9fed-c1598adb320f" providerId="ADAL" clId="{A3169A7E-5BD5-4CFE-8BB6-7439D9BD0787}" dt="2023-10-25T11:17:40.736" v="303" actId="26606"/>
          <ac:cxnSpMkLst>
            <pc:docMk/>
            <pc:sldMk cId="2884640117" sldId="257"/>
            <ac:cxnSpMk id="29" creationId="{E6523A9E-CB4E-4FB6-AF68-C947B5086446}"/>
          </ac:cxnSpMkLst>
        </pc:cxnChg>
      </pc:sldChg>
      <pc:sldChg chg="addSp delSp modSp new mod setBg">
        <pc:chgData name="Alberto Álvarez Álvarez" userId="b143456b-a2d4-4af7-9fed-c1598adb320f" providerId="ADAL" clId="{A3169A7E-5BD5-4CFE-8BB6-7439D9BD0787}" dt="2023-10-25T11:27:25.460" v="371" actId="1076"/>
        <pc:sldMkLst>
          <pc:docMk/>
          <pc:sldMk cId="472448809" sldId="258"/>
        </pc:sldMkLst>
        <pc:spChg chg="mod">
          <ac:chgData name="Alberto Álvarez Álvarez" userId="b143456b-a2d4-4af7-9fed-c1598adb320f" providerId="ADAL" clId="{A3169A7E-5BD5-4CFE-8BB6-7439D9BD0787}" dt="2023-10-25T11:27:17.910" v="369" actId="26606"/>
          <ac:spMkLst>
            <pc:docMk/>
            <pc:sldMk cId="472448809" sldId="258"/>
            <ac:spMk id="2" creationId="{30C4130C-2477-8164-F2F9-5061DC56BB9B}"/>
          </ac:spMkLst>
        </pc:spChg>
        <pc:spChg chg="del">
          <ac:chgData name="Alberto Álvarez Álvarez" userId="b143456b-a2d4-4af7-9fed-c1598adb320f" providerId="ADAL" clId="{A3169A7E-5BD5-4CFE-8BB6-7439D9BD0787}" dt="2023-10-25T11:26:35.490" v="326" actId="931"/>
          <ac:spMkLst>
            <pc:docMk/>
            <pc:sldMk cId="472448809" sldId="258"/>
            <ac:spMk id="3" creationId="{31337D60-39FE-9DBA-EF96-ACDA2DEBEABC}"/>
          </ac:spMkLst>
        </pc:spChg>
        <pc:spChg chg="add del">
          <ac:chgData name="Alberto Álvarez Álvarez" userId="b143456b-a2d4-4af7-9fed-c1598adb320f" providerId="ADAL" clId="{A3169A7E-5BD5-4CFE-8BB6-7439D9BD0787}" dt="2023-10-25T11:27:17.905" v="368" actId="26606"/>
          <ac:spMkLst>
            <pc:docMk/>
            <pc:sldMk cId="472448809" sldId="258"/>
            <ac:spMk id="9" creationId="{4DC6B9EC-A055-4869-315E-63ACD4CBFF79}"/>
          </ac:spMkLst>
        </pc:spChg>
        <pc:spChg chg="add del">
          <ac:chgData name="Alberto Álvarez Álvarez" userId="b143456b-a2d4-4af7-9fed-c1598adb320f" providerId="ADAL" clId="{A3169A7E-5BD5-4CFE-8BB6-7439D9BD0787}" dt="2023-10-25T11:27:11.141" v="366" actId="26606"/>
          <ac:spMkLst>
            <pc:docMk/>
            <pc:sldMk cId="472448809" sldId="258"/>
            <ac:spMk id="14" creationId="{33E93247-6229-44AB-A550-739E971E690B}"/>
          </ac:spMkLst>
        </pc:spChg>
        <pc:spChg chg="add del">
          <ac:chgData name="Alberto Álvarez Álvarez" userId="b143456b-a2d4-4af7-9fed-c1598adb320f" providerId="ADAL" clId="{A3169A7E-5BD5-4CFE-8BB6-7439D9BD0787}" dt="2023-10-25T11:27:17.905" v="368" actId="26606"/>
          <ac:spMkLst>
            <pc:docMk/>
            <pc:sldMk cId="472448809" sldId="258"/>
            <ac:spMk id="18" creationId="{E49D7415-2F11-44C2-B6AA-13A25B6814B9}"/>
          </ac:spMkLst>
        </pc:spChg>
        <pc:spChg chg="add">
          <ac:chgData name="Alberto Álvarez Álvarez" userId="b143456b-a2d4-4af7-9fed-c1598adb320f" providerId="ADAL" clId="{A3169A7E-5BD5-4CFE-8BB6-7439D9BD0787}" dt="2023-10-25T11:27:17.910" v="369" actId="26606"/>
          <ac:spMkLst>
            <pc:docMk/>
            <pc:sldMk cId="472448809" sldId="258"/>
            <ac:spMk id="23" creationId="{33E93247-6229-44AB-A550-739E971E690B}"/>
          </ac:spMkLst>
        </pc:spChg>
        <pc:picChg chg="add mod">
          <ac:chgData name="Alberto Álvarez Álvarez" userId="b143456b-a2d4-4af7-9fed-c1598adb320f" providerId="ADAL" clId="{A3169A7E-5BD5-4CFE-8BB6-7439D9BD0787}" dt="2023-10-25T11:27:25.460" v="371" actId="1076"/>
          <ac:picMkLst>
            <pc:docMk/>
            <pc:sldMk cId="472448809" sldId="258"/>
            <ac:picMk id="5" creationId="{752AA61D-A6B7-A423-71E2-59419B670433}"/>
          </ac:picMkLst>
        </pc:picChg>
        <pc:cxnChg chg="add del">
          <ac:chgData name="Alberto Álvarez Álvarez" userId="b143456b-a2d4-4af7-9fed-c1598adb320f" providerId="ADAL" clId="{A3169A7E-5BD5-4CFE-8BB6-7439D9BD0787}" dt="2023-10-25T11:27:11.141" v="366" actId="26606"/>
          <ac:cxnSpMkLst>
            <pc:docMk/>
            <pc:sldMk cId="472448809" sldId="258"/>
            <ac:cxnSpMk id="10" creationId="{F64F9B95-9045-48D2-B9F3-2927E98F54AA}"/>
          </ac:cxnSpMkLst>
        </pc:cxnChg>
        <pc:cxnChg chg="add del">
          <ac:chgData name="Alberto Álvarez Álvarez" userId="b143456b-a2d4-4af7-9fed-c1598adb320f" providerId="ADAL" clId="{A3169A7E-5BD5-4CFE-8BB6-7439D9BD0787}" dt="2023-10-25T11:27:11.141" v="366" actId="26606"/>
          <ac:cxnSpMkLst>
            <pc:docMk/>
            <pc:sldMk cId="472448809" sldId="258"/>
            <ac:cxnSpMk id="12" creationId="{085AA86F-6A4D-4BCB-A045-D992CDC2959B}"/>
          </ac:cxnSpMkLst>
        </pc:cxnChg>
        <pc:cxnChg chg="add del">
          <ac:chgData name="Alberto Álvarez Álvarez" userId="b143456b-a2d4-4af7-9fed-c1598adb320f" providerId="ADAL" clId="{A3169A7E-5BD5-4CFE-8BB6-7439D9BD0787}" dt="2023-10-25T11:27:11.141" v="366" actId="26606"/>
          <ac:cxnSpMkLst>
            <pc:docMk/>
            <pc:sldMk cId="472448809" sldId="258"/>
            <ac:cxnSpMk id="16" creationId="{EE2E603F-4A95-4FE8-BB06-211DFD75DBEF}"/>
          </ac:cxnSpMkLst>
        </pc:cxnChg>
        <pc:cxnChg chg="add del">
          <ac:chgData name="Alberto Álvarez Álvarez" userId="b143456b-a2d4-4af7-9fed-c1598adb320f" providerId="ADAL" clId="{A3169A7E-5BD5-4CFE-8BB6-7439D9BD0787}" dt="2023-10-25T11:27:17.905" v="368" actId="26606"/>
          <ac:cxnSpMkLst>
            <pc:docMk/>
            <pc:sldMk cId="472448809" sldId="258"/>
            <ac:cxnSpMk id="19" creationId="{D2E57F3D-33BE-4306-87E6-245763719516}"/>
          </ac:cxnSpMkLst>
        </pc:cxnChg>
        <pc:cxnChg chg="add">
          <ac:chgData name="Alberto Álvarez Álvarez" userId="b143456b-a2d4-4af7-9fed-c1598adb320f" providerId="ADAL" clId="{A3169A7E-5BD5-4CFE-8BB6-7439D9BD0787}" dt="2023-10-25T11:27:17.910" v="369" actId="26606"/>
          <ac:cxnSpMkLst>
            <pc:docMk/>
            <pc:sldMk cId="472448809" sldId="258"/>
            <ac:cxnSpMk id="21" creationId="{F64F9B95-9045-48D2-B9F3-2927E98F54AA}"/>
          </ac:cxnSpMkLst>
        </pc:cxnChg>
        <pc:cxnChg chg="add">
          <ac:chgData name="Alberto Álvarez Álvarez" userId="b143456b-a2d4-4af7-9fed-c1598adb320f" providerId="ADAL" clId="{A3169A7E-5BD5-4CFE-8BB6-7439D9BD0787}" dt="2023-10-25T11:27:17.910" v="369" actId="26606"/>
          <ac:cxnSpMkLst>
            <pc:docMk/>
            <pc:sldMk cId="472448809" sldId="258"/>
            <ac:cxnSpMk id="22" creationId="{085AA86F-6A4D-4BCB-A045-D992CDC2959B}"/>
          </ac:cxnSpMkLst>
        </pc:cxnChg>
        <pc:cxnChg chg="add">
          <ac:chgData name="Alberto Álvarez Álvarez" userId="b143456b-a2d4-4af7-9fed-c1598adb320f" providerId="ADAL" clId="{A3169A7E-5BD5-4CFE-8BB6-7439D9BD0787}" dt="2023-10-25T11:27:17.910" v="369" actId="26606"/>
          <ac:cxnSpMkLst>
            <pc:docMk/>
            <pc:sldMk cId="472448809" sldId="258"/>
            <ac:cxnSpMk id="24" creationId="{EE2E603F-4A95-4FE8-BB06-211DFD75DBEF}"/>
          </ac:cxnSpMkLst>
        </pc:cxnChg>
      </pc:sldChg>
      <pc:sldChg chg="addSp delSp modSp new mod setBg">
        <pc:chgData name="Alberto Álvarez Álvarez" userId="b143456b-a2d4-4af7-9fed-c1598adb320f" providerId="ADAL" clId="{A3169A7E-5BD5-4CFE-8BB6-7439D9BD0787}" dt="2023-10-25T11:40:50.307" v="607" actId="20577"/>
        <pc:sldMkLst>
          <pc:docMk/>
          <pc:sldMk cId="1107032350" sldId="259"/>
        </pc:sldMkLst>
        <pc:spChg chg="mod">
          <ac:chgData name="Alberto Álvarez Álvarez" userId="b143456b-a2d4-4af7-9fed-c1598adb320f" providerId="ADAL" clId="{A3169A7E-5BD5-4CFE-8BB6-7439D9BD0787}" dt="2023-10-25T11:30:45.138" v="435" actId="26606"/>
          <ac:spMkLst>
            <pc:docMk/>
            <pc:sldMk cId="1107032350" sldId="259"/>
            <ac:spMk id="2" creationId="{079908AB-6BFB-CE64-81E9-565B20053B15}"/>
          </ac:spMkLst>
        </pc:spChg>
        <pc:spChg chg="del">
          <ac:chgData name="Alberto Álvarez Álvarez" userId="b143456b-a2d4-4af7-9fed-c1598adb320f" providerId="ADAL" clId="{A3169A7E-5BD5-4CFE-8BB6-7439D9BD0787}" dt="2023-10-25T11:29:28.995" v="394" actId="3680"/>
          <ac:spMkLst>
            <pc:docMk/>
            <pc:sldMk cId="1107032350" sldId="259"/>
            <ac:spMk id="3" creationId="{ECF29BB7-0301-0E13-C0D4-432A6BC74DF8}"/>
          </ac:spMkLst>
        </pc:spChg>
        <pc:spChg chg="add del">
          <ac:chgData name="Alberto Álvarez Álvarez" userId="b143456b-a2d4-4af7-9fed-c1598adb320f" providerId="ADAL" clId="{A3169A7E-5BD5-4CFE-8BB6-7439D9BD0787}" dt="2023-10-25T11:30:39.752" v="430" actId="26606"/>
          <ac:spMkLst>
            <pc:docMk/>
            <pc:sldMk cId="1107032350" sldId="259"/>
            <ac:spMk id="9" creationId="{F68B2C62-7648-4430-90D5-AE0F252AF113}"/>
          </ac:spMkLst>
        </pc:spChg>
        <pc:spChg chg="add del">
          <ac:chgData name="Alberto Álvarez Álvarez" userId="b143456b-a2d4-4af7-9fed-c1598adb320f" providerId="ADAL" clId="{A3169A7E-5BD5-4CFE-8BB6-7439D9BD0787}" dt="2023-10-25T11:30:43.822" v="432" actId="26606"/>
          <ac:spMkLst>
            <pc:docMk/>
            <pc:sldMk cId="1107032350" sldId="259"/>
            <ac:spMk id="15" creationId="{F68B2C62-7648-4430-90D5-AE0F252AF113}"/>
          </ac:spMkLst>
        </pc:spChg>
        <pc:spChg chg="add del">
          <ac:chgData name="Alberto Álvarez Álvarez" userId="b143456b-a2d4-4af7-9fed-c1598adb320f" providerId="ADAL" clId="{A3169A7E-5BD5-4CFE-8BB6-7439D9BD0787}" dt="2023-10-25T11:30:45.098" v="434" actId="26606"/>
          <ac:spMkLst>
            <pc:docMk/>
            <pc:sldMk cId="1107032350" sldId="259"/>
            <ac:spMk id="21" creationId="{33E93247-6229-44AB-A550-739E971E690B}"/>
          </ac:spMkLst>
        </pc:spChg>
        <pc:spChg chg="add">
          <ac:chgData name="Alberto Álvarez Álvarez" userId="b143456b-a2d4-4af7-9fed-c1598adb320f" providerId="ADAL" clId="{A3169A7E-5BD5-4CFE-8BB6-7439D9BD0787}" dt="2023-10-25T11:30:45.138" v="435" actId="26606"/>
          <ac:spMkLst>
            <pc:docMk/>
            <pc:sldMk cId="1107032350" sldId="259"/>
            <ac:spMk id="24" creationId="{F68B2C62-7648-4430-90D5-AE0F252AF113}"/>
          </ac:spMkLst>
        </pc:spChg>
        <pc:graphicFrameChg chg="add mod ord modGraphic">
          <ac:chgData name="Alberto Álvarez Álvarez" userId="b143456b-a2d4-4af7-9fed-c1598adb320f" providerId="ADAL" clId="{A3169A7E-5BD5-4CFE-8BB6-7439D9BD0787}" dt="2023-10-25T11:40:50.307" v="607" actId="20577"/>
          <ac:graphicFrameMkLst>
            <pc:docMk/>
            <pc:sldMk cId="1107032350" sldId="259"/>
            <ac:graphicFrameMk id="4" creationId="{D24E10E1-AC2C-5C3A-ED3E-3CD8B970F778}"/>
          </ac:graphicFrameMkLst>
        </pc:graphicFrameChg>
        <pc:cxnChg chg="add del">
          <ac:chgData name="Alberto Álvarez Álvarez" userId="b143456b-a2d4-4af7-9fed-c1598adb320f" providerId="ADAL" clId="{A3169A7E-5BD5-4CFE-8BB6-7439D9BD0787}" dt="2023-10-25T11:30:39.752" v="430" actId="26606"/>
          <ac:cxnSpMkLst>
            <pc:docMk/>
            <pc:sldMk cId="1107032350" sldId="259"/>
            <ac:cxnSpMk id="11" creationId="{AAD0195E-7F27-4D06-9427-0C121D721A14}"/>
          </ac:cxnSpMkLst>
        </pc:cxnChg>
        <pc:cxnChg chg="add del">
          <ac:chgData name="Alberto Álvarez Álvarez" userId="b143456b-a2d4-4af7-9fed-c1598adb320f" providerId="ADAL" clId="{A3169A7E-5BD5-4CFE-8BB6-7439D9BD0787}" dt="2023-10-25T11:30:39.752" v="430" actId="26606"/>
          <ac:cxnSpMkLst>
            <pc:docMk/>
            <pc:sldMk cId="1107032350" sldId="259"/>
            <ac:cxnSpMk id="13" creationId="{9D74C2FC-3228-4FC1-B97B-87AD35508D91}"/>
          </ac:cxnSpMkLst>
        </pc:cxnChg>
        <pc:cxnChg chg="add del">
          <ac:chgData name="Alberto Álvarez Álvarez" userId="b143456b-a2d4-4af7-9fed-c1598adb320f" providerId="ADAL" clId="{A3169A7E-5BD5-4CFE-8BB6-7439D9BD0787}" dt="2023-10-25T11:30:43.822" v="432" actId="26606"/>
          <ac:cxnSpMkLst>
            <pc:docMk/>
            <pc:sldMk cId="1107032350" sldId="259"/>
            <ac:cxnSpMk id="16" creationId="{B75B4F83-6FDB-4998-8E11-31CE6E7040B7}"/>
          </ac:cxnSpMkLst>
        </pc:cxnChg>
        <pc:cxnChg chg="add del">
          <ac:chgData name="Alberto Álvarez Álvarez" userId="b143456b-a2d4-4af7-9fed-c1598adb320f" providerId="ADAL" clId="{A3169A7E-5BD5-4CFE-8BB6-7439D9BD0787}" dt="2023-10-25T11:30:43.822" v="432" actId="26606"/>
          <ac:cxnSpMkLst>
            <pc:docMk/>
            <pc:sldMk cId="1107032350" sldId="259"/>
            <ac:cxnSpMk id="17" creationId="{B0794B99-5B9D-4B94-9505-1EDED76CD61F}"/>
          </ac:cxnSpMkLst>
        </pc:cxnChg>
        <pc:cxnChg chg="add del">
          <ac:chgData name="Alberto Álvarez Álvarez" userId="b143456b-a2d4-4af7-9fed-c1598adb320f" providerId="ADAL" clId="{A3169A7E-5BD5-4CFE-8BB6-7439D9BD0787}" dt="2023-10-25T11:30:45.098" v="434" actId="26606"/>
          <ac:cxnSpMkLst>
            <pc:docMk/>
            <pc:sldMk cId="1107032350" sldId="259"/>
            <ac:cxnSpMk id="19" creationId="{F64F9B95-9045-48D2-B9F3-2927E98F54AA}"/>
          </ac:cxnSpMkLst>
        </pc:cxnChg>
        <pc:cxnChg chg="add del">
          <ac:chgData name="Alberto Álvarez Álvarez" userId="b143456b-a2d4-4af7-9fed-c1598adb320f" providerId="ADAL" clId="{A3169A7E-5BD5-4CFE-8BB6-7439D9BD0787}" dt="2023-10-25T11:30:45.098" v="434" actId="26606"/>
          <ac:cxnSpMkLst>
            <pc:docMk/>
            <pc:sldMk cId="1107032350" sldId="259"/>
            <ac:cxnSpMk id="20" creationId="{085AA86F-6A4D-4BCB-A045-D992CDC2959B}"/>
          </ac:cxnSpMkLst>
        </pc:cxnChg>
        <pc:cxnChg chg="add del">
          <ac:chgData name="Alberto Álvarez Álvarez" userId="b143456b-a2d4-4af7-9fed-c1598adb320f" providerId="ADAL" clId="{A3169A7E-5BD5-4CFE-8BB6-7439D9BD0787}" dt="2023-10-25T11:30:45.098" v="434" actId="26606"/>
          <ac:cxnSpMkLst>
            <pc:docMk/>
            <pc:sldMk cId="1107032350" sldId="259"/>
            <ac:cxnSpMk id="22" creationId="{EE2E603F-4A95-4FE8-BB06-211DFD75DBEF}"/>
          </ac:cxnSpMkLst>
        </pc:cxnChg>
        <pc:cxnChg chg="add">
          <ac:chgData name="Alberto Álvarez Álvarez" userId="b143456b-a2d4-4af7-9fed-c1598adb320f" providerId="ADAL" clId="{A3169A7E-5BD5-4CFE-8BB6-7439D9BD0787}" dt="2023-10-25T11:30:45.138" v="435" actId="26606"/>
          <ac:cxnSpMkLst>
            <pc:docMk/>
            <pc:sldMk cId="1107032350" sldId="259"/>
            <ac:cxnSpMk id="25" creationId="{9BB96FAB-CCBF-4D1E-9D0D-B038ACC29BD0}"/>
          </ac:cxnSpMkLst>
        </pc:cxnChg>
      </pc:sldChg>
      <pc:sldChg chg="addSp delSp modSp new mod setBg">
        <pc:chgData name="Alberto Álvarez Álvarez" userId="b143456b-a2d4-4af7-9fed-c1598adb320f" providerId="ADAL" clId="{A3169A7E-5BD5-4CFE-8BB6-7439D9BD0787}" dt="2023-10-26T08:31:59.231" v="622"/>
        <pc:sldMkLst>
          <pc:docMk/>
          <pc:sldMk cId="2773952231" sldId="260"/>
        </pc:sldMkLst>
        <pc:spChg chg="mod">
          <ac:chgData name="Alberto Álvarez Álvarez" userId="b143456b-a2d4-4af7-9fed-c1598adb320f" providerId="ADAL" clId="{A3169A7E-5BD5-4CFE-8BB6-7439D9BD0787}" dt="2023-10-25T11:39:09.821" v="587" actId="26606"/>
          <ac:spMkLst>
            <pc:docMk/>
            <pc:sldMk cId="2773952231" sldId="260"/>
            <ac:spMk id="2" creationId="{C171DCB1-A093-0AE7-C352-3D4BE87406DE}"/>
          </ac:spMkLst>
        </pc:spChg>
        <pc:spChg chg="del">
          <ac:chgData name="Alberto Álvarez Álvarez" userId="b143456b-a2d4-4af7-9fed-c1598adb320f" providerId="ADAL" clId="{A3169A7E-5BD5-4CFE-8BB6-7439D9BD0787}" dt="2023-10-25T11:37:05.737" v="526" actId="3680"/>
          <ac:spMkLst>
            <pc:docMk/>
            <pc:sldMk cId="2773952231" sldId="260"/>
            <ac:spMk id="3" creationId="{C4332193-99AA-EF43-ADFD-69B3CCB4CA5B}"/>
          </ac:spMkLst>
        </pc:spChg>
        <pc:spChg chg="add del">
          <ac:chgData name="Alberto Álvarez Álvarez" userId="b143456b-a2d4-4af7-9fed-c1598adb320f" providerId="ADAL" clId="{A3169A7E-5BD5-4CFE-8BB6-7439D9BD0787}" dt="2023-10-25T11:39:09.821" v="587" actId="26606"/>
          <ac:spMkLst>
            <pc:docMk/>
            <pc:sldMk cId="2773952231" sldId="260"/>
            <ac:spMk id="9" creationId="{F68B2C62-7648-4430-90D5-AE0F252AF113}"/>
          </ac:spMkLst>
        </pc:spChg>
        <pc:spChg chg="add del">
          <ac:chgData name="Alberto Álvarez Álvarez" userId="b143456b-a2d4-4af7-9fed-c1598adb320f" providerId="ADAL" clId="{A3169A7E-5BD5-4CFE-8BB6-7439D9BD0787}" dt="2023-10-25T11:39:07.143" v="584" actId="26606"/>
          <ac:spMkLst>
            <pc:docMk/>
            <pc:sldMk cId="2773952231" sldId="260"/>
            <ac:spMk id="18" creationId="{F68B2C62-7648-4430-90D5-AE0F252AF113}"/>
          </ac:spMkLst>
        </pc:spChg>
        <pc:spChg chg="add del">
          <ac:chgData name="Alberto Álvarez Álvarez" userId="b143456b-a2d4-4af7-9fed-c1598adb320f" providerId="ADAL" clId="{A3169A7E-5BD5-4CFE-8BB6-7439D9BD0787}" dt="2023-10-25T11:39:09.782" v="586" actId="26606"/>
          <ac:spMkLst>
            <pc:docMk/>
            <pc:sldMk cId="2773952231" sldId="260"/>
            <ac:spMk id="24" creationId="{F68B2C62-7648-4430-90D5-AE0F252AF113}"/>
          </ac:spMkLst>
        </pc:spChg>
        <pc:spChg chg="add">
          <ac:chgData name="Alberto Álvarez Álvarez" userId="b143456b-a2d4-4af7-9fed-c1598adb320f" providerId="ADAL" clId="{A3169A7E-5BD5-4CFE-8BB6-7439D9BD0787}" dt="2023-10-25T11:39:09.821" v="587" actId="26606"/>
          <ac:spMkLst>
            <pc:docMk/>
            <pc:sldMk cId="2773952231" sldId="260"/>
            <ac:spMk id="28" creationId="{F68B2C62-7648-4430-90D5-AE0F252AF113}"/>
          </ac:spMkLst>
        </pc:spChg>
        <pc:graphicFrameChg chg="add mod ord modGraphic">
          <ac:chgData name="Alberto Álvarez Álvarez" userId="b143456b-a2d4-4af7-9fed-c1598adb320f" providerId="ADAL" clId="{A3169A7E-5BD5-4CFE-8BB6-7439D9BD0787}" dt="2023-10-26T08:31:59.231" v="622"/>
          <ac:graphicFrameMkLst>
            <pc:docMk/>
            <pc:sldMk cId="2773952231" sldId="260"/>
            <ac:graphicFrameMk id="4" creationId="{D4F549F1-E2BA-224A-577D-7C2ADE70F59D}"/>
          </ac:graphicFrameMkLst>
        </pc:graphicFrameChg>
        <pc:cxnChg chg="add del">
          <ac:chgData name="Alberto Álvarez Álvarez" userId="b143456b-a2d4-4af7-9fed-c1598adb320f" providerId="ADAL" clId="{A3169A7E-5BD5-4CFE-8BB6-7439D9BD0787}" dt="2023-10-25T11:39:09.821" v="587" actId="26606"/>
          <ac:cxnSpMkLst>
            <pc:docMk/>
            <pc:sldMk cId="2773952231" sldId="260"/>
            <ac:cxnSpMk id="11" creationId="{AAD0195E-7F27-4D06-9427-0C121D721A14}"/>
          </ac:cxnSpMkLst>
        </pc:cxnChg>
        <pc:cxnChg chg="add del">
          <ac:chgData name="Alberto Álvarez Álvarez" userId="b143456b-a2d4-4af7-9fed-c1598adb320f" providerId="ADAL" clId="{A3169A7E-5BD5-4CFE-8BB6-7439D9BD0787}" dt="2023-10-25T11:39:09.821" v="587" actId="26606"/>
          <ac:cxnSpMkLst>
            <pc:docMk/>
            <pc:sldMk cId="2773952231" sldId="260"/>
            <ac:cxnSpMk id="13" creationId="{9D74C2FC-3228-4FC1-B97B-87AD35508D91}"/>
          </ac:cxnSpMkLst>
        </pc:cxnChg>
        <pc:cxnChg chg="add del">
          <ac:chgData name="Alberto Álvarez Álvarez" userId="b143456b-a2d4-4af7-9fed-c1598adb320f" providerId="ADAL" clId="{A3169A7E-5BD5-4CFE-8BB6-7439D9BD0787}" dt="2023-10-25T11:39:07.143" v="584" actId="26606"/>
          <ac:cxnSpMkLst>
            <pc:docMk/>
            <pc:sldMk cId="2773952231" sldId="260"/>
            <ac:cxnSpMk id="20" creationId="{AAD0195E-7F27-4D06-9427-0C121D721A14}"/>
          </ac:cxnSpMkLst>
        </pc:cxnChg>
        <pc:cxnChg chg="add del">
          <ac:chgData name="Alberto Álvarez Álvarez" userId="b143456b-a2d4-4af7-9fed-c1598adb320f" providerId="ADAL" clId="{A3169A7E-5BD5-4CFE-8BB6-7439D9BD0787}" dt="2023-10-25T11:39:07.143" v="584" actId="26606"/>
          <ac:cxnSpMkLst>
            <pc:docMk/>
            <pc:sldMk cId="2773952231" sldId="260"/>
            <ac:cxnSpMk id="22" creationId="{9D74C2FC-3228-4FC1-B97B-87AD35508D91}"/>
          </ac:cxnSpMkLst>
        </pc:cxnChg>
        <pc:cxnChg chg="add del">
          <ac:chgData name="Alberto Álvarez Álvarez" userId="b143456b-a2d4-4af7-9fed-c1598adb320f" providerId="ADAL" clId="{A3169A7E-5BD5-4CFE-8BB6-7439D9BD0787}" dt="2023-10-25T11:39:09.782" v="586" actId="26606"/>
          <ac:cxnSpMkLst>
            <pc:docMk/>
            <pc:sldMk cId="2773952231" sldId="260"/>
            <ac:cxnSpMk id="25" creationId="{AAD0195E-7F27-4D06-9427-0C121D721A14}"/>
          </ac:cxnSpMkLst>
        </pc:cxnChg>
        <pc:cxnChg chg="add del">
          <ac:chgData name="Alberto Álvarez Álvarez" userId="b143456b-a2d4-4af7-9fed-c1598adb320f" providerId="ADAL" clId="{A3169A7E-5BD5-4CFE-8BB6-7439D9BD0787}" dt="2023-10-25T11:39:09.782" v="586" actId="26606"/>
          <ac:cxnSpMkLst>
            <pc:docMk/>
            <pc:sldMk cId="2773952231" sldId="260"/>
            <ac:cxnSpMk id="26" creationId="{9D74C2FC-3228-4FC1-B97B-87AD35508D91}"/>
          </ac:cxnSpMkLst>
        </pc:cxnChg>
        <pc:cxnChg chg="add">
          <ac:chgData name="Alberto Álvarez Álvarez" userId="b143456b-a2d4-4af7-9fed-c1598adb320f" providerId="ADAL" clId="{A3169A7E-5BD5-4CFE-8BB6-7439D9BD0787}" dt="2023-10-25T11:39:09.821" v="587" actId="26606"/>
          <ac:cxnSpMkLst>
            <pc:docMk/>
            <pc:sldMk cId="2773952231" sldId="260"/>
            <ac:cxnSpMk id="29" creationId="{9BB96FAB-CCBF-4D1E-9D0D-B038ACC29BD0}"/>
          </ac:cxnSpMkLst>
        </pc:cxnChg>
      </pc:sldChg>
      <pc:sldChg chg="addSp delSp modSp new mod">
        <pc:chgData name="Alberto Álvarez Álvarez" userId="b143456b-a2d4-4af7-9fed-c1598adb320f" providerId="ADAL" clId="{A3169A7E-5BD5-4CFE-8BB6-7439D9BD0787}" dt="2023-10-26T10:58:31.610" v="642" actId="14734"/>
        <pc:sldMkLst>
          <pc:docMk/>
          <pc:sldMk cId="2731441299" sldId="261"/>
        </pc:sldMkLst>
        <pc:spChg chg="mod">
          <ac:chgData name="Alberto Álvarez Álvarez" userId="b143456b-a2d4-4af7-9fed-c1598adb320f" providerId="ADAL" clId="{A3169A7E-5BD5-4CFE-8BB6-7439D9BD0787}" dt="2023-10-25T11:42:01.650" v="619" actId="20577"/>
          <ac:spMkLst>
            <pc:docMk/>
            <pc:sldMk cId="2731441299" sldId="261"/>
            <ac:spMk id="2" creationId="{6055C094-27EE-73A7-912F-5B3A5ABD401C}"/>
          </ac:spMkLst>
        </pc:spChg>
        <pc:spChg chg="del">
          <ac:chgData name="Alberto Álvarez Álvarez" userId="b143456b-a2d4-4af7-9fed-c1598adb320f" providerId="ADAL" clId="{A3169A7E-5BD5-4CFE-8BB6-7439D9BD0787}" dt="2023-10-26T08:31:45.159" v="620" actId="3680"/>
          <ac:spMkLst>
            <pc:docMk/>
            <pc:sldMk cId="2731441299" sldId="261"/>
            <ac:spMk id="3" creationId="{D235BB0D-73EE-68F0-D6C7-8CF51B85FEFA}"/>
          </ac:spMkLst>
        </pc:spChg>
        <pc:graphicFrameChg chg="add mod modGraphic">
          <ac:chgData name="Alberto Álvarez Álvarez" userId="b143456b-a2d4-4af7-9fed-c1598adb320f" providerId="ADAL" clId="{A3169A7E-5BD5-4CFE-8BB6-7439D9BD0787}" dt="2023-10-26T10:58:31.610" v="642" actId="14734"/>
          <ac:graphicFrameMkLst>
            <pc:docMk/>
            <pc:sldMk cId="2731441299" sldId="261"/>
            <ac:graphicFrameMk id="3" creationId="{C736BEB2-20BF-D5B9-6832-967F1EDF7EE1}"/>
          </ac:graphicFrameMkLst>
        </pc:graphicFrameChg>
        <pc:graphicFrameChg chg="add mod ord modGraphic">
          <ac:chgData name="Alberto Álvarez Álvarez" userId="b143456b-a2d4-4af7-9fed-c1598adb320f" providerId="ADAL" clId="{A3169A7E-5BD5-4CFE-8BB6-7439D9BD0787}" dt="2023-10-26T10:57:57.957" v="637" actId="14100"/>
          <ac:graphicFrameMkLst>
            <pc:docMk/>
            <pc:sldMk cId="2731441299" sldId="261"/>
            <ac:graphicFrameMk id="4" creationId="{3D96C057-4B75-B2E2-8119-7D68BE23FCEB}"/>
          </ac:graphicFrameMkLst>
        </pc:graphicFrameChg>
      </pc:sldChg>
      <pc:sldMasterChg chg="add del addSldLayout delSldLayout">
        <pc:chgData name="Alberto Álvarez Álvarez" userId="b143456b-a2d4-4af7-9fed-c1598adb320f" providerId="ADAL" clId="{A3169A7E-5BD5-4CFE-8BB6-7439D9BD0787}" dt="2023-10-25T10:58:07.912" v="62" actId="26606"/>
        <pc:sldMasterMkLst>
          <pc:docMk/>
          <pc:sldMasterMk cId="2460954070" sldId="2147483660"/>
        </pc:sldMasterMkLst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lberto Álvarez Álvarez" userId="b143456b-a2d4-4af7-9fed-c1598adb320f" providerId="ADAL" clId="{A3169A7E-5BD5-4CFE-8BB6-7439D9BD0787}" dt="2023-10-25T10:57:54.033" v="46" actId="26606"/>
        <pc:sldMasterMkLst>
          <pc:docMk/>
          <pc:sldMasterMk cId="648073710" sldId="2147483672"/>
        </pc:sldMasterMkLst>
        <pc:sldLayoutChg chg="add del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1663878692" sldId="2147483673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457942224" sldId="2147483674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1083839715" sldId="2147483675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111643602" sldId="2147483676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217815321" sldId="2147483677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3890832021" sldId="2147483678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2261500886" sldId="2147483679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2086703342" sldId="2147483680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3037584704" sldId="2147483681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858985930" sldId="2147483682"/>
          </pc:sldLayoutMkLst>
        </pc:sldLayoutChg>
        <pc:sldLayoutChg chg="add del replId">
          <pc:chgData name="Alberto Álvarez Álvarez" userId="b143456b-a2d4-4af7-9fed-c1598adb320f" providerId="ADAL" clId="{A3169A7E-5BD5-4CFE-8BB6-7439D9BD0787}" dt="2023-10-25T10:57:54.033" v="46" actId="26606"/>
          <pc:sldLayoutMkLst>
            <pc:docMk/>
            <pc:sldMasterMk cId="648073710" sldId="2147483672"/>
            <pc:sldLayoutMk cId="1730186602" sldId="2147483683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7.912" v="62" actId="26606"/>
        <pc:sldMasterMkLst>
          <pc:docMk/>
          <pc:sldMasterMk cId="1123315463" sldId="2147483685"/>
        </pc:sldMasterMkLst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2540903871" sldId="214748367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530553777" sldId="214748367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2232149984" sldId="214748367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3315072984" sldId="214748367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2592328127" sldId="214748367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2467508591" sldId="214748367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4101240171" sldId="214748368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1564376261" sldId="214748368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1974333961" sldId="214748368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166926377" sldId="214748368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912" v="62" actId="26606"/>
          <pc:sldLayoutMkLst>
            <pc:docMk/>
            <pc:sldMasterMk cId="1123315463" sldId="2147483685"/>
            <pc:sldLayoutMk cId="727046193" sldId="2147483684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4.300" v="53" actId="26606"/>
        <pc:sldMasterMkLst>
          <pc:docMk/>
          <pc:sldMasterMk cId="2818012589" sldId="2147483711"/>
        </pc:sldMasterMkLst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851825244" sldId="214748370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133597231" sldId="214748370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253300627" sldId="214748370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3765217471" sldId="214748370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3185423626" sldId="214748370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3095597551" sldId="214748370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1687062112" sldId="214748370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105030036" sldId="214748370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4288047067" sldId="214748370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1930245412" sldId="214748370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300" v="53" actId="26606"/>
          <pc:sldLayoutMkLst>
            <pc:docMk/>
            <pc:sldMasterMk cId="2818012589" sldId="2147483711"/>
            <pc:sldLayoutMk cId="2446506403" sldId="2147483710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4.891" v="55" actId="26606"/>
        <pc:sldMasterMkLst>
          <pc:docMk/>
          <pc:sldMasterMk cId="2977826937" sldId="2147483724"/>
        </pc:sldMasterMkLst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3074350134" sldId="214748371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946648038" sldId="214748371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3019239526" sldId="214748371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2295101590" sldId="214748371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1591341778" sldId="214748371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2238595172" sldId="214748371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1820289889" sldId="214748371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2715747052" sldId="214748372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3676875060" sldId="214748372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1825513857" sldId="214748372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4.891" v="55" actId="26606"/>
          <pc:sldLayoutMkLst>
            <pc:docMk/>
            <pc:sldMasterMk cId="2977826937" sldId="2147483724"/>
            <pc:sldLayoutMk cId="4202964587" sldId="2147483723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6.271" v="57" actId="26606"/>
        <pc:sldMasterMkLst>
          <pc:docMk/>
          <pc:sldMasterMk cId="1249751202" sldId="2147483737"/>
        </pc:sldMasterMkLst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50898650" sldId="214748372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1359992102" sldId="214748372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584913763" sldId="214748372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680617580" sldId="214748372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3632499865" sldId="214748373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3697980068" sldId="214748373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116279017" sldId="214748373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513242822" sldId="214748373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916240893" sldId="214748373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454027374" sldId="214748373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6.271" v="57" actId="26606"/>
          <pc:sldLayoutMkLst>
            <pc:docMk/>
            <pc:sldMasterMk cId="1249751202" sldId="2147483737"/>
            <pc:sldLayoutMk cId="636488643" sldId="2147483736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7.088" v="59" actId="26606"/>
        <pc:sldMasterMkLst>
          <pc:docMk/>
          <pc:sldMasterMk cId="827463518" sldId="2147483750"/>
        </pc:sldMasterMkLst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3343099641" sldId="214748373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2949618609" sldId="214748374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1185571610" sldId="214748374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3636495948" sldId="214748374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3641398097" sldId="214748374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4037038749" sldId="214748374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3233015853" sldId="214748374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1756503904" sldId="214748374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4092604489" sldId="214748374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793390632" sldId="214748374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088" v="59" actId="26606"/>
          <pc:sldLayoutMkLst>
            <pc:docMk/>
            <pc:sldMasterMk cId="827463518" sldId="2147483750"/>
            <pc:sldLayoutMk cId="3398682608" sldId="2147483749"/>
          </pc:sldLayoutMkLst>
        </pc:sldLayoutChg>
      </pc:sldMasterChg>
      <pc:sldMasterChg chg="add del addSldLayout delSldLayout">
        <pc:chgData name="Alberto Álvarez Álvarez" userId="b143456b-a2d4-4af7-9fed-c1598adb320f" providerId="ADAL" clId="{A3169A7E-5BD5-4CFE-8BB6-7439D9BD0787}" dt="2023-10-25T10:58:07.828" v="61" actId="26606"/>
        <pc:sldMasterMkLst>
          <pc:docMk/>
          <pc:sldMasterMk cId="3714759966" sldId="2147483763"/>
        </pc:sldMasterMkLst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1344767521" sldId="2147483752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3273732441" sldId="2147483753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3903799171" sldId="2147483754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163569875" sldId="2147483755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3614020947" sldId="2147483756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390912304" sldId="2147483757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1855364946" sldId="2147483758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849525880" sldId="2147483759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65879473" sldId="2147483760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746613819" sldId="2147483761"/>
          </pc:sldLayoutMkLst>
        </pc:sldLayoutChg>
        <pc:sldLayoutChg chg="add del">
          <pc:chgData name="Alberto Álvarez Álvarez" userId="b143456b-a2d4-4af7-9fed-c1598adb320f" providerId="ADAL" clId="{A3169A7E-5BD5-4CFE-8BB6-7439D9BD0787}" dt="2023-10-25T10:58:07.828" v="61" actId="26606"/>
          <pc:sldLayoutMkLst>
            <pc:docMk/>
            <pc:sldMasterMk cId="3714759966" sldId="2147483763"/>
            <pc:sldLayoutMk cId="4203613484" sldId="21474837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7CCB-9242-415C-B36D-4116965F0210}" type="datetimeFigureOut">
              <a:t>26/10/2023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57D06-8E26-4FF7-AEAA-DD83705352D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76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Mencionar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utilidad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conocer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vías</a:t>
            </a:r>
            <a:r>
              <a:rPr lang="en-US">
                <a:ea typeface="Calibri"/>
                <a:cs typeface="Calibri"/>
              </a:rPr>
              <a:t> y </a:t>
            </a:r>
            <a:r>
              <a:rPr lang="en-US" err="1">
                <a:ea typeface="Calibri"/>
                <a:cs typeface="Calibri"/>
              </a:rPr>
              <a:t>áreas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más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ocupadas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mantenimiento</a:t>
            </a:r>
            <a:r>
              <a:rPr lang="en-US">
                <a:ea typeface="Calibri"/>
                <a:cs typeface="Calibri"/>
              </a:rPr>
              <a:t> de las </a:t>
            </a:r>
            <a:r>
              <a:rPr lang="en-US" err="1">
                <a:ea typeface="Calibri"/>
                <a:cs typeface="Calibri"/>
              </a:rPr>
              <a:t>calzadas</a:t>
            </a:r>
            <a:r>
              <a:rPr lang="en-US">
                <a:ea typeface="Calibri"/>
                <a:cs typeface="Calibri"/>
              </a:rPr>
              <a:t>).</a:t>
            </a:r>
          </a:p>
          <a:p>
            <a:r>
              <a:rPr lang="en-US" err="1">
                <a:ea typeface="Calibri"/>
                <a:cs typeface="Calibri"/>
              </a:rPr>
              <a:t>Mencionar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alternativas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enrutamiento</a:t>
            </a:r>
            <a:r>
              <a:rPr lang="en-US">
                <a:ea typeface="Calibri"/>
                <a:cs typeface="Calibri"/>
              </a:rPr>
              <a:t> como Google Maps o Waze.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57D06-8E26-4FF7-AEAA-DD83705352D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7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Mencionar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una</a:t>
            </a:r>
            <a:r>
              <a:rPr lang="en-US" dirty="0">
                <a:ea typeface="Calibri"/>
                <a:cs typeface="Calibri"/>
              </a:rPr>
              <a:t> entrada de </a:t>
            </a:r>
            <a:r>
              <a:rPr lang="en-US" dirty="0" err="1">
                <a:ea typeface="Calibri"/>
                <a:cs typeface="Calibri"/>
              </a:rPr>
              <a:t>cada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apartado</a:t>
            </a:r>
            <a:r>
              <a:rPr lang="en-US" dirty="0">
                <a:ea typeface="Calibri"/>
                <a:cs typeface="Calibri"/>
              </a:rPr>
              <a:t>:</a:t>
            </a:r>
          </a:p>
          <a:p>
            <a:r>
              <a:rPr lang="en-US" dirty="0">
                <a:ea typeface="Calibri"/>
                <a:cs typeface="Calibri"/>
              </a:rPr>
              <a:t>D: </a:t>
            </a:r>
            <a:r>
              <a:rPr lang="en-US" dirty="0" err="1">
                <a:ea typeface="Calibri"/>
                <a:cs typeface="Calibri"/>
              </a:rPr>
              <a:t>Disponibilidad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dependiente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otras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entidades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A: </a:t>
            </a:r>
            <a:r>
              <a:rPr lang="en-US" dirty="0" err="1">
                <a:ea typeface="Calibri"/>
                <a:cs typeface="Calibri"/>
              </a:rPr>
              <a:t>Cambios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funcionamiento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información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función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legislación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poder</a:t>
            </a:r>
            <a:r>
              <a:rPr lang="en-US" dirty="0">
                <a:ea typeface="Calibri"/>
                <a:cs typeface="Calibri"/>
              </a:rPr>
              <a:t> ser de </a:t>
            </a:r>
            <a:r>
              <a:rPr lang="en-US" dirty="0" err="1">
                <a:ea typeface="Calibri"/>
                <a:cs typeface="Calibri"/>
              </a:rPr>
              <a:t>naturaleza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delicada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F: </a:t>
            </a:r>
            <a:r>
              <a:rPr lang="en-US" dirty="0" err="1">
                <a:ea typeface="Calibri"/>
                <a:cs typeface="Calibri"/>
              </a:rPr>
              <a:t>Verátil</a:t>
            </a:r>
            <a:r>
              <a:rPr lang="en-US" dirty="0">
                <a:ea typeface="Calibri"/>
                <a:cs typeface="Calibri"/>
              </a:rPr>
              <a:t>, util para </a:t>
            </a:r>
            <a:r>
              <a:rPr lang="en-US" dirty="0" err="1">
                <a:ea typeface="Calibri"/>
                <a:cs typeface="Calibri"/>
              </a:rPr>
              <a:t>distintos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sectores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completamente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diferentes</a:t>
            </a:r>
            <a:r>
              <a:rPr lang="en-US" dirty="0">
                <a:ea typeface="Calibri"/>
                <a:cs typeface="Calibri"/>
              </a:rPr>
              <a:t> (Si </a:t>
            </a:r>
            <a:r>
              <a:rPr lang="en-US" dirty="0" err="1">
                <a:ea typeface="Calibri"/>
                <a:cs typeface="Calibri"/>
              </a:rPr>
              <a:t>desaparece</a:t>
            </a:r>
            <a:r>
              <a:rPr lang="en-US" dirty="0">
                <a:ea typeface="Calibri"/>
                <a:cs typeface="Calibri"/>
              </a:rPr>
              <a:t> uno, no </a:t>
            </a:r>
            <a:r>
              <a:rPr lang="en-US" dirty="0" err="1">
                <a:ea typeface="Calibri"/>
                <a:cs typeface="Calibri"/>
              </a:rPr>
              <a:t>nos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quedamos</a:t>
            </a:r>
            <a:r>
              <a:rPr lang="en-US" dirty="0">
                <a:ea typeface="Calibri"/>
                <a:cs typeface="Calibri"/>
              </a:rPr>
              <a:t> sin </a:t>
            </a:r>
            <a:r>
              <a:rPr lang="en-US" dirty="0" err="1">
                <a:ea typeface="Calibri"/>
                <a:cs typeface="Calibri"/>
              </a:rPr>
              <a:t>clientes</a:t>
            </a:r>
            <a:r>
              <a:rPr lang="en-US" dirty="0">
                <a:ea typeface="Calibri"/>
                <a:cs typeface="Calibri"/>
              </a:rPr>
              <a:t>).</a:t>
            </a:r>
          </a:p>
          <a:p>
            <a:r>
              <a:rPr lang="en-US" dirty="0">
                <a:ea typeface="Calibri"/>
                <a:cs typeface="Calibri"/>
              </a:rPr>
              <a:t>O: </a:t>
            </a:r>
            <a:r>
              <a:rPr lang="en-US" dirty="0" err="1">
                <a:ea typeface="Calibri"/>
                <a:cs typeface="Calibri"/>
              </a:rPr>
              <a:t>Implementación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independiente</a:t>
            </a:r>
            <a:r>
              <a:rPr lang="en-US" dirty="0">
                <a:ea typeface="Calibri"/>
                <a:cs typeface="Calibri"/>
              </a:rPr>
              <a:t> de la </a:t>
            </a:r>
            <a:r>
              <a:rPr lang="en-US" dirty="0" err="1">
                <a:ea typeface="Calibri"/>
                <a:cs typeface="Calibri"/>
              </a:rPr>
              <a:t>localización</a:t>
            </a:r>
            <a:r>
              <a:rPr lang="en-US" dirty="0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57D06-8E26-4FF7-AEAA-DD83705352D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Mencionar</a:t>
            </a:r>
            <a:r>
              <a:rPr lang="en-US">
                <a:ea typeface="Calibri"/>
                <a:cs typeface="Calibri"/>
              </a:rPr>
              <a:t> dos </a:t>
            </a:r>
            <a:r>
              <a:rPr lang="en-US" err="1">
                <a:ea typeface="Calibri"/>
                <a:cs typeface="Calibri"/>
              </a:rPr>
              <a:t>cuestiones</a:t>
            </a:r>
            <a:r>
              <a:rPr lang="en-US">
                <a:ea typeface="Calibri"/>
                <a:cs typeface="Calibri"/>
              </a:rPr>
              <a:t> claves </a:t>
            </a:r>
            <a:r>
              <a:rPr lang="en-US" err="1">
                <a:ea typeface="Calibri"/>
                <a:cs typeface="Calibri"/>
              </a:rPr>
              <a:t>sobre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cada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servicio</a:t>
            </a:r>
            <a:r>
              <a:rPr lang="en-US">
                <a:ea typeface="Calibri"/>
                <a:cs typeface="Calibri"/>
              </a:rPr>
              <a:t>: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Esenciales</a:t>
            </a:r>
            <a:r>
              <a:rPr lang="en-US">
                <a:ea typeface="Calibri"/>
                <a:cs typeface="Calibri"/>
              </a:rPr>
              <a:t>: Para </a:t>
            </a:r>
            <a:r>
              <a:rPr lang="en-US" err="1">
                <a:ea typeface="Calibri"/>
                <a:cs typeface="Calibri"/>
              </a:rPr>
              <a:t>emergencias</a:t>
            </a:r>
            <a:r>
              <a:rPr lang="en-US">
                <a:ea typeface="Calibri"/>
                <a:cs typeface="Calibri"/>
              </a:rPr>
              <a:t> (</a:t>
            </a:r>
            <a:r>
              <a:rPr lang="en-US" err="1">
                <a:ea typeface="Calibri"/>
                <a:cs typeface="Calibri"/>
              </a:rPr>
              <a:t>ambulancias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policía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bomberos</a:t>
            </a:r>
            <a:r>
              <a:rPr lang="en-US">
                <a:ea typeface="Calibri"/>
                <a:cs typeface="Calibri"/>
              </a:rPr>
              <a:t>). Permite </a:t>
            </a:r>
            <a:r>
              <a:rPr lang="en-US" err="1">
                <a:ea typeface="Calibri"/>
                <a:cs typeface="Calibri"/>
              </a:rPr>
              <a:t>seleccionar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rutas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función</a:t>
            </a:r>
            <a:r>
              <a:rPr lang="en-US">
                <a:ea typeface="Calibri"/>
                <a:cs typeface="Calibri"/>
              </a:rPr>
              <a:t> del </a:t>
            </a:r>
            <a:r>
              <a:rPr lang="en-US" err="1">
                <a:ea typeface="Calibri"/>
                <a:cs typeface="Calibri"/>
              </a:rPr>
              <a:t>vehículo</a:t>
            </a:r>
            <a:r>
              <a:rPr lang="en-US">
                <a:ea typeface="Calibri"/>
                <a:cs typeface="Calibri"/>
              </a:rPr>
              <a:t> (Un </a:t>
            </a:r>
            <a:r>
              <a:rPr lang="en-US" err="1">
                <a:ea typeface="Calibri"/>
                <a:cs typeface="Calibri"/>
              </a:rPr>
              <a:t>cambión</a:t>
            </a:r>
            <a:r>
              <a:rPr lang="en-US">
                <a:ea typeface="Calibri"/>
                <a:cs typeface="Calibri"/>
              </a:rPr>
              <a:t> de </a:t>
            </a:r>
            <a:r>
              <a:rPr lang="en-US" err="1">
                <a:ea typeface="Calibri"/>
                <a:cs typeface="Calibri"/>
              </a:rPr>
              <a:t>bomberos</a:t>
            </a:r>
            <a:r>
              <a:rPr lang="en-US">
                <a:ea typeface="Calibri"/>
                <a:cs typeface="Calibri"/>
              </a:rPr>
              <a:t> no </a:t>
            </a:r>
            <a:r>
              <a:rPr lang="en-US" err="1">
                <a:ea typeface="Calibri"/>
                <a:cs typeface="Calibri"/>
              </a:rPr>
              <a:t>pasa</a:t>
            </a:r>
            <a:r>
              <a:rPr lang="en-US">
                <a:ea typeface="Calibri"/>
                <a:cs typeface="Calibri"/>
              </a:rPr>
              <a:t> por </a:t>
            </a:r>
            <a:r>
              <a:rPr lang="en-US" err="1">
                <a:ea typeface="Calibri"/>
                <a:cs typeface="Calibri"/>
              </a:rPr>
              <a:t>caminos</a:t>
            </a:r>
            <a:r>
              <a:rPr lang="en-US">
                <a:ea typeface="Calibri"/>
                <a:cs typeface="Calibri"/>
              </a:rPr>
              <a:t> mal </a:t>
            </a:r>
            <a:r>
              <a:rPr lang="en-US" err="1">
                <a:ea typeface="Calibri"/>
                <a:cs typeface="Calibri"/>
              </a:rPr>
              <a:t>mantenidos</a:t>
            </a:r>
            <a:r>
              <a:rPr lang="en-US">
                <a:ea typeface="Calibri"/>
                <a:cs typeface="Calibri"/>
              </a:rPr>
              <a:t> y </a:t>
            </a:r>
            <a:r>
              <a:rPr lang="en-US" err="1">
                <a:ea typeface="Calibri"/>
                <a:cs typeface="Calibri"/>
              </a:rPr>
              <a:t>estrechos</a:t>
            </a:r>
            <a:r>
              <a:rPr lang="en-US">
                <a:ea typeface="Calibri"/>
                <a:cs typeface="Calibri"/>
              </a:rPr>
              <a:t>).</a:t>
            </a:r>
          </a:p>
          <a:p>
            <a:r>
              <a:rPr lang="en-US">
                <a:ea typeface="Calibri"/>
                <a:cs typeface="Calibri"/>
              </a:rPr>
              <a:t>Transporte: </a:t>
            </a:r>
            <a:r>
              <a:rPr lang="en-US" err="1">
                <a:ea typeface="Calibri"/>
                <a:cs typeface="Calibri"/>
              </a:rPr>
              <a:t>Utilizado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transporte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público</a:t>
            </a:r>
            <a:r>
              <a:rPr lang="en-US">
                <a:ea typeface="Calibri"/>
                <a:cs typeface="Calibri"/>
              </a:rPr>
              <a:t> y privado (Uber, Taxi).</a:t>
            </a:r>
          </a:p>
          <a:p>
            <a:r>
              <a:rPr lang="en-US">
                <a:ea typeface="Calibri"/>
                <a:cs typeface="Calibri"/>
              </a:rPr>
              <a:t>Urbano: </a:t>
            </a:r>
            <a:r>
              <a:rPr lang="en-US" err="1">
                <a:ea typeface="Calibri"/>
                <a:cs typeface="Calibri"/>
              </a:rPr>
              <a:t>Utilizado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ayuntamiento</a:t>
            </a:r>
            <a:r>
              <a:rPr lang="en-US">
                <a:ea typeface="Calibri"/>
                <a:cs typeface="Calibri"/>
              </a:rPr>
              <a:t>, da acceso total a la información de </a:t>
            </a:r>
            <a:r>
              <a:rPr lang="en-US" err="1">
                <a:ea typeface="Calibri"/>
                <a:cs typeface="Calibri"/>
              </a:rPr>
              <a:t>una</a:t>
            </a:r>
            <a:r>
              <a:rPr lang="en-US">
                <a:ea typeface="Calibri"/>
                <a:cs typeface="Calibri"/>
              </a:rPr>
              <a:t> zona </a:t>
            </a:r>
            <a:r>
              <a:rPr lang="en-US" err="1">
                <a:ea typeface="Calibri"/>
                <a:cs typeface="Calibri"/>
              </a:rPr>
              <a:t>urbana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 err="1">
                <a:ea typeface="Calibri"/>
                <a:cs typeface="Calibri"/>
              </a:rPr>
              <a:t>Logística</a:t>
            </a:r>
            <a:r>
              <a:rPr lang="en-US">
                <a:ea typeface="Calibri"/>
                <a:cs typeface="Calibri"/>
              </a:rPr>
              <a:t>: </a:t>
            </a:r>
            <a:r>
              <a:rPr lang="en-US" err="1">
                <a:ea typeface="Calibri"/>
                <a:cs typeface="Calibri"/>
              </a:rPr>
              <a:t>Utilizado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por</a:t>
            </a:r>
            <a:r>
              <a:rPr lang="en-US">
                <a:ea typeface="Calibri"/>
                <a:cs typeface="Calibri"/>
              </a:rPr>
              <a:t> couriers (UPS, SEUR).</a:t>
            </a:r>
          </a:p>
          <a:p>
            <a:r>
              <a:rPr lang="en-US">
                <a:ea typeface="Calibri"/>
                <a:cs typeface="Calibri"/>
              </a:rPr>
              <a:t>Rural: Urbano pero para zonas rurales. RECHAZO POR FALTA DE CLIENTES Y DIFICULTAD PARA OBTENER DATOS.</a:t>
            </a:r>
          </a:p>
          <a:p>
            <a:r>
              <a:rPr lang="en-US" err="1">
                <a:ea typeface="Calibri"/>
                <a:cs typeface="Calibri"/>
              </a:rPr>
              <a:t>Ocio</a:t>
            </a:r>
            <a:r>
              <a:rPr lang="en-US">
                <a:ea typeface="Calibri"/>
                <a:cs typeface="Calibri"/>
              </a:rPr>
              <a:t>: </a:t>
            </a:r>
            <a:r>
              <a:rPr lang="en-US" err="1">
                <a:ea typeface="Calibri"/>
                <a:cs typeface="Calibri"/>
              </a:rPr>
              <a:t>Utilizado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principalmente</a:t>
            </a:r>
            <a:r>
              <a:rPr lang="en-US">
                <a:ea typeface="Calibri"/>
                <a:cs typeface="Calibri"/>
              </a:rPr>
              <a:t> para turismo. RETIRADO POR SÓLO SER RENTABLE EN CIERTOS PERÍODOS DEL AÑO.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57D06-8E26-4FF7-AEAA-DD83705352D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Generalmente</a:t>
            </a:r>
            <a:r>
              <a:rPr lang="en-US">
                <a:ea typeface="Calibri"/>
                <a:cs typeface="Calibri"/>
              </a:rPr>
              <a:t>: </a:t>
            </a:r>
            <a:r>
              <a:rPr lang="en-US" err="1">
                <a:ea typeface="Calibri"/>
                <a:cs typeface="Calibri"/>
              </a:rPr>
              <a:t>Soporte</a:t>
            </a:r>
            <a:r>
              <a:rPr lang="en-US">
                <a:ea typeface="Calibri"/>
                <a:cs typeface="Calibri"/>
              </a:rPr>
              <a:t> 1 -&gt; </a:t>
            </a:r>
            <a:r>
              <a:rPr lang="en-US" err="1">
                <a:ea typeface="Calibri"/>
                <a:cs typeface="Calibri"/>
              </a:rPr>
              <a:t>Soporte</a:t>
            </a:r>
            <a:r>
              <a:rPr lang="en-US">
                <a:ea typeface="Calibri"/>
                <a:cs typeface="Calibri"/>
              </a:rPr>
              <a:t> 2 -&gt; </a:t>
            </a:r>
            <a:r>
              <a:rPr lang="en-US" err="1">
                <a:ea typeface="Calibri"/>
                <a:cs typeface="Calibri"/>
              </a:rPr>
              <a:t>Problemas</a:t>
            </a:r>
            <a:r>
              <a:rPr lang="en-US">
                <a:ea typeface="Calibri"/>
                <a:cs typeface="Calibri"/>
              </a:rPr>
              <a:t> -&gt; </a:t>
            </a:r>
            <a:r>
              <a:rPr lang="en-US" err="1">
                <a:ea typeface="Calibri"/>
                <a:cs typeface="Calibri"/>
              </a:rPr>
              <a:t>Técnicos</a:t>
            </a:r>
            <a:r>
              <a:rPr lang="en-US">
                <a:ea typeface="Calibri"/>
                <a:cs typeface="Calibri"/>
              </a:rPr>
              <a:t> -&gt; </a:t>
            </a:r>
            <a:r>
              <a:rPr lang="en-US" err="1">
                <a:ea typeface="Calibri"/>
                <a:cs typeface="Calibri"/>
              </a:rPr>
              <a:t>Gestores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57D06-8E26-4FF7-AEAA-DD83705352D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0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La </a:t>
            </a:r>
            <a:r>
              <a:rPr lang="en-US" err="1">
                <a:ea typeface="Calibri"/>
                <a:cs typeface="Calibri"/>
              </a:rPr>
              <a:t>disponibilidad</a:t>
            </a:r>
            <a:r>
              <a:rPr lang="en-US">
                <a:ea typeface="Calibri"/>
                <a:cs typeface="Calibri"/>
              </a:rPr>
              <a:t> del </a:t>
            </a:r>
            <a:r>
              <a:rPr lang="en-US" err="1">
                <a:ea typeface="Calibri"/>
                <a:cs typeface="Calibri"/>
              </a:rPr>
              <a:t>servicio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requiere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funcionamiento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constante</a:t>
            </a:r>
            <a:r>
              <a:rPr lang="en-US">
                <a:ea typeface="Calibri"/>
                <a:cs typeface="Calibri"/>
              </a:rPr>
              <a:t> de UC-1, UC-2, UC-5 y de al </a:t>
            </a:r>
            <a:r>
              <a:rPr lang="en-US" err="1">
                <a:ea typeface="Calibri"/>
                <a:cs typeface="Calibri"/>
              </a:rPr>
              <a:t>menos</a:t>
            </a:r>
            <a:r>
              <a:rPr lang="en-US">
                <a:ea typeface="Calibri"/>
                <a:cs typeface="Calibri"/>
              </a:rPr>
              <a:t> uno de </a:t>
            </a:r>
            <a:r>
              <a:rPr lang="en-US" err="1">
                <a:ea typeface="Calibri"/>
                <a:cs typeface="Calibri"/>
              </a:rPr>
              <a:t>los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siguientes</a:t>
            </a:r>
            <a:r>
              <a:rPr lang="en-US">
                <a:ea typeface="Calibri"/>
                <a:cs typeface="Calibri"/>
              </a:rPr>
              <a:t>: UC-3, UC-2 ó UC-6.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57D06-8E26-4FF7-AEAA-DD83705352D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0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7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3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5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31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i.com/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s://www.skylinewebcams.com/en/webcam/espan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846" y="860615"/>
            <a:ext cx="5922279" cy="1272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CityPulse S.L.</a:t>
            </a:r>
          </a:p>
        </p:txBody>
      </p:sp>
      <p:pic>
        <p:nvPicPr>
          <p:cNvPr id="8" name="Imagen 7" descr="Ciudad con edificios altos">
            <a:extLst>
              <a:ext uri="{FF2B5EF4-FFF2-40B4-BE49-F238E27FC236}">
                <a16:creationId xmlns:a16="http://schemas.microsoft.com/office/drawing/2014/main" id="{1FA27AE3-2AD5-1476-0BEB-D2F477AB21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7" r="-1" b="-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6943" y="2133600"/>
            <a:ext cx="6005933" cy="377446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buFont typeface="Arial" panose="020B0604020202020204" pitchFamily="34" charset="0"/>
              <a:buChar char="•"/>
            </a:pPr>
            <a:endParaRPr lang="en-US" b="0" i="0" u="none" strike="noStrike">
              <a:effectLst/>
            </a:endParaRP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Alejandro Rodríguez López</a:t>
            </a:r>
            <a:r>
              <a:rPr lang="en-US" b="0" i="0">
                <a:effectLst/>
              </a:rPr>
              <a:t> 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Alejandro Gallego Doncel</a:t>
            </a:r>
            <a:r>
              <a:rPr lang="en-US" b="0" i="0">
                <a:effectLst/>
              </a:rPr>
              <a:t> 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Alberto Álvarez Álvarez</a:t>
            </a:r>
            <a:r>
              <a:rPr lang="en-US" b="0" i="0">
                <a:effectLst/>
              </a:rPr>
              <a:t> </a:t>
            </a:r>
          </a:p>
          <a:p>
            <a:pPr indent="-228600" fontAlgn="base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Juan Francisco Mier Montoto</a:t>
            </a:r>
            <a:r>
              <a:rPr lang="en-US" b="0" i="0">
                <a:effectLst/>
              </a:rPr>
              <a:t>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085FF-5417-D29B-6125-90878279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111" y="909638"/>
            <a:ext cx="5014789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servicio</a:t>
            </a:r>
            <a:endParaRPr lang="en-US" err="1"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5100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A1404-5E6B-6FEA-5659-89EB9BC30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471" y="2309131"/>
            <a:ext cx="5014790" cy="2241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50" err="1"/>
              <a:t>CityPulse</a:t>
            </a:r>
            <a:r>
              <a:rPr lang="en-US" sz="1650"/>
              <a:t> </a:t>
            </a:r>
            <a:r>
              <a:rPr lang="en-US" sz="1650" err="1"/>
              <a:t>proporciona</a:t>
            </a:r>
            <a:r>
              <a:rPr lang="en-US" sz="1650"/>
              <a:t> </a:t>
            </a:r>
            <a:r>
              <a:rPr lang="en-US" sz="1650" err="1"/>
              <a:t>datos</a:t>
            </a:r>
            <a:r>
              <a:rPr lang="en-US" sz="1650"/>
              <a:t> </a:t>
            </a:r>
            <a:r>
              <a:rPr lang="en-US" sz="1650" err="1"/>
              <a:t>en</a:t>
            </a:r>
            <a:r>
              <a:rPr lang="en-US" sz="1650"/>
              <a:t> </a:t>
            </a:r>
            <a:r>
              <a:rPr lang="en-US" sz="1650" err="1"/>
              <a:t>tiempo</a:t>
            </a:r>
            <a:r>
              <a:rPr lang="en-US" sz="1650"/>
              <a:t> real de las </a:t>
            </a:r>
            <a:r>
              <a:rPr lang="en-US" sz="1650" b="1" err="1"/>
              <a:t>aglomeraciones</a:t>
            </a:r>
            <a:r>
              <a:rPr lang="en-US" sz="1650" b="1"/>
              <a:t> </a:t>
            </a:r>
            <a:r>
              <a:rPr lang="en-US" sz="1650"/>
              <a:t>de personas y/o </a:t>
            </a:r>
            <a:r>
              <a:rPr lang="en-US" sz="1650" err="1"/>
              <a:t>vehículos</a:t>
            </a:r>
            <a:r>
              <a:rPr lang="en-US" sz="1650"/>
              <a:t>.</a:t>
            </a:r>
          </a:p>
          <a:p>
            <a:r>
              <a:rPr lang="en-US" sz="1650" err="1"/>
              <a:t>Facilita</a:t>
            </a:r>
            <a:r>
              <a:rPr lang="en-US" sz="1650"/>
              <a:t> </a:t>
            </a:r>
            <a:r>
              <a:rPr lang="en-US" sz="1650" err="1"/>
              <a:t>el</a:t>
            </a:r>
            <a:r>
              <a:rPr lang="en-US" sz="1650"/>
              <a:t> </a:t>
            </a:r>
            <a:r>
              <a:rPr lang="en-US" sz="1650" err="1"/>
              <a:t>acceso</a:t>
            </a:r>
            <a:r>
              <a:rPr lang="en-US" sz="1650"/>
              <a:t> a </a:t>
            </a:r>
            <a:r>
              <a:rPr lang="en-US" sz="1650" err="1"/>
              <a:t>datos</a:t>
            </a:r>
            <a:r>
              <a:rPr lang="en-US" sz="1650"/>
              <a:t> </a:t>
            </a:r>
            <a:r>
              <a:rPr lang="en-US" sz="1650" err="1"/>
              <a:t>sobre</a:t>
            </a:r>
            <a:r>
              <a:rPr lang="en-US" sz="1650"/>
              <a:t> las </a:t>
            </a:r>
            <a:r>
              <a:rPr lang="en-US" sz="1650" b="1" err="1"/>
              <a:t>vías</a:t>
            </a:r>
            <a:r>
              <a:rPr lang="en-US" sz="1650" b="1"/>
              <a:t> y </a:t>
            </a:r>
            <a:r>
              <a:rPr lang="en-US" sz="1650" b="1" err="1"/>
              <a:t>áreas</a:t>
            </a:r>
            <a:r>
              <a:rPr lang="en-US" sz="1650" b="1"/>
              <a:t> </a:t>
            </a:r>
            <a:r>
              <a:rPr lang="en-US" sz="1650" err="1"/>
              <a:t>más</a:t>
            </a:r>
            <a:r>
              <a:rPr lang="en-US" sz="1650"/>
              <a:t> </a:t>
            </a:r>
            <a:r>
              <a:rPr lang="en-US" sz="1650" b="1" err="1"/>
              <a:t>ocupadas</a:t>
            </a:r>
            <a:r>
              <a:rPr lang="en-US" sz="1650"/>
              <a:t>.</a:t>
            </a:r>
          </a:p>
          <a:p>
            <a:r>
              <a:rPr lang="en-US" sz="1650" err="1"/>
              <a:t>Facilita</a:t>
            </a:r>
            <a:r>
              <a:rPr lang="en-US" sz="1650"/>
              <a:t> </a:t>
            </a:r>
            <a:r>
              <a:rPr lang="en-US" sz="1650" err="1"/>
              <a:t>el</a:t>
            </a:r>
            <a:r>
              <a:rPr lang="en-US" sz="1650"/>
              <a:t> </a:t>
            </a:r>
            <a:r>
              <a:rPr lang="en-US" sz="1650" b="1" err="1"/>
              <a:t>enrutamiento</a:t>
            </a:r>
            <a:r>
              <a:rPr lang="en-US" sz="1650" b="1"/>
              <a:t> </a:t>
            </a:r>
            <a:r>
              <a:rPr lang="en-US" sz="1650"/>
              <a:t>entre dos puntos </a:t>
            </a:r>
            <a:r>
              <a:rPr lang="en-US" sz="1650" err="1"/>
              <a:t>utilizando</a:t>
            </a:r>
            <a:r>
              <a:rPr lang="en-US" sz="1650"/>
              <a:t> </a:t>
            </a:r>
            <a:r>
              <a:rPr lang="en-US" sz="1650" err="1"/>
              <a:t>los</a:t>
            </a:r>
            <a:r>
              <a:rPr lang="en-US" sz="1650"/>
              <a:t> </a:t>
            </a:r>
            <a:r>
              <a:rPr lang="en-US" sz="1650" err="1"/>
              <a:t>datos</a:t>
            </a:r>
            <a:r>
              <a:rPr lang="en-US" sz="1650"/>
              <a:t> </a:t>
            </a:r>
            <a:r>
              <a:rPr lang="en-US" sz="1650" err="1"/>
              <a:t>más</a:t>
            </a:r>
            <a:r>
              <a:rPr lang="en-US" sz="1650"/>
              <a:t> </a:t>
            </a:r>
            <a:r>
              <a:rPr lang="en-US" sz="1650" err="1"/>
              <a:t>actualizados</a:t>
            </a:r>
            <a:r>
              <a:rPr lang="en-US" sz="165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9FFB8-B38D-627E-430F-30931179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9381" y="2287560"/>
            <a:ext cx="4435639" cy="3214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9230" indent="-189230" defTabSz="758952">
              <a:lnSpc>
                <a:spcPct val="110000"/>
              </a:lnSpc>
              <a:spcBef>
                <a:spcPts val="830"/>
              </a:spcBef>
            </a:pPr>
            <a:r>
              <a:rPr lang="es-ES" sz="1650" b="1" u="sng" kern="1200">
                <a:latin typeface="+mn-lt"/>
                <a:ea typeface="+mn-ea"/>
                <a:cs typeface="+mn-cs"/>
              </a:rPr>
              <a:t>Proveedor (propietario) del servicio:</a:t>
            </a:r>
            <a:r>
              <a:rPr lang="es-ES" sz="1650" b="1" kern="1200">
                <a:latin typeface="+mn-lt"/>
                <a:ea typeface="+mn-ea"/>
                <a:cs typeface="+mn-cs"/>
              </a:rPr>
              <a:t> </a:t>
            </a:r>
            <a:r>
              <a:rPr lang="es-ES" sz="1650" kern="1200" err="1">
                <a:latin typeface="+mn-lt"/>
                <a:ea typeface="+mn-ea"/>
                <a:cs typeface="+mn-cs"/>
              </a:rPr>
              <a:t>CityPulse</a:t>
            </a:r>
            <a:r>
              <a:rPr lang="es-ES" sz="1650" b="1" kern="1200">
                <a:latin typeface="+mn-lt"/>
                <a:ea typeface="+mn-ea"/>
                <a:cs typeface="+mn-cs"/>
              </a:rPr>
              <a:t> </a:t>
            </a:r>
            <a:r>
              <a:rPr lang="es-ES" sz="1650" kern="1200">
                <a:latin typeface="+mn-lt"/>
                <a:ea typeface="+mn-ea"/>
                <a:cs typeface="+mn-cs"/>
              </a:rPr>
              <a:t>SL</a:t>
            </a:r>
            <a:endParaRPr lang="es-ES" sz="1650" kern="1200">
              <a:latin typeface="+mn-lt"/>
            </a:endParaRPr>
          </a:p>
          <a:p>
            <a:pPr marL="189230" indent="-189230" defTabSz="758952">
              <a:lnSpc>
                <a:spcPct val="110000"/>
              </a:lnSpc>
              <a:spcBef>
                <a:spcPts val="830"/>
              </a:spcBef>
            </a:pPr>
            <a:r>
              <a:rPr lang="es-ES" sz="1650" b="1" u="sng" kern="1200">
                <a:latin typeface="+mn-lt"/>
                <a:ea typeface="+mn-ea"/>
                <a:cs typeface="+mn-cs"/>
              </a:rPr>
              <a:t>Clientes:</a:t>
            </a:r>
            <a:r>
              <a:rPr lang="es-ES" sz="1650" b="1" kern="1200">
                <a:latin typeface="+mn-lt"/>
                <a:ea typeface="+mn-ea"/>
                <a:cs typeface="+mn-cs"/>
              </a:rPr>
              <a:t> </a:t>
            </a:r>
            <a:r>
              <a:rPr lang="es-ES" sz="1650" kern="1200">
                <a:latin typeface="+mn-lt"/>
                <a:ea typeface="+mn-ea"/>
                <a:cs typeface="+mn-cs"/>
              </a:rPr>
              <a:t>Empresas privadas de </a:t>
            </a:r>
            <a:r>
              <a:rPr lang="es-ES" sz="1650" b="1" kern="1200">
                <a:latin typeface="+mn-lt"/>
                <a:ea typeface="+mn-ea"/>
                <a:cs typeface="+mn-cs"/>
              </a:rPr>
              <a:t>transporte </a:t>
            </a:r>
            <a:r>
              <a:rPr lang="es-ES" sz="1650" kern="1200">
                <a:latin typeface="+mn-lt"/>
                <a:ea typeface="+mn-ea"/>
                <a:cs typeface="+mn-cs"/>
              </a:rPr>
              <a:t>y logística, </a:t>
            </a:r>
            <a:r>
              <a:rPr lang="es-ES" sz="1650" b="1" kern="1200">
                <a:latin typeface="+mn-lt"/>
                <a:ea typeface="+mn-ea"/>
                <a:cs typeface="+mn-cs"/>
              </a:rPr>
              <a:t>ayuntamientos</a:t>
            </a:r>
            <a:r>
              <a:rPr lang="es-ES" sz="1650" kern="1200">
                <a:latin typeface="+mn-lt"/>
                <a:ea typeface="+mn-ea"/>
                <a:cs typeface="+mn-cs"/>
              </a:rPr>
              <a:t>. </a:t>
            </a:r>
            <a:endParaRPr lang="es-ES" sz="1650" kern="1200">
              <a:latin typeface="+mn-lt"/>
            </a:endParaRPr>
          </a:p>
          <a:p>
            <a:pPr marL="189230" indent="-189230" defTabSz="758952">
              <a:lnSpc>
                <a:spcPct val="110000"/>
              </a:lnSpc>
              <a:spcBef>
                <a:spcPts val="830"/>
              </a:spcBef>
            </a:pPr>
            <a:r>
              <a:rPr lang="es-ES" sz="1650" b="1" u="sng" kern="1200">
                <a:latin typeface="+mn-lt"/>
                <a:ea typeface="+mn-ea"/>
                <a:cs typeface="+mn-cs"/>
              </a:rPr>
              <a:t>Usuarios:</a:t>
            </a:r>
            <a:r>
              <a:rPr lang="es-ES" sz="1650" b="1" kern="1200">
                <a:latin typeface="+mn-lt"/>
                <a:ea typeface="+mn-ea"/>
                <a:cs typeface="+mn-cs"/>
              </a:rPr>
              <a:t> Conductores</a:t>
            </a:r>
            <a:r>
              <a:rPr lang="es-ES" sz="1650" kern="1200">
                <a:latin typeface="+mn-lt"/>
                <a:ea typeface="+mn-ea"/>
                <a:cs typeface="+mn-cs"/>
              </a:rPr>
              <a:t> de empresas privadas, </a:t>
            </a:r>
            <a:r>
              <a:rPr lang="es-ES" sz="1650" b="1" kern="1200">
                <a:latin typeface="+mn-lt"/>
                <a:ea typeface="+mn-ea"/>
                <a:cs typeface="+mn-cs"/>
              </a:rPr>
              <a:t>ciudadanos </a:t>
            </a:r>
            <a:r>
              <a:rPr lang="es-ES" sz="1650" kern="1200">
                <a:latin typeface="+mn-lt"/>
                <a:ea typeface="+mn-ea"/>
                <a:cs typeface="+mn-cs"/>
              </a:rPr>
              <a:t>de ayuntamientos cliente</a:t>
            </a:r>
            <a:r>
              <a:rPr lang="es-ES" sz="1650"/>
              <a:t>.</a:t>
            </a:r>
            <a:endParaRPr lang="es-ES" sz="1650" kern="1200">
              <a:latin typeface="+mn-lt"/>
            </a:endParaRPr>
          </a:p>
          <a:p>
            <a:pPr marL="189230" indent="-189230" defTabSz="758952">
              <a:lnSpc>
                <a:spcPct val="110000"/>
              </a:lnSpc>
              <a:spcBef>
                <a:spcPts val="830"/>
              </a:spcBef>
            </a:pPr>
            <a:r>
              <a:rPr lang="es-ES" sz="1650" b="1" u="sng" kern="1200" err="1">
                <a:latin typeface="+mn-lt"/>
                <a:ea typeface="+mn-ea"/>
                <a:cs typeface="+mn-cs"/>
              </a:rPr>
              <a:t>Partners</a:t>
            </a:r>
            <a:r>
              <a:rPr lang="es-ES" sz="1650" b="1" u="sng" kern="1200">
                <a:latin typeface="+mn-lt"/>
                <a:ea typeface="+mn-ea"/>
                <a:cs typeface="+mn-cs"/>
              </a:rPr>
              <a:t> para proveer el servicio:</a:t>
            </a:r>
            <a:r>
              <a:rPr lang="es-ES" sz="1650" b="1" kern="1200">
                <a:latin typeface="+mn-lt"/>
                <a:ea typeface="+mn-ea"/>
                <a:cs typeface="+mn-cs"/>
              </a:rPr>
              <a:t> </a:t>
            </a:r>
            <a:r>
              <a:rPr lang="es-ES" sz="1650" kern="1200">
                <a:latin typeface="+mn-lt"/>
                <a:ea typeface="+mn-ea"/>
                <a:cs typeface="+mn-cs"/>
              </a:rPr>
              <a:t>Telecable, AWS, </a:t>
            </a:r>
            <a:r>
              <a:rPr lang="es-ES" sz="1650" kern="1200"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DJI</a:t>
            </a:r>
            <a:r>
              <a:rPr lang="es-ES" sz="1650" kern="1200">
                <a:latin typeface="+mn-lt"/>
                <a:ea typeface="+mn-ea"/>
                <a:cs typeface="+mn-cs"/>
              </a:rPr>
              <a:t>, Ayuntamiento, DELL y </a:t>
            </a:r>
            <a:r>
              <a:rPr lang="es-ES" sz="1650" kern="1200"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SkyLine WebCam</a:t>
            </a:r>
            <a:r>
              <a:rPr lang="es-ES" sz="1650" kern="1200">
                <a:latin typeface="+mn-lt"/>
                <a:ea typeface="+mn-ea"/>
                <a:cs typeface="+mn-cs"/>
              </a:rPr>
              <a:t>.</a:t>
            </a:r>
            <a:endParaRPr lang="es-ES" sz="1650"/>
          </a:p>
        </p:txBody>
      </p:sp>
      <p:pic>
        <p:nvPicPr>
          <p:cNvPr id="7" name="Imagen 6" descr="Un luz de freno&#10;&#10;Descripción generada automáticamente">
            <a:extLst>
              <a:ext uri="{FF2B5EF4-FFF2-40B4-BE49-F238E27FC236}">
                <a16:creationId xmlns:a16="http://schemas.microsoft.com/office/drawing/2014/main" id="{EC5A6E03-4E0C-3D33-BE9A-3D0C41E7C5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17" r="3" b="29621"/>
          <a:stretch/>
        </p:blipFill>
        <p:spPr>
          <a:xfrm>
            <a:off x="8997704" y="238991"/>
            <a:ext cx="2356540" cy="198796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DF1F1C4-F5CE-2CB0-AD50-0B33C13112F5}"/>
              </a:ext>
            </a:extLst>
          </p:cNvPr>
          <p:cNvSpPr txBox="1">
            <a:spLocks/>
          </p:cNvSpPr>
          <p:nvPr/>
        </p:nvSpPr>
        <p:spPr>
          <a:xfrm>
            <a:off x="799667" y="903700"/>
            <a:ext cx="5014789" cy="1318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Partes interesadas</a:t>
            </a:r>
          </a:p>
        </p:txBody>
      </p:sp>
    </p:spTree>
    <p:extLst>
      <p:ext uri="{BB962C8B-B14F-4D97-AF65-F5344CB8AC3E}">
        <p14:creationId xmlns:p14="http://schemas.microsoft.com/office/powerpoint/2010/main" val="28846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C4130C-2477-8164-F2F9-5061DC56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483253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</a:t>
            </a:r>
            <a:br>
              <a:rPr lang="en-US"/>
            </a:br>
            <a:r>
              <a:rPr lang="en-US"/>
              <a:t>a</a:t>
            </a:r>
            <a:br>
              <a:rPr lang="en-US"/>
            </a:br>
            <a:r>
              <a:rPr lang="en-US"/>
              <a:t>f</a:t>
            </a:r>
            <a:br>
              <a:rPr lang="en-US"/>
            </a:br>
            <a:r>
              <a:rPr lang="en-US"/>
              <a:t>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Analisis DAFO">
            <a:extLst>
              <a:ext uri="{FF2B5EF4-FFF2-40B4-BE49-F238E27FC236}">
                <a16:creationId xmlns:a16="http://schemas.microsoft.com/office/drawing/2014/main" id="{752AA61D-A6B7-A423-71E2-59419B670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67" y="86902"/>
            <a:ext cx="9541933" cy="677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9908AB-6BFB-CE64-81E9-565B2005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s-ES"/>
              <a:t>Cartera de servicios</a:t>
            </a: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4E10E1-AC2C-5C3A-ED3E-3CD8B970F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06389"/>
              </p:ext>
            </p:extLst>
          </p:nvPr>
        </p:nvGraphicFramePr>
        <p:xfrm>
          <a:off x="800100" y="1861457"/>
          <a:ext cx="10629901" cy="3834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479">
                  <a:extLst>
                    <a:ext uri="{9D8B030D-6E8A-4147-A177-3AD203B41FA5}">
                      <a16:colId xmlns:a16="http://schemas.microsoft.com/office/drawing/2014/main" val="2726767942"/>
                    </a:ext>
                  </a:extLst>
                </a:gridCol>
                <a:gridCol w="6599563">
                  <a:extLst>
                    <a:ext uri="{9D8B030D-6E8A-4147-A177-3AD203B41FA5}">
                      <a16:colId xmlns:a16="http://schemas.microsoft.com/office/drawing/2014/main" val="2349872565"/>
                    </a:ext>
                  </a:extLst>
                </a:gridCol>
                <a:gridCol w="1670859">
                  <a:extLst>
                    <a:ext uri="{9D8B030D-6E8A-4147-A177-3AD203B41FA5}">
                      <a16:colId xmlns:a16="http://schemas.microsoft.com/office/drawing/2014/main" val="2931302763"/>
                    </a:ext>
                  </a:extLst>
                </a:gridCol>
              </a:tblGrid>
              <a:tr h="474265">
                <a:tc>
                  <a:txBody>
                    <a:bodyPr/>
                    <a:lstStyle/>
                    <a:p>
                      <a:r>
                        <a:rPr lang="es-ES" sz="1700"/>
                        <a:t>Servicio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Descripción</a:t>
                      </a:r>
                    </a:p>
                  </a:txBody>
                  <a:tcPr marL="87028" marR="87028" marT="43514" marB="43514"/>
                </a:tc>
                <a:tc>
                  <a:txBody>
                    <a:bodyPr/>
                    <a:lstStyle/>
                    <a:p>
                      <a:r>
                        <a:rPr lang="es-ES" sz="1700"/>
                        <a:t>Estado</a:t>
                      </a:r>
                    </a:p>
                  </a:txBody>
                  <a:tcPr marL="87028" marR="87028" marT="43514" marB="43514"/>
                </a:tc>
                <a:extLst>
                  <a:ext uri="{0D108BD9-81ED-4DB2-BD59-A6C34878D82A}">
                    <a16:rowId xmlns:a16="http://schemas.microsoft.com/office/drawing/2014/main" val="4109808416"/>
                  </a:ext>
                </a:extLst>
              </a:tr>
              <a:tr h="50506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CP_Esenciales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sto MT (Cuerpo)"/>
                          <a:ea typeface="+mn-ea"/>
                          <a:cs typeface="+mn-cs"/>
                        </a:rPr>
                        <a:t>Obtiene la mejor ruta en cada momento del día para tránsitos urbanos o interurbanos prioritarios como ambulancias, bomberos o patrullas de policía.</a:t>
                      </a:r>
                    </a:p>
                    <a:p>
                      <a:pPr algn="just" rtl="0" fontAlgn="base"/>
                      <a:r>
                        <a:rPr lang="es-E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Calisto MT (Cuerpo)"/>
                          <a:ea typeface="+mn-ea"/>
                          <a:cs typeface="+mn-cs"/>
                        </a:rPr>
                        <a:t>Permite seleccionar rutas diferentes en función del tipo de vehículo utilizado.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Nuevo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4261199632"/>
                  </a:ext>
                </a:extLst>
              </a:tr>
              <a:tr h="4832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CP_Transporte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>
                          <a:effectLst/>
                          <a:latin typeface="Calisto MT (Cuerpo)"/>
                        </a:rPr>
                        <a:t>Optimización de rutas y frecuencias para empresas de transporte de ámbito tanto privado como público, en función de los núcleos poblacionales y el tráfico de las rutas.</a:t>
                      </a:r>
                      <a:r>
                        <a:rPr lang="es-ES" sz="1200" b="0" i="0">
                          <a:effectLst/>
                          <a:latin typeface="Calisto MT (Cuerpo)"/>
                        </a:rPr>
                        <a:t>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Evaluación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3419941339"/>
                  </a:ext>
                </a:extLst>
              </a:tr>
              <a:tr h="68085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CP_Urbano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>
                          <a:effectLst/>
                          <a:latin typeface="Calisto MT (Cuerpo)"/>
                        </a:rPr>
                        <a:t>Servicio pensado para ayuntamientos, concejos o provincias que deseen estudiar el movimiento de la población y obtener información relevante, como cuellos de botella en el tránsito, rutinas, zonas concurrentes…</a:t>
                      </a:r>
                      <a:r>
                        <a:rPr lang="es-ES" sz="1200" b="0" i="0">
                          <a:effectLst/>
                          <a:latin typeface="Calisto MT (Cuerpo)"/>
                        </a:rPr>
                        <a:t>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Construcción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2777317967"/>
                  </a:ext>
                </a:extLst>
              </a:tr>
              <a:tr h="68085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CP_Logística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>
                          <a:effectLst/>
                          <a:latin typeface="Calisto MT (Cuerpo)"/>
                        </a:rPr>
                        <a:t>Optimización de rutas de transporte según los núcleos y los almacenes de origen y destino. Permite implantación con gestores de inventario para mejorar la precisión y permitir un cálculo aún más eficiente de las mejores rutas y frecuencias.</a:t>
                      </a:r>
                      <a:r>
                        <a:rPr lang="es-ES" sz="1200" b="0" i="0">
                          <a:effectLst/>
                          <a:latin typeface="Calisto MT (Cuerpo)"/>
                        </a:rPr>
                        <a:t>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Producción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442688344"/>
                  </a:ext>
                </a:extLst>
              </a:tr>
              <a:tr h="48324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CP_Rural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>
                          <a:effectLst/>
                          <a:latin typeface="Calisto MT (Cuerpo)"/>
                        </a:rPr>
                        <a:t>Estudio de zonas rurales de población para mejorar las rutas de abastecimiento y de transporte con núcleos poblacionales importantes.</a:t>
                      </a:r>
                      <a:r>
                        <a:rPr lang="es-ES" sz="1200" b="0" i="0">
                          <a:effectLst/>
                          <a:latin typeface="Calisto MT (Cuerpo)"/>
                        </a:rPr>
                        <a:t>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Rechazado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3672450101"/>
                  </a:ext>
                </a:extLst>
              </a:tr>
              <a:tr h="447318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9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CP_Ocio</a:t>
                      </a:r>
                      <a:r>
                        <a:rPr lang="es-ES" sz="1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200" b="0" i="0" u="none" strike="noStrike">
                          <a:effectLst/>
                          <a:latin typeface="Calisto MT (Cuerpo)"/>
                        </a:rPr>
                        <a:t>Observa zonas de interés público y ofrece las mejores horas y fechas para visitar.</a:t>
                      </a:r>
                      <a:r>
                        <a:rPr lang="es-ES" sz="1200" b="0" i="0">
                          <a:effectLst/>
                          <a:latin typeface="Calisto MT (Cuerpo)"/>
                        </a:rPr>
                        <a:t> </a:t>
                      </a:r>
                      <a:endParaRPr lang="es-ES" sz="2400" b="0" i="0">
                        <a:effectLst/>
                        <a:latin typeface="Calisto MT (Cuerpo)"/>
                      </a:endParaRPr>
                    </a:p>
                  </a:txBody>
                  <a:tcPr marL="87028" marR="87028" marT="18131" marB="18131"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Retirado </a:t>
                      </a:r>
                    </a:p>
                  </a:txBody>
                  <a:tcPr marL="87028" marR="87028" marT="18131" marB="18131"/>
                </a:tc>
                <a:extLst>
                  <a:ext uri="{0D108BD9-81ED-4DB2-BD59-A6C34878D82A}">
                    <a16:rowId xmlns:a16="http://schemas.microsoft.com/office/drawing/2014/main" val="171306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32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1DCB1-A093-0AE7-C352-3D4BE874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999"/>
            <a:ext cx="10798176" cy="1051914"/>
          </a:xfrm>
        </p:spPr>
        <p:txBody>
          <a:bodyPr>
            <a:normAutofit/>
          </a:bodyPr>
          <a:lstStyle/>
          <a:p>
            <a:r>
              <a:rPr lang="es-ES"/>
              <a:t>Organización del personal</a:t>
            </a:r>
          </a:p>
        </p:txBody>
      </p:sp>
      <p:cxnSp>
        <p:nvCxnSpPr>
          <p:cNvPr id="29" name="Straight Connector 19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F549F1-E2BA-224A-577D-7C2ADE70F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87748"/>
              </p:ext>
            </p:extLst>
          </p:nvPr>
        </p:nvGraphicFramePr>
        <p:xfrm>
          <a:off x="807365" y="1940913"/>
          <a:ext cx="10574095" cy="3857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0739">
                  <a:extLst>
                    <a:ext uri="{9D8B030D-6E8A-4147-A177-3AD203B41FA5}">
                      <a16:colId xmlns:a16="http://schemas.microsoft.com/office/drawing/2014/main" val="2881962102"/>
                    </a:ext>
                  </a:extLst>
                </a:gridCol>
                <a:gridCol w="3170739">
                  <a:extLst>
                    <a:ext uri="{9D8B030D-6E8A-4147-A177-3AD203B41FA5}">
                      <a16:colId xmlns:a16="http://schemas.microsoft.com/office/drawing/2014/main" val="4265632479"/>
                    </a:ext>
                  </a:extLst>
                </a:gridCol>
                <a:gridCol w="4232617">
                  <a:extLst>
                    <a:ext uri="{9D8B030D-6E8A-4147-A177-3AD203B41FA5}">
                      <a16:colId xmlns:a16="http://schemas.microsoft.com/office/drawing/2014/main" val="3388005053"/>
                    </a:ext>
                  </a:extLst>
                </a:gridCol>
              </a:tblGrid>
              <a:tr h="292694">
                <a:tc>
                  <a:txBody>
                    <a:bodyPr/>
                    <a:lstStyle/>
                    <a:p>
                      <a:r>
                        <a:rPr lang="es-ES" sz="1300"/>
                        <a:t>Grupo</a:t>
                      </a:r>
                    </a:p>
                  </a:txBody>
                  <a:tcPr marL="60581" marR="60581" marT="30291" marB="30291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Técnicos</a:t>
                      </a:r>
                    </a:p>
                  </a:txBody>
                  <a:tcPr marL="60581" marR="60581" marT="30291" marB="30291"/>
                </a:tc>
                <a:tc>
                  <a:txBody>
                    <a:bodyPr/>
                    <a:lstStyle/>
                    <a:p>
                      <a:r>
                        <a:rPr lang="es-ES" sz="1300"/>
                        <a:t>Roles en ProactivaNet</a:t>
                      </a:r>
                    </a:p>
                  </a:txBody>
                  <a:tcPr marL="60581" marR="60581" marT="30291" marB="30291"/>
                </a:tc>
                <a:extLst>
                  <a:ext uri="{0D108BD9-81ED-4DB2-BD59-A6C34878D82A}">
                    <a16:rowId xmlns:a16="http://schemas.microsoft.com/office/drawing/2014/main" val="712757464"/>
                  </a:ext>
                </a:extLst>
              </a:tr>
              <a:tr h="362861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Soporte Nivel 1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Operador de telefonía (x5)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Inc 1ª línea 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Inventario: Editor de localizaciones de inventario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3907846513"/>
                  </a:ext>
                </a:extLst>
              </a:tr>
              <a:tr h="272428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Soporte Nivel 2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software (x1)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Inc 2ª línea 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1611190870"/>
                  </a:ext>
                </a:extLst>
              </a:tr>
              <a:tr h="272428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Soporte Nivel Proveedores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Proveedor (personal externo) (x5)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Inventario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1550356844"/>
                  </a:ext>
                </a:extLst>
              </a:tr>
              <a:tr h="362861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Coordinadores de SD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software (x1)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Resp. SD 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2514318170"/>
                  </a:ext>
                </a:extLst>
              </a:tr>
              <a:tr h="664305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Investigadores de problemas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Especialista  software (x3)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Prob. Investigador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RFCs Administrador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RFCs Gestor 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RFCs Técnico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768865098"/>
                  </a:ext>
                </a:extLst>
              </a:tr>
              <a:tr h="513583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Técnicos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software (x3)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Analista de datos (x2)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Especialista en desarrollo web (x1)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 Service Desk: Admin. SD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Usuarios y roles: Administrador de usuarios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1389437709"/>
                  </a:ext>
                </a:extLst>
              </a:tr>
              <a:tr h="1116471"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CP Gestores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Administrador de sistemas (x2) </a:t>
                      </a:r>
                    </a:p>
                  </a:txBody>
                  <a:tcPr marL="60581" marR="60581" marT="12621" marB="12621"/>
                </a:tc>
                <a:tc>
                  <a:txBody>
                    <a:bodyPr/>
                    <a:lstStyle/>
                    <a:p>
                      <a:pPr marL="0" algn="just" defTabSz="914400" rtl="0" eaLnBrk="1" fontAlgn="base" latinLnBrk="0" hangingPunct="1"/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Service </a:t>
                      </a:r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Gestor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Service </a:t>
                      </a:r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SCM Gestor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Service </a:t>
                      </a:r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ITSCM Gestor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Service </a:t>
                      </a:r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Desk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Encuestas Gestor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Proactivanet</a:t>
                      </a:r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Inventario: Administrador Inventario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Gestor de la Disponibilidad/Capacidad  </a:t>
                      </a:r>
                    </a:p>
                    <a:p>
                      <a:pPr marL="0" algn="just" defTabSz="914400" rtl="0" eaLnBrk="1" fontAlgn="base" latinLnBrk="0" hangingPunct="1"/>
                      <a:r>
                        <a:rPr lang="es-ES" sz="1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0581" marR="60581" marT="12621" marB="12621"/>
                </a:tc>
                <a:extLst>
                  <a:ext uri="{0D108BD9-81ED-4DB2-BD59-A6C34878D82A}">
                    <a16:rowId xmlns:a16="http://schemas.microsoft.com/office/drawing/2014/main" val="266456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95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5C094-27EE-73A7-912F-5B3A5AB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Sla</a:t>
            </a:r>
            <a:r>
              <a:rPr lang="es-ES"/>
              <a:t>  y </a:t>
            </a:r>
            <a:r>
              <a:rPr lang="es-ES" err="1"/>
              <a:t>uc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D96C057-4B75-B2E2-8119-7D68BE23F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547390"/>
              </p:ext>
            </p:extLst>
          </p:nvPr>
        </p:nvGraphicFramePr>
        <p:xfrm>
          <a:off x="1227658" y="3568130"/>
          <a:ext cx="9736683" cy="228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561">
                  <a:extLst>
                    <a:ext uri="{9D8B030D-6E8A-4147-A177-3AD203B41FA5}">
                      <a16:colId xmlns:a16="http://schemas.microsoft.com/office/drawing/2014/main" val="2875555823"/>
                    </a:ext>
                  </a:extLst>
                </a:gridCol>
                <a:gridCol w="3245561">
                  <a:extLst>
                    <a:ext uri="{9D8B030D-6E8A-4147-A177-3AD203B41FA5}">
                      <a16:colId xmlns:a16="http://schemas.microsoft.com/office/drawing/2014/main" val="1186104098"/>
                    </a:ext>
                  </a:extLst>
                </a:gridCol>
                <a:gridCol w="3245561">
                  <a:extLst>
                    <a:ext uri="{9D8B030D-6E8A-4147-A177-3AD203B41FA5}">
                      <a16:colId xmlns:a16="http://schemas.microsoft.com/office/drawing/2014/main" val="2864274883"/>
                    </a:ext>
                  </a:extLst>
                </a:gridCol>
              </a:tblGrid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UC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Disponibilidad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Tiempo de resolución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1968775124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UC-1 (</a:t>
                      </a:r>
                      <a:r>
                        <a:rPr lang="es-E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TeleCable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99.8%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2h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994541482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UC-2 (AWS)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1h 30min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377443599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UC-3 (DJI)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98.9%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3h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009246058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UC-4 (Ayuntamiento)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99.99%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24h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1939778097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UC-5 (DELL)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99.9%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4h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454710278"/>
                  </a:ext>
                </a:extLst>
              </a:tr>
              <a:tr h="325840"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UC-6 (</a:t>
                      </a:r>
                      <a:r>
                        <a:rPr lang="es-ES" sz="14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SkyLine</a:t>
                      </a:r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Webcam)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99.8%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16h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101048199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736BEB2-20BF-D5B9-6832-967F1EDF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00230"/>
              </p:ext>
            </p:extLst>
          </p:nvPr>
        </p:nvGraphicFramePr>
        <p:xfrm>
          <a:off x="1227657" y="2033752"/>
          <a:ext cx="9736684" cy="124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764">
                  <a:extLst>
                    <a:ext uri="{9D8B030D-6E8A-4147-A177-3AD203B41FA5}">
                      <a16:colId xmlns:a16="http://schemas.microsoft.com/office/drawing/2014/main" val="2079307976"/>
                    </a:ext>
                  </a:extLst>
                </a:gridCol>
                <a:gridCol w="1994338">
                  <a:extLst>
                    <a:ext uri="{9D8B030D-6E8A-4147-A177-3AD203B41FA5}">
                      <a16:colId xmlns:a16="http://schemas.microsoft.com/office/drawing/2014/main" val="1932277936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2168183646"/>
                    </a:ext>
                  </a:extLst>
                </a:gridCol>
                <a:gridCol w="3247120">
                  <a:extLst>
                    <a:ext uri="{9D8B030D-6E8A-4147-A177-3AD203B41FA5}">
                      <a16:colId xmlns:a16="http://schemas.microsoft.com/office/drawing/2014/main" val="146771501"/>
                    </a:ext>
                  </a:extLst>
                </a:gridCol>
              </a:tblGrid>
              <a:tr h="364579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Disponibilidad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Tiempo de respuesta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Tiempo de resolución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2036619908"/>
                  </a:ext>
                </a:extLst>
              </a:tr>
              <a:tr h="87648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SLA-1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99.59%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Petición: 12 horas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Incidencia normal: 3 horas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Incidencia crítica: 30 minutos </a:t>
                      </a:r>
                    </a:p>
                  </a:txBody>
                  <a:tcPr marT="19050" marB="1905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Petición: 24 horas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Incidencia normal: 6 horas </a:t>
                      </a:r>
                    </a:p>
                    <a:p>
                      <a:pPr marL="0" algn="l" defTabSz="914400" rtl="0" eaLnBrk="1" fontAlgn="base" latinLnBrk="0" hangingPunct="1"/>
                      <a:r>
                        <a:rPr lang="es-E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Incidencia crítica: 3 horas </a:t>
                      </a:r>
                    </a:p>
                  </a:txBody>
                  <a:tcPr marT="19050" marB="19050"/>
                </a:tc>
                <a:extLst>
                  <a:ext uri="{0D108BD9-81ED-4DB2-BD59-A6C34878D82A}">
                    <a16:rowId xmlns:a16="http://schemas.microsoft.com/office/drawing/2014/main" val="3850844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12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01B2C"/>
      </a:dk2>
      <a:lt2>
        <a:srgbClr val="F0F3F2"/>
      </a:lt2>
      <a:accent1>
        <a:srgbClr val="C94778"/>
      </a:accent1>
      <a:accent2>
        <a:srgbClr val="B7359D"/>
      </a:accent2>
      <a:accent3>
        <a:srgbClr val="AD47C9"/>
      </a:accent3>
      <a:accent4>
        <a:srgbClr val="6535B7"/>
      </a:accent4>
      <a:accent5>
        <a:srgbClr val="474DC9"/>
      </a:accent5>
      <a:accent6>
        <a:srgbClr val="3571B7"/>
      </a:accent6>
      <a:hlink>
        <a:srgbClr val="6A5EC9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4b5526-20cd-444e-9f54-07fe6597e1d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DAE5FD7C5C0B4F9BD0B200FE3C93BA" ma:contentTypeVersion="8" ma:contentTypeDescription="Crear nuevo documento." ma:contentTypeScope="" ma:versionID="af01307b52b596219d2f2e1396224093">
  <xsd:schema xmlns:xsd="http://www.w3.org/2001/XMLSchema" xmlns:xs="http://www.w3.org/2001/XMLSchema" xmlns:p="http://schemas.microsoft.com/office/2006/metadata/properties" xmlns:ns2="4f4b5526-20cd-444e-9f54-07fe6597e1d8" targetNamespace="http://schemas.microsoft.com/office/2006/metadata/properties" ma:root="true" ma:fieldsID="037fa57087c69a951924b8fcce10a485" ns2:_="">
    <xsd:import namespace="4f4b5526-20cd-444e-9f54-07fe6597e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b5526-20cd-444e-9f54-07fe6597e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efd49586-4e9d-4401-97cc-84a6e35ca0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454812-A448-4D1D-91E0-FACD0572D26A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4f4b5526-20cd-444e-9f54-07fe6597e1d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8F0467-155B-4602-A195-9E922B1A0754}"/>
</file>

<file path=customXml/itemProps3.xml><?xml version="1.0" encoding="utf-8"?>
<ds:datastoreItem xmlns:ds="http://schemas.openxmlformats.org/officeDocument/2006/customXml" ds:itemID="{ECC4D388-4B0C-4323-9B01-CD8A4BA404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867</Words>
  <Application>Microsoft Office PowerPoint</Application>
  <PresentationFormat>Panorámica</PresentationFormat>
  <Paragraphs>136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Calisto MT</vt:lpstr>
      <vt:lpstr>Calisto MT (Cuerpo)</vt:lpstr>
      <vt:lpstr>Univers Condensed</vt:lpstr>
      <vt:lpstr>ChronicleVTI</vt:lpstr>
      <vt:lpstr>CityPulse S.L.</vt:lpstr>
      <vt:lpstr>servicio</vt:lpstr>
      <vt:lpstr>D a f o</vt:lpstr>
      <vt:lpstr>Cartera de servicios</vt:lpstr>
      <vt:lpstr>Organización del personal</vt:lpstr>
      <vt:lpstr>Sla  y 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Alberto Alvarez Alvarez</dc:creator>
  <cp:lastModifiedBy>Alejandro Gallego Doncel</cp:lastModifiedBy>
  <cp:revision>1</cp:revision>
  <dcterms:created xsi:type="dcterms:W3CDTF">2023-10-25T10:16:27Z</dcterms:created>
  <dcterms:modified xsi:type="dcterms:W3CDTF">2023-10-26T14:22:05Z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0x0101000DDAE5FD7C5C0B4F9BD0B200FE3C93BA</vt:lpwstr>
  </property>
</Properties>
</file>