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22"/>
  </p:notesMasterIdLst>
  <p:sldIdLst>
    <p:sldId id="256" r:id="rId5"/>
    <p:sldId id="278" r:id="rId6"/>
    <p:sldId id="263" r:id="rId7"/>
    <p:sldId id="273" r:id="rId8"/>
    <p:sldId id="264" r:id="rId9"/>
    <p:sldId id="259" r:id="rId10"/>
    <p:sldId id="276" r:id="rId11"/>
    <p:sldId id="260" r:id="rId12"/>
    <p:sldId id="274" r:id="rId13"/>
    <p:sldId id="275" r:id="rId14"/>
    <p:sldId id="266" r:id="rId15"/>
    <p:sldId id="267" r:id="rId16"/>
    <p:sldId id="279" r:id="rId17"/>
    <p:sldId id="270" r:id="rId18"/>
    <p:sldId id="271" r:id="rId19"/>
    <p:sldId id="277" r:id="rId20"/>
    <p:sldId id="280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43AB0-7012-4955-B91A-63ABACFC408A}" v="31" dt="2022-11-22T19:29:05.788"/>
    <p1510:client id="{27C58355-8CB2-35A4-E7BB-4850D618BE4B}" v="267" dt="2022-11-22T12:22:47.898"/>
    <p1510:client id="{2AB8C29D-569D-B7EB-958B-D54988073551}" v="11" dt="2022-11-22T20:30:40.100"/>
    <p1510:client id="{2AC977EF-6C15-43CB-903A-81A77A987D70}" v="8" dt="2022-11-22T09:31:27.889"/>
    <p1510:client id="{2E9B0B39-F3D5-B542-DEA9-657FFAC8F3EF}" v="75" dt="2022-11-23T10:37:27.687"/>
    <p1510:client id="{3BEEF3A9-1AD0-AC5B-877C-85CF1BCA10F5}" v="282" dt="2022-11-22T23:39:53.505"/>
    <p1510:client id="{47433047-FD5B-483F-87D5-7A98234F60BE}" v="52" dt="2022-11-21T19:12:26.634"/>
    <p1510:client id="{63B27347-18C9-4DA0-B627-4D286E1020B5}" v="5" dt="2022-11-23T09:09:43.219"/>
    <p1510:client id="{6B6B4748-2CAD-90BC-CF14-055EDD94A73A}" v="216" dt="2022-11-21T19:33:12.502"/>
    <p1510:client id="{A10BFED0-1AFD-CE54-7FA6-4910F951CE6A}" v="1354" dt="2022-11-23T00:22:47.009"/>
    <p1510:client id="{C5188922-D1BA-DB5F-9CAA-91FDB1318B1B}" v="2" dt="2022-11-23T08:46:07.504"/>
    <p1510:client id="{DA050A5A-2996-F7F6-6953-FA8A05DE5E27}" v="32" dt="2022-11-22T20:49:14.090"/>
    <p1510:client id="{F2AC4895-DB4E-4316-B4A7-342D237FD2D4}" v="824" dt="2022-11-23T00:21:33.946"/>
    <p1510:client id="{F58A3292-C361-BF94-D89D-DA464E2993A7}" v="297" dt="2022-11-21T14:20:24.681"/>
    <p1510:client id="{F610EED2-057B-4C58-8D2D-0E6D3EC3B0C3}" v="153" dt="2022-11-21T17:33:20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atxe García García" userId="S::uo266457@uniovi.es::60edabab-f577-4246-baca-105a35d1686f" providerId="AD" clId="Web-{DA050A5A-2996-F7F6-6953-FA8A05DE5E27}"/>
    <pc:docChg chg="modSld">
      <pc:chgData name="Iratxe García García" userId="S::uo266457@uniovi.es::60edabab-f577-4246-baca-105a35d1686f" providerId="AD" clId="Web-{DA050A5A-2996-F7F6-6953-FA8A05DE5E27}" dt="2022-11-22T20:49:14.090" v="31" actId="20577"/>
      <pc:docMkLst>
        <pc:docMk/>
      </pc:docMkLst>
      <pc:sldChg chg="modSp">
        <pc:chgData name="Iratxe García García" userId="S::uo266457@uniovi.es::60edabab-f577-4246-baca-105a35d1686f" providerId="AD" clId="Web-{DA050A5A-2996-F7F6-6953-FA8A05DE5E27}" dt="2022-11-22T20:37:36.610" v="21" actId="20577"/>
        <pc:sldMkLst>
          <pc:docMk/>
          <pc:sldMk cId="1738381027" sldId="257"/>
        </pc:sldMkLst>
        <pc:spChg chg="mod">
          <ac:chgData name="Iratxe García García" userId="S::uo266457@uniovi.es::60edabab-f577-4246-baca-105a35d1686f" providerId="AD" clId="Web-{DA050A5A-2996-F7F6-6953-FA8A05DE5E27}" dt="2022-11-22T20:37:36.610" v="21" actId="20577"/>
          <ac:spMkLst>
            <pc:docMk/>
            <pc:sldMk cId="1738381027" sldId="257"/>
            <ac:spMk id="5" creationId="{043E561E-5549-80B6-3171-D412039779BC}"/>
          </ac:spMkLst>
        </pc:spChg>
      </pc:sldChg>
      <pc:sldChg chg="modSp">
        <pc:chgData name="Iratxe García García" userId="S::uo266457@uniovi.es::60edabab-f577-4246-baca-105a35d1686f" providerId="AD" clId="Web-{DA050A5A-2996-F7F6-6953-FA8A05DE5E27}" dt="2022-11-22T20:49:14.090" v="31" actId="20577"/>
        <pc:sldMkLst>
          <pc:docMk/>
          <pc:sldMk cId="3879640433" sldId="259"/>
        </pc:sldMkLst>
        <pc:spChg chg="mod">
          <ac:chgData name="Iratxe García García" userId="S::uo266457@uniovi.es::60edabab-f577-4246-baca-105a35d1686f" providerId="AD" clId="Web-{DA050A5A-2996-F7F6-6953-FA8A05DE5E27}" dt="2022-11-22T20:49:14.090" v="31" actId="20577"/>
          <ac:spMkLst>
            <pc:docMk/>
            <pc:sldMk cId="3879640433" sldId="259"/>
            <ac:spMk id="4" creationId="{5C49A5E6-BA9F-53E2-6D73-52A52D94BA70}"/>
          </ac:spMkLst>
        </pc:spChg>
      </pc:sldChg>
      <pc:sldChg chg="modSp">
        <pc:chgData name="Iratxe García García" userId="S::uo266457@uniovi.es::60edabab-f577-4246-baca-105a35d1686f" providerId="AD" clId="Web-{DA050A5A-2996-F7F6-6953-FA8A05DE5E27}" dt="2022-11-22T20:01:55.549" v="1" actId="20577"/>
        <pc:sldMkLst>
          <pc:docMk/>
          <pc:sldMk cId="1897210023" sldId="264"/>
        </pc:sldMkLst>
        <pc:spChg chg="mod">
          <ac:chgData name="Iratxe García García" userId="S::uo266457@uniovi.es::60edabab-f577-4246-baca-105a35d1686f" providerId="AD" clId="Web-{DA050A5A-2996-F7F6-6953-FA8A05DE5E27}" dt="2022-11-22T20:01:55.549" v="1" actId="20577"/>
          <ac:spMkLst>
            <pc:docMk/>
            <pc:sldMk cId="1897210023" sldId="264"/>
            <ac:spMk id="5" creationId="{1067108F-8AA4-E1D6-E27A-43474D6F0AEA}"/>
          </ac:spMkLst>
        </pc:spChg>
      </pc:sldChg>
    </pc:docChg>
  </pc:docChgLst>
  <pc:docChgLst>
    <pc:chgData name="Juan Francisco Mier Montoto" userId="S::uo283319@uniovi.es::60a3e37e-4e77-4744-b955-8aedbbae9df6" providerId="AD" clId="Web-{3BEEF3A9-1AD0-AC5B-877C-85CF1BCA10F5}"/>
    <pc:docChg chg="addSld delSld modSld">
      <pc:chgData name="Juan Francisco Mier Montoto" userId="S::uo283319@uniovi.es::60a3e37e-4e77-4744-b955-8aedbbae9df6" providerId="AD" clId="Web-{3BEEF3A9-1AD0-AC5B-877C-85CF1BCA10F5}" dt="2022-11-22T23:39:52.661" v="262" actId="20577"/>
      <pc:docMkLst>
        <pc:docMk/>
      </pc:docMkLst>
      <pc:sldChg chg="delSp modSp">
        <pc:chgData name="Juan Francisco Mier Montoto" userId="S::uo283319@uniovi.es::60a3e37e-4e77-4744-b955-8aedbbae9df6" providerId="AD" clId="Web-{3BEEF3A9-1AD0-AC5B-877C-85CF1BCA10F5}" dt="2022-11-22T23:28:41.264" v="258"/>
        <pc:sldMkLst>
          <pc:docMk/>
          <pc:sldMk cId="1738381027" sldId="257"/>
        </pc:sldMkLst>
        <pc:spChg chg="del">
          <ac:chgData name="Juan Francisco Mier Montoto" userId="S::uo283319@uniovi.es::60a3e37e-4e77-4744-b955-8aedbbae9df6" providerId="AD" clId="Web-{3BEEF3A9-1AD0-AC5B-877C-85CF1BCA10F5}" dt="2022-11-22T23:28:41.264" v="258"/>
          <ac:spMkLst>
            <pc:docMk/>
            <pc:sldMk cId="1738381027" sldId="257"/>
            <ac:spMk id="5" creationId="{043E561E-5549-80B6-3171-D412039779BC}"/>
          </ac:spMkLst>
        </pc:spChg>
        <pc:spChg chg="del mod">
          <ac:chgData name="Juan Francisco Mier Montoto" userId="S::uo283319@uniovi.es::60a3e37e-4e77-4744-b955-8aedbbae9df6" providerId="AD" clId="Web-{3BEEF3A9-1AD0-AC5B-877C-85CF1BCA10F5}" dt="2022-11-22T23:28:40.107" v="257"/>
          <ac:spMkLst>
            <pc:docMk/>
            <pc:sldMk cId="1738381027" sldId="257"/>
            <ac:spMk id="6" creationId="{78415421-7778-D011-D3A6-E5D6FF8C1021}"/>
          </ac:spMkLst>
        </pc:spChg>
      </pc:sldChg>
      <pc:sldChg chg="modSp">
        <pc:chgData name="Juan Francisco Mier Montoto" userId="S::uo283319@uniovi.es::60a3e37e-4e77-4744-b955-8aedbbae9df6" providerId="AD" clId="Web-{3BEEF3A9-1AD0-AC5B-877C-85CF1BCA10F5}" dt="2022-11-22T23:39:52.661" v="262" actId="20577"/>
        <pc:sldMkLst>
          <pc:docMk/>
          <pc:sldMk cId="2598774616" sldId="258"/>
        </pc:sldMkLst>
        <pc:spChg chg="mod">
          <ac:chgData name="Juan Francisco Mier Montoto" userId="S::uo283319@uniovi.es::60a3e37e-4e77-4744-b955-8aedbbae9df6" providerId="AD" clId="Web-{3BEEF3A9-1AD0-AC5B-877C-85CF1BCA10F5}" dt="2022-11-22T23:39:52.661" v="262" actId="20577"/>
          <ac:spMkLst>
            <pc:docMk/>
            <pc:sldMk cId="2598774616" sldId="258"/>
            <ac:spMk id="3" creationId="{CFB10D01-E5B9-A120-A4D1-AE298DFE0BD3}"/>
          </ac:spMkLst>
        </pc:spChg>
      </pc:sldChg>
      <pc:sldChg chg="addSp delSp modSp mod setBg addAnim delAnim">
        <pc:chgData name="Juan Francisco Mier Montoto" userId="S::uo283319@uniovi.es::60a3e37e-4e77-4744-b955-8aedbbae9df6" providerId="AD" clId="Web-{3BEEF3A9-1AD0-AC5B-877C-85CF1BCA10F5}" dt="2022-11-22T23:27:19.011" v="254" actId="1076"/>
        <pc:sldMkLst>
          <pc:docMk/>
          <pc:sldMk cId="3814690946" sldId="260"/>
        </pc:sldMkLst>
        <pc:spChg chg="mod">
          <ac:chgData name="Juan Francisco Mier Montoto" userId="S::uo283319@uniovi.es::60a3e37e-4e77-4744-b955-8aedbbae9df6" providerId="AD" clId="Web-{3BEEF3A9-1AD0-AC5B-877C-85CF1BCA10F5}" dt="2022-11-22T23:24:08.864" v="186"/>
          <ac:spMkLst>
            <pc:docMk/>
            <pc:sldMk cId="3814690946" sldId="260"/>
            <ac:spMk id="2" creationId="{CD132220-F526-8533-E1C8-C69CDC11E4D6}"/>
          </ac:spMkLst>
        </pc:spChg>
        <pc:spChg chg="del">
          <ac:chgData name="Juan Francisco Mier Montoto" userId="S::uo283319@uniovi.es::60a3e37e-4e77-4744-b955-8aedbbae9df6" providerId="AD" clId="Web-{3BEEF3A9-1AD0-AC5B-877C-85CF1BCA10F5}" dt="2022-11-22T23:23:41.187" v="179"/>
          <ac:spMkLst>
            <pc:docMk/>
            <pc:sldMk cId="3814690946" sldId="260"/>
            <ac:spMk id="3" creationId="{3623E786-9A0D-DBF4-E378-010E3746BCC0}"/>
          </ac:spMkLst>
        </pc:spChg>
        <pc:spChg chg="add mod">
          <ac:chgData name="Juan Francisco Mier Montoto" userId="S::uo283319@uniovi.es::60a3e37e-4e77-4744-b955-8aedbbae9df6" providerId="AD" clId="Web-{3BEEF3A9-1AD0-AC5B-877C-85CF1BCA10F5}" dt="2022-11-22T23:27:19.011" v="254" actId="1076"/>
          <ac:spMkLst>
            <pc:docMk/>
            <pc:sldMk cId="3814690946" sldId="260"/>
            <ac:spMk id="6" creationId="{847302D6-5403-56CB-4BD9-5523E577A04B}"/>
          </ac:spMkLst>
        </pc:spChg>
        <pc:spChg chg="add del">
          <ac:chgData name="Juan Francisco Mier Montoto" userId="S::uo283319@uniovi.es::60a3e37e-4e77-4744-b955-8aedbbae9df6" providerId="AD" clId="Web-{3BEEF3A9-1AD0-AC5B-877C-85CF1BCA10F5}" dt="2022-11-22T23:24:08.848" v="185"/>
          <ac:spMkLst>
            <pc:docMk/>
            <pc:sldMk cId="3814690946" sldId="260"/>
            <ac:spMk id="13" creationId="{60E52DF2-6802-459B-AC2A-AF976DEB1DAB}"/>
          </ac:spMkLst>
        </pc:spChg>
        <pc:spChg chg="add">
          <ac:chgData name="Juan Francisco Mier Montoto" userId="S::uo283319@uniovi.es::60a3e37e-4e77-4744-b955-8aedbbae9df6" providerId="AD" clId="Web-{3BEEF3A9-1AD0-AC5B-877C-85CF1BCA10F5}" dt="2022-11-22T23:24:08.864" v="186"/>
          <ac:spMkLst>
            <pc:docMk/>
            <pc:sldMk cId="3814690946" sldId="260"/>
            <ac:spMk id="19" creationId="{33E93247-6229-44AB-A550-739E971E690B}"/>
          </ac:spMkLst>
        </pc:spChg>
        <pc:picChg chg="add mod">
          <ac:chgData name="Juan Francisco Mier Montoto" userId="S::uo283319@uniovi.es::60a3e37e-4e77-4744-b955-8aedbbae9df6" providerId="AD" clId="Web-{3BEEF3A9-1AD0-AC5B-877C-85CF1BCA10F5}" dt="2022-11-22T23:24:08.864" v="186"/>
          <ac:picMkLst>
            <pc:docMk/>
            <pc:sldMk cId="3814690946" sldId="260"/>
            <ac:picMk id="4" creationId="{30045253-E85D-2BEE-A8B0-C02EF7CAC7BB}"/>
          </ac:picMkLst>
        </pc:picChg>
        <pc:cxnChg chg="add del">
          <ac:chgData name="Juan Francisco Mier Montoto" userId="S::uo283319@uniovi.es::60a3e37e-4e77-4744-b955-8aedbbae9df6" providerId="AD" clId="Web-{3BEEF3A9-1AD0-AC5B-877C-85CF1BCA10F5}" dt="2022-11-22T23:24:08.848" v="185"/>
          <ac:cxnSpMkLst>
            <pc:docMk/>
            <pc:sldMk cId="3814690946" sldId="260"/>
            <ac:cxnSpMk id="9" creationId="{F64F9B95-9045-48D2-B9F3-2927E98F54AA}"/>
          </ac:cxnSpMkLst>
        </pc:cxnChg>
        <pc:cxnChg chg="add del">
          <ac:chgData name="Juan Francisco Mier Montoto" userId="S::uo283319@uniovi.es::60a3e37e-4e77-4744-b955-8aedbbae9df6" providerId="AD" clId="Web-{3BEEF3A9-1AD0-AC5B-877C-85CF1BCA10F5}" dt="2022-11-22T23:24:08.848" v="185"/>
          <ac:cxnSpMkLst>
            <pc:docMk/>
            <pc:sldMk cId="3814690946" sldId="260"/>
            <ac:cxnSpMk id="11" creationId="{085AA86F-6A4D-4BCB-A045-D992CDC2959B}"/>
          </ac:cxnSpMkLst>
        </pc:cxnChg>
        <pc:cxnChg chg="add del">
          <ac:chgData name="Juan Francisco Mier Montoto" userId="S::uo283319@uniovi.es::60a3e37e-4e77-4744-b955-8aedbbae9df6" providerId="AD" clId="Web-{3BEEF3A9-1AD0-AC5B-877C-85CF1BCA10F5}" dt="2022-11-22T23:24:08.848" v="185"/>
          <ac:cxnSpMkLst>
            <pc:docMk/>
            <pc:sldMk cId="3814690946" sldId="260"/>
            <ac:cxnSpMk id="15" creationId="{EE2E603F-4A95-4FE8-BB06-211DFD75DBEF}"/>
          </ac:cxnSpMkLst>
        </pc:cxnChg>
        <pc:cxnChg chg="add">
          <ac:chgData name="Juan Francisco Mier Montoto" userId="S::uo283319@uniovi.es::60a3e37e-4e77-4744-b955-8aedbbae9df6" providerId="AD" clId="Web-{3BEEF3A9-1AD0-AC5B-877C-85CF1BCA10F5}" dt="2022-11-22T23:24:08.864" v="186"/>
          <ac:cxnSpMkLst>
            <pc:docMk/>
            <pc:sldMk cId="3814690946" sldId="260"/>
            <ac:cxnSpMk id="17" creationId="{F64F9B95-9045-48D2-B9F3-2927E98F54AA}"/>
          </ac:cxnSpMkLst>
        </pc:cxnChg>
        <pc:cxnChg chg="add">
          <ac:chgData name="Juan Francisco Mier Montoto" userId="S::uo283319@uniovi.es::60a3e37e-4e77-4744-b955-8aedbbae9df6" providerId="AD" clId="Web-{3BEEF3A9-1AD0-AC5B-877C-85CF1BCA10F5}" dt="2022-11-22T23:24:08.864" v="186"/>
          <ac:cxnSpMkLst>
            <pc:docMk/>
            <pc:sldMk cId="3814690946" sldId="260"/>
            <ac:cxnSpMk id="18" creationId="{085AA86F-6A4D-4BCB-A045-D992CDC2959B}"/>
          </ac:cxnSpMkLst>
        </pc:cxnChg>
        <pc:cxnChg chg="add">
          <ac:chgData name="Juan Francisco Mier Montoto" userId="S::uo283319@uniovi.es::60a3e37e-4e77-4744-b955-8aedbbae9df6" providerId="AD" clId="Web-{3BEEF3A9-1AD0-AC5B-877C-85CF1BCA10F5}" dt="2022-11-22T23:24:08.864" v="186"/>
          <ac:cxnSpMkLst>
            <pc:docMk/>
            <pc:sldMk cId="3814690946" sldId="260"/>
            <ac:cxnSpMk id="20" creationId="{EE2E603F-4A95-4FE8-BB06-211DFD75DBEF}"/>
          </ac:cxnSpMkLst>
        </pc:cxnChg>
      </pc:sldChg>
      <pc:sldChg chg="addSp modSp">
        <pc:chgData name="Juan Francisco Mier Montoto" userId="S::uo283319@uniovi.es::60a3e37e-4e77-4744-b955-8aedbbae9df6" providerId="AD" clId="Web-{3BEEF3A9-1AD0-AC5B-877C-85CF1BCA10F5}" dt="2022-11-22T23:22:05.700" v="157" actId="20577"/>
        <pc:sldMkLst>
          <pc:docMk/>
          <pc:sldMk cId="1304546042" sldId="261"/>
        </pc:sldMkLst>
        <pc:spChg chg="add mod">
          <ac:chgData name="Juan Francisco Mier Montoto" userId="S::uo283319@uniovi.es::60a3e37e-4e77-4744-b955-8aedbbae9df6" providerId="AD" clId="Web-{3BEEF3A9-1AD0-AC5B-877C-85CF1BCA10F5}" dt="2022-11-22T23:21:03.760" v="123" actId="20577"/>
          <ac:spMkLst>
            <pc:docMk/>
            <pc:sldMk cId="1304546042" sldId="261"/>
            <ac:spMk id="3" creationId="{BE57974A-181A-335C-6625-CC180211610D}"/>
          </ac:spMkLst>
        </pc:spChg>
        <pc:spChg chg="add mod">
          <ac:chgData name="Juan Francisco Mier Montoto" userId="S::uo283319@uniovi.es::60a3e37e-4e77-4744-b955-8aedbbae9df6" providerId="AD" clId="Web-{3BEEF3A9-1AD0-AC5B-877C-85CF1BCA10F5}" dt="2022-11-22T23:21:41.371" v="138" actId="20577"/>
          <ac:spMkLst>
            <pc:docMk/>
            <pc:sldMk cId="1304546042" sldId="261"/>
            <ac:spMk id="26" creationId="{00AB663C-89AC-43D3-1F91-4D6455A1844F}"/>
          </ac:spMkLst>
        </pc:spChg>
        <pc:spChg chg="add mod">
          <ac:chgData name="Juan Francisco Mier Montoto" userId="S::uo283319@uniovi.es::60a3e37e-4e77-4744-b955-8aedbbae9df6" providerId="AD" clId="Web-{3BEEF3A9-1AD0-AC5B-877C-85CF1BCA10F5}" dt="2022-11-22T23:21:43.590" v="143" actId="20577"/>
          <ac:spMkLst>
            <pc:docMk/>
            <pc:sldMk cId="1304546042" sldId="261"/>
            <ac:spMk id="27" creationId="{D3F39A99-2A9F-8F12-92E6-DB351249A06C}"/>
          </ac:spMkLst>
        </pc:spChg>
        <pc:spChg chg="add mod">
          <ac:chgData name="Juan Francisco Mier Montoto" userId="S::uo283319@uniovi.es::60a3e37e-4e77-4744-b955-8aedbbae9df6" providerId="AD" clId="Web-{3BEEF3A9-1AD0-AC5B-877C-85CF1BCA10F5}" dt="2022-11-22T23:22:02.809" v="150" actId="20577"/>
          <ac:spMkLst>
            <pc:docMk/>
            <pc:sldMk cId="1304546042" sldId="261"/>
            <ac:spMk id="28" creationId="{A22F6088-5155-4117-6259-779A0D710D7F}"/>
          </ac:spMkLst>
        </pc:spChg>
        <pc:spChg chg="add mod">
          <ac:chgData name="Juan Francisco Mier Montoto" userId="S::uo283319@uniovi.es::60a3e37e-4e77-4744-b955-8aedbbae9df6" providerId="AD" clId="Web-{3BEEF3A9-1AD0-AC5B-877C-85CF1BCA10F5}" dt="2022-11-22T23:22:05.700" v="157" actId="20577"/>
          <ac:spMkLst>
            <pc:docMk/>
            <pc:sldMk cId="1304546042" sldId="261"/>
            <ac:spMk id="29" creationId="{DD92B24C-2D95-2F1D-60F7-0EED3007F9B5}"/>
          </ac:spMkLst>
        </pc:spChg>
      </pc:sldChg>
      <pc:sldChg chg="del">
        <pc:chgData name="Juan Francisco Mier Montoto" userId="S::uo283319@uniovi.es::60a3e37e-4e77-4744-b955-8aedbbae9df6" providerId="AD" clId="Web-{3BEEF3A9-1AD0-AC5B-877C-85CF1BCA10F5}" dt="2022-11-22T23:29:08.686" v="259"/>
        <pc:sldMkLst>
          <pc:docMk/>
          <pc:sldMk cId="242044737" sldId="262"/>
        </pc:sldMkLst>
      </pc:sldChg>
      <pc:sldChg chg="addSp delSp modSp mod setBg">
        <pc:chgData name="Juan Francisco Mier Montoto" userId="S::uo283319@uniovi.es::60a3e37e-4e77-4744-b955-8aedbbae9df6" providerId="AD" clId="Web-{3BEEF3A9-1AD0-AC5B-877C-85CF1BCA10F5}" dt="2022-11-22T23:19:54.739" v="106" actId="20577"/>
        <pc:sldMkLst>
          <pc:docMk/>
          <pc:sldMk cId="2688907469" sldId="263"/>
        </pc:sldMkLst>
        <pc:spChg chg="mod">
          <ac:chgData name="Juan Francisco Mier Montoto" userId="S::uo283319@uniovi.es::60a3e37e-4e77-4744-b955-8aedbbae9df6" providerId="AD" clId="Web-{3BEEF3A9-1AD0-AC5B-877C-85CF1BCA10F5}" dt="2022-11-22T23:16:25.741" v="22"/>
          <ac:spMkLst>
            <pc:docMk/>
            <pc:sldMk cId="2688907469" sldId="263"/>
            <ac:spMk id="2" creationId="{6213F260-96DF-0B57-CCE6-EDF61095D4F8}"/>
          </ac:spMkLst>
        </pc:spChg>
        <pc:spChg chg="del">
          <ac:chgData name="Juan Francisco Mier Montoto" userId="S::uo283319@uniovi.es::60a3e37e-4e77-4744-b955-8aedbbae9df6" providerId="AD" clId="Web-{3BEEF3A9-1AD0-AC5B-877C-85CF1BCA10F5}" dt="2022-11-22T23:02:47.910" v="17"/>
          <ac:spMkLst>
            <pc:docMk/>
            <pc:sldMk cId="2688907469" sldId="263"/>
            <ac:spMk id="3" creationId="{76225223-001D-AC70-023B-140A48BB6928}"/>
          </ac:spMkLst>
        </pc:spChg>
        <pc:spChg chg="mod ord">
          <ac:chgData name="Juan Francisco Mier Montoto" userId="S::uo283319@uniovi.es::60a3e37e-4e77-4744-b955-8aedbbae9df6" providerId="AD" clId="Web-{3BEEF3A9-1AD0-AC5B-877C-85CF1BCA10F5}" dt="2022-11-22T23:19:54.739" v="106" actId="20577"/>
          <ac:spMkLst>
            <pc:docMk/>
            <pc:sldMk cId="2688907469" sldId="263"/>
            <ac:spMk id="4" creationId="{A0EE8E96-6C5B-87DF-C8E8-8D70F518B03D}"/>
          </ac:spMkLst>
        </pc:spChg>
        <pc:spChg chg="add">
          <ac:chgData name="Juan Francisco Mier Montoto" userId="S::uo283319@uniovi.es::60a3e37e-4e77-4744-b955-8aedbbae9df6" providerId="AD" clId="Web-{3BEEF3A9-1AD0-AC5B-877C-85CF1BCA10F5}" dt="2022-11-22T23:16:25.741" v="22"/>
          <ac:spMkLst>
            <pc:docMk/>
            <pc:sldMk cId="2688907469" sldId="263"/>
            <ac:spMk id="10" creationId="{660EB578-C970-4186-B93C-45851BBC6E34}"/>
          </ac:spMkLst>
        </pc:spChg>
        <pc:picChg chg="add mod">
          <ac:chgData name="Juan Francisco Mier Montoto" userId="S::uo283319@uniovi.es::60a3e37e-4e77-4744-b955-8aedbbae9df6" providerId="AD" clId="Web-{3BEEF3A9-1AD0-AC5B-877C-85CF1BCA10F5}" dt="2022-11-22T23:16:25.741" v="22"/>
          <ac:picMkLst>
            <pc:docMk/>
            <pc:sldMk cId="2688907469" sldId="263"/>
            <ac:picMk id="5" creationId="{455DCF9F-B4F5-0C48-07D9-EC31CF009BEE}"/>
          </ac:picMkLst>
        </pc:picChg>
        <pc:cxnChg chg="add">
          <ac:chgData name="Juan Francisco Mier Montoto" userId="S::uo283319@uniovi.es::60a3e37e-4e77-4744-b955-8aedbbae9df6" providerId="AD" clId="Web-{3BEEF3A9-1AD0-AC5B-877C-85CF1BCA10F5}" dt="2022-11-22T23:16:25.741" v="22"/>
          <ac:cxnSpMkLst>
            <pc:docMk/>
            <pc:sldMk cId="2688907469" sldId="263"/>
            <ac:cxnSpMk id="12" creationId="{CDF57B02-07BB-407B-BB36-06D9C64A673E}"/>
          </ac:cxnSpMkLst>
        </pc:cxnChg>
        <pc:cxnChg chg="add">
          <ac:chgData name="Juan Francisco Mier Montoto" userId="S::uo283319@uniovi.es::60a3e37e-4e77-4744-b955-8aedbbae9df6" providerId="AD" clId="Web-{3BEEF3A9-1AD0-AC5B-877C-85CF1BCA10F5}" dt="2022-11-22T23:16:25.741" v="22"/>
          <ac:cxnSpMkLst>
            <pc:docMk/>
            <pc:sldMk cId="2688907469" sldId="263"/>
            <ac:cxnSpMk id="14" creationId="{C6855964-C920-48EB-8804-74291211C8A9}"/>
          </ac:cxnSpMkLst>
        </pc:cxnChg>
      </pc:sldChg>
      <pc:sldChg chg="del">
        <pc:chgData name="Juan Francisco Mier Montoto" userId="S::uo283319@uniovi.es::60a3e37e-4e77-4744-b955-8aedbbae9df6" providerId="AD" clId="Web-{3BEEF3A9-1AD0-AC5B-877C-85CF1BCA10F5}" dt="2022-11-22T23:29:09.952" v="260"/>
        <pc:sldMkLst>
          <pc:docMk/>
          <pc:sldMk cId="2816156093" sldId="265"/>
        </pc:sldMkLst>
      </pc:sldChg>
      <pc:sldChg chg="delSp">
        <pc:chgData name="Juan Francisco Mier Montoto" userId="S::uo283319@uniovi.es::60a3e37e-4e77-4744-b955-8aedbbae9df6" providerId="AD" clId="Web-{3BEEF3A9-1AD0-AC5B-877C-85CF1BCA10F5}" dt="2022-11-22T23:23:34.922" v="178"/>
        <pc:sldMkLst>
          <pc:docMk/>
          <pc:sldMk cId="3153969651" sldId="266"/>
        </pc:sldMkLst>
        <pc:spChg chg="del">
          <ac:chgData name="Juan Francisco Mier Montoto" userId="S::uo283319@uniovi.es::60a3e37e-4e77-4744-b955-8aedbbae9df6" providerId="AD" clId="Web-{3BEEF3A9-1AD0-AC5B-877C-85CF1BCA10F5}" dt="2022-11-22T23:23:34.922" v="178"/>
          <ac:spMkLst>
            <pc:docMk/>
            <pc:sldMk cId="3153969651" sldId="266"/>
            <ac:spMk id="7" creationId="{4DD41D94-E2BE-E3DE-8269-FB23B34CA860}"/>
          </ac:spMkLst>
        </pc:spChg>
      </pc:sldChg>
      <pc:sldChg chg="delSp modSp">
        <pc:chgData name="Juan Francisco Mier Montoto" userId="S::uo283319@uniovi.es::60a3e37e-4e77-4744-b955-8aedbbae9df6" providerId="AD" clId="Web-{3BEEF3A9-1AD0-AC5B-877C-85CF1BCA10F5}" dt="2022-11-22T23:22:58.780" v="177"/>
        <pc:sldMkLst>
          <pc:docMk/>
          <pc:sldMk cId="3522377235" sldId="267"/>
        </pc:sldMkLst>
        <pc:spChg chg="mod">
          <ac:chgData name="Juan Francisco Mier Montoto" userId="S::uo283319@uniovi.es::60a3e37e-4e77-4744-b955-8aedbbae9df6" providerId="AD" clId="Web-{3BEEF3A9-1AD0-AC5B-877C-85CF1BCA10F5}" dt="2022-11-22T23:22:58.077" v="176" actId="20577"/>
          <ac:spMkLst>
            <pc:docMk/>
            <pc:sldMk cId="3522377235" sldId="267"/>
            <ac:spMk id="3" creationId="{3C6B9CC0-0B2B-710E-0277-532960A83384}"/>
          </ac:spMkLst>
        </pc:spChg>
        <pc:spChg chg="del">
          <ac:chgData name="Juan Francisco Mier Montoto" userId="S::uo283319@uniovi.es::60a3e37e-4e77-4744-b955-8aedbbae9df6" providerId="AD" clId="Web-{3BEEF3A9-1AD0-AC5B-877C-85CF1BCA10F5}" dt="2022-11-22T23:22:58.780" v="177"/>
          <ac:spMkLst>
            <pc:docMk/>
            <pc:sldMk cId="3522377235" sldId="267"/>
            <ac:spMk id="8" creationId="{92E57584-B8DF-B952-2FC3-2E50F8529BD7}"/>
          </ac:spMkLst>
        </pc:spChg>
      </pc:sldChg>
      <pc:sldChg chg="addSp delSp modSp new mod setBg addAnim delAnim">
        <pc:chgData name="Juan Francisco Mier Montoto" userId="S::uo283319@uniovi.es::60a3e37e-4e77-4744-b955-8aedbbae9df6" providerId="AD" clId="Web-{3BEEF3A9-1AD0-AC5B-877C-85CF1BCA10F5}" dt="2022-11-22T23:19:58.802" v="112" actId="20577"/>
        <pc:sldMkLst>
          <pc:docMk/>
          <pc:sldMk cId="466317812" sldId="273"/>
        </pc:sldMkLst>
        <pc:spChg chg="mod">
          <ac:chgData name="Juan Francisco Mier Montoto" userId="S::uo283319@uniovi.es::60a3e37e-4e77-4744-b955-8aedbbae9df6" providerId="AD" clId="Web-{3BEEF3A9-1AD0-AC5B-877C-85CF1BCA10F5}" dt="2022-11-22T23:19:58.802" v="112" actId="20577"/>
          <ac:spMkLst>
            <pc:docMk/>
            <pc:sldMk cId="466317812" sldId="273"/>
            <ac:spMk id="2" creationId="{726C3BB6-D5BC-0BF1-4C87-3B5A3CAA37AC}"/>
          </ac:spMkLst>
        </pc:spChg>
        <pc:spChg chg="del">
          <ac:chgData name="Juan Francisco Mier Montoto" userId="S::uo283319@uniovi.es::60a3e37e-4e77-4744-b955-8aedbbae9df6" providerId="AD" clId="Web-{3BEEF3A9-1AD0-AC5B-877C-85CF1BCA10F5}" dt="2022-11-22T23:17:04.992" v="53"/>
          <ac:spMkLst>
            <pc:docMk/>
            <pc:sldMk cId="466317812" sldId="273"/>
            <ac:spMk id="3" creationId="{220C667C-CAEC-6503-0C30-FDBE1FE4832C}"/>
          </ac:spMkLst>
        </pc:spChg>
        <pc:spChg chg="add del">
          <ac:chgData name="Juan Francisco Mier Montoto" userId="S::uo283319@uniovi.es::60a3e37e-4e77-4744-b955-8aedbbae9df6" providerId="AD" clId="Web-{3BEEF3A9-1AD0-AC5B-877C-85CF1BCA10F5}" dt="2022-11-22T23:18:57.500" v="73"/>
          <ac:spMkLst>
            <pc:docMk/>
            <pc:sldMk cId="466317812" sldId="273"/>
            <ac:spMk id="14" creationId="{341BFA31-6544-45C2-9DA0-9E1C5E0B1959}"/>
          </ac:spMkLst>
        </pc:spChg>
        <pc:spChg chg="add del">
          <ac:chgData name="Juan Francisco Mier Montoto" userId="S::uo283319@uniovi.es::60a3e37e-4e77-4744-b955-8aedbbae9df6" providerId="AD" clId="Web-{3BEEF3A9-1AD0-AC5B-877C-85CF1BCA10F5}" dt="2022-11-22T23:19:00.875" v="75"/>
          <ac:spMkLst>
            <pc:docMk/>
            <pc:sldMk cId="466317812" sldId="273"/>
            <ac:spMk id="21" creationId="{341BFA31-6544-45C2-9DA0-9E1C5E0B1959}"/>
          </ac:spMkLst>
        </pc:spChg>
        <pc:spChg chg="add del">
          <ac:chgData name="Juan Francisco Mier Montoto" userId="S::uo283319@uniovi.es::60a3e37e-4e77-4744-b955-8aedbbae9df6" providerId="AD" clId="Web-{3BEEF3A9-1AD0-AC5B-877C-85CF1BCA10F5}" dt="2022-11-22T23:19:00.875" v="75"/>
          <ac:spMkLst>
            <pc:docMk/>
            <pc:sldMk cId="466317812" sldId="273"/>
            <ac:spMk id="22" creationId="{1D7DB65D-5EFD-43C1-976E-763AAA2A6F9B}"/>
          </ac:spMkLst>
        </pc:spChg>
        <pc:picChg chg="add mod ord">
          <ac:chgData name="Juan Francisco Mier Montoto" userId="S::uo283319@uniovi.es::60a3e37e-4e77-4744-b955-8aedbbae9df6" providerId="AD" clId="Web-{3BEEF3A9-1AD0-AC5B-877C-85CF1BCA10F5}" dt="2022-11-22T23:19:00.875" v="75"/>
          <ac:picMkLst>
            <pc:docMk/>
            <pc:sldMk cId="466317812" sldId="273"/>
            <ac:picMk id="4" creationId="{D0F7C4CD-46C0-8F44-0697-1243B5A2BF74}"/>
          </ac:picMkLst>
        </pc:picChg>
        <pc:picChg chg="add mod">
          <ac:chgData name="Juan Francisco Mier Montoto" userId="S::uo283319@uniovi.es::60a3e37e-4e77-4744-b955-8aedbbae9df6" providerId="AD" clId="Web-{3BEEF3A9-1AD0-AC5B-877C-85CF1BCA10F5}" dt="2022-11-22T23:19:02.859" v="77" actId="1076"/>
          <ac:picMkLst>
            <pc:docMk/>
            <pc:sldMk cId="466317812" sldId="273"/>
            <ac:picMk id="5" creationId="{5EA27492-E031-5A25-AFF7-584C3207C7BE}"/>
          </ac:picMkLst>
        </pc:picChg>
        <pc:cxnChg chg="add del">
          <ac:chgData name="Juan Francisco Mier Montoto" userId="S::uo283319@uniovi.es::60a3e37e-4e77-4744-b955-8aedbbae9df6" providerId="AD" clId="Web-{3BEEF3A9-1AD0-AC5B-877C-85CF1BCA10F5}" dt="2022-11-22T23:18:57.500" v="73"/>
          <ac:cxnSpMkLst>
            <pc:docMk/>
            <pc:sldMk cId="466317812" sldId="273"/>
            <ac:cxnSpMk id="10" creationId="{F64F9B95-9045-48D2-B9F3-2927E98F54AA}"/>
          </ac:cxnSpMkLst>
        </pc:cxnChg>
        <pc:cxnChg chg="add del">
          <ac:chgData name="Juan Francisco Mier Montoto" userId="S::uo283319@uniovi.es::60a3e37e-4e77-4744-b955-8aedbbae9df6" providerId="AD" clId="Web-{3BEEF3A9-1AD0-AC5B-877C-85CF1BCA10F5}" dt="2022-11-22T23:18:57.500" v="73"/>
          <ac:cxnSpMkLst>
            <pc:docMk/>
            <pc:sldMk cId="466317812" sldId="273"/>
            <ac:cxnSpMk id="12" creationId="{085AA86F-6A4D-4BCB-A045-D992CDC2959B}"/>
          </ac:cxnSpMkLst>
        </pc:cxnChg>
        <pc:cxnChg chg="add del">
          <ac:chgData name="Juan Francisco Mier Montoto" userId="S::uo283319@uniovi.es::60a3e37e-4e77-4744-b955-8aedbbae9df6" providerId="AD" clId="Web-{3BEEF3A9-1AD0-AC5B-877C-85CF1BCA10F5}" dt="2022-11-22T23:18:57.500" v="73"/>
          <ac:cxnSpMkLst>
            <pc:docMk/>
            <pc:sldMk cId="466317812" sldId="273"/>
            <ac:cxnSpMk id="16" creationId="{5FBDBD30-F250-4D5E-925B-4796AFC99B80}"/>
          </ac:cxnSpMkLst>
        </pc:cxnChg>
        <pc:cxnChg chg="add del">
          <ac:chgData name="Juan Francisco Mier Montoto" userId="S::uo283319@uniovi.es::60a3e37e-4e77-4744-b955-8aedbbae9df6" providerId="AD" clId="Web-{3BEEF3A9-1AD0-AC5B-877C-85CF1BCA10F5}" dt="2022-11-22T23:19:00.875" v="75"/>
          <ac:cxnSpMkLst>
            <pc:docMk/>
            <pc:sldMk cId="466317812" sldId="273"/>
            <ac:cxnSpMk id="18" creationId="{5FBDBD30-F250-4D5E-925B-4796AFC99B80}"/>
          </ac:cxnSpMkLst>
        </pc:cxnChg>
        <pc:cxnChg chg="add del">
          <ac:chgData name="Juan Francisco Mier Montoto" userId="S::uo283319@uniovi.es::60a3e37e-4e77-4744-b955-8aedbbae9df6" providerId="AD" clId="Web-{3BEEF3A9-1AD0-AC5B-877C-85CF1BCA10F5}" dt="2022-11-22T23:19:00.875" v="75"/>
          <ac:cxnSpMkLst>
            <pc:docMk/>
            <pc:sldMk cId="466317812" sldId="273"/>
            <ac:cxnSpMk id="19" creationId="{F64F9B95-9045-48D2-B9F3-2927E98F54AA}"/>
          </ac:cxnSpMkLst>
        </pc:cxnChg>
        <pc:cxnChg chg="add del">
          <ac:chgData name="Juan Francisco Mier Montoto" userId="S::uo283319@uniovi.es::60a3e37e-4e77-4744-b955-8aedbbae9df6" providerId="AD" clId="Web-{3BEEF3A9-1AD0-AC5B-877C-85CF1BCA10F5}" dt="2022-11-22T23:19:00.875" v="75"/>
          <ac:cxnSpMkLst>
            <pc:docMk/>
            <pc:sldMk cId="466317812" sldId="273"/>
            <ac:cxnSpMk id="20" creationId="{085AA86F-6A4D-4BCB-A045-D992CDC2959B}"/>
          </ac:cxnSpMkLst>
        </pc:cxnChg>
      </pc:sldChg>
      <pc:sldChg chg="addSp delSp modSp add replId">
        <pc:chgData name="Juan Francisco Mier Montoto" userId="S::uo283319@uniovi.es::60a3e37e-4e77-4744-b955-8aedbbae9df6" providerId="AD" clId="Web-{3BEEF3A9-1AD0-AC5B-877C-85CF1BCA10F5}" dt="2022-11-22T23:27:10.589" v="250" actId="1076"/>
        <pc:sldMkLst>
          <pc:docMk/>
          <pc:sldMk cId="616393475" sldId="274"/>
        </pc:sldMkLst>
        <pc:spChg chg="mod">
          <ac:chgData name="Juan Francisco Mier Montoto" userId="S::uo283319@uniovi.es::60a3e37e-4e77-4744-b955-8aedbbae9df6" providerId="AD" clId="Web-{3BEEF3A9-1AD0-AC5B-877C-85CF1BCA10F5}" dt="2022-11-22T23:25:36.070" v="228" actId="20577"/>
          <ac:spMkLst>
            <pc:docMk/>
            <pc:sldMk cId="616393475" sldId="274"/>
            <ac:spMk id="2" creationId="{CD132220-F526-8533-E1C8-C69CDC11E4D6}"/>
          </ac:spMkLst>
        </pc:spChg>
        <pc:spChg chg="add mod">
          <ac:chgData name="Juan Francisco Mier Montoto" userId="S::uo283319@uniovi.es::60a3e37e-4e77-4744-b955-8aedbbae9df6" providerId="AD" clId="Web-{3BEEF3A9-1AD0-AC5B-877C-85CF1BCA10F5}" dt="2022-11-22T23:27:10.589" v="250" actId="1076"/>
          <ac:spMkLst>
            <pc:docMk/>
            <pc:sldMk cId="616393475" sldId="274"/>
            <ac:spMk id="6" creationId="{799D2598-467B-9746-0018-74BC478025EA}"/>
          </ac:spMkLst>
        </pc:spChg>
        <pc:spChg chg="del">
          <ac:chgData name="Juan Francisco Mier Montoto" userId="S::uo283319@uniovi.es::60a3e37e-4e77-4744-b955-8aedbbae9df6" providerId="AD" clId="Web-{3BEEF3A9-1AD0-AC5B-877C-85CF1BCA10F5}" dt="2022-11-22T23:26:01.899" v="230"/>
          <ac:spMkLst>
            <pc:docMk/>
            <pc:sldMk cId="616393475" sldId="274"/>
            <ac:spMk id="19" creationId="{33E93247-6229-44AB-A550-739E971E690B}"/>
          </ac:spMkLst>
        </pc:spChg>
        <pc:spChg chg="add">
          <ac:chgData name="Juan Francisco Mier Montoto" userId="S::uo283319@uniovi.es::60a3e37e-4e77-4744-b955-8aedbbae9df6" providerId="AD" clId="Web-{3BEEF3A9-1AD0-AC5B-877C-85CF1BCA10F5}" dt="2022-11-22T23:26:01.899" v="230"/>
          <ac:spMkLst>
            <pc:docMk/>
            <pc:sldMk cId="616393475" sldId="274"/>
            <ac:spMk id="29" creationId="{33E93247-6229-44AB-A550-739E971E690B}"/>
          </ac:spMkLst>
        </pc:spChg>
        <pc:picChg chg="add mod">
          <ac:chgData name="Juan Francisco Mier Montoto" userId="S::uo283319@uniovi.es::60a3e37e-4e77-4744-b955-8aedbbae9df6" providerId="AD" clId="Web-{3BEEF3A9-1AD0-AC5B-877C-85CF1BCA10F5}" dt="2022-11-22T23:27:08.370" v="249" actId="1076"/>
          <ac:picMkLst>
            <pc:docMk/>
            <pc:sldMk cId="616393475" sldId="274"/>
            <ac:picMk id="3" creationId="{417F05FC-E1BB-6176-6754-F47291769CA2}"/>
          </ac:picMkLst>
        </pc:picChg>
        <pc:picChg chg="del">
          <ac:chgData name="Juan Francisco Mier Montoto" userId="S::uo283319@uniovi.es::60a3e37e-4e77-4744-b955-8aedbbae9df6" providerId="AD" clId="Web-{3BEEF3A9-1AD0-AC5B-877C-85CF1BCA10F5}" dt="2022-11-22T23:24:20.833" v="189"/>
          <ac:picMkLst>
            <pc:docMk/>
            <pc:sldMk cId="616393475" sldId="274"/>
            <ac:picMk id="4" creationId="{30045253-E85D-2BEE-A8B0-C02EF7CAC7BB}"/>
          </ac:picMkLst>
        </pc:picChg>
        <pc:cxnChg chg="del">
          <ac:chgData name="Juan Francisco Mier Montoto" userId="S::uo283319@uniovi.es::60a3e37e-4e77-4744-b955-8aedbbae9df6" providerId="AD" clId="Web-{3BEEF3A9-1AD0-AC5B-877C-85CF1BCA10F5}" dt="2022-11-22T23:26:01.899" v="230"/>
          <ac:cxnSpMkLst>
            <pc:docMk/>
            <pc:sldMk cId="616393475" sldId="274"/>
            <ac:cxnSpMk id="17" creationId="{F64F9B95-9045-48D2-B9F3-2927E98F54AA}"/>
          </ac:cxnSpMkLst>
        </pc:cxnChg>
        <pc:cxnChg chg="del">
          <ac:chgData name="Juan Francisco Mier Montoto" userId="S::uo283319@uniovi.es::60a3e37e-4e77-4744-b955-8aedbbae9df6" providerId="AD" clId="Web-{3BEEF3A9-1AD0-AC5B-877C-85CF1BCA10F5}" dt="2022-11-22T23:26:01.899" v="230"/>
          <ac:cxnSpMkLst>
            <pc:docMk/>
            <pc:sldMk cId="616393475" sldId="274"/>
            <ac:cxnSpMk id="18" creationId="{085AA86F-6A4D-4BCB-A045-D992CDC2959B}"/>
          </ac:cxnSpMkLst>
        </pc:cxnChg>
        <pc:cxnChg chg="del">
          <ac:chgData name="Juan Francisco Mier Montoto" userId="S::uo283319@uniovi.es::60a3e37e-4e77-4744-b955-8aedbbae9df6" providerId="AD" clId="Web-{3BEEF3A9-1AD0-AC5B-877C-85CF1BCA10F5}" dt="2022-11-22T23:26:01.899" v="230"/>
          <ac:cxnSpMkLst>
            <pc:docMk/>
            <pc:sldMk cId="616393475" sldId="274"/>
            <ac:cxnSpMk id="20" creationId="{EE2E603F-4A95-4FE8-BB06-211DFD75DBEF}"/>
          </ac:cxnSpMkLst>
        </pc:cxnChg>
        <pc:cxnChg chg="add">
          <ac:chgData name="Juan Francisco Mier Montoto" userId="S::uo283319@uniovi.es::60a3e37e-4e77-4744-b955-8aedbbae9df6" providerId="AD" clId="Web-{3BEEF3A9-1AD0-AC5B-877C-85CF1BCA10F5}" dt="2022-11-22T23:26:01.899" v="230"/>
          <ac:cxnSpMkLst>
            <pc:docMk/>
            <pc:sldMk cId="616393475" sldId="274"/>
            <ac:cxnSpMk id="25" creationId="{F64F9B95-9045-48D2-B9F3-2927E98F54AA}"/>
          </ac:cxnSpMkLst>
        </pc:cxnChg>
        <pc:cxnChg chg="add">
          <ac:chgData name="Juan Francisco Mier Montoto" userId="S::uo283319@uniovi.es::60a3e37e-4e77-4744-b955-8aedbbae9df6" providerId="AD" clId="Web-{3BEEF3A9-1AD0-AC5B-877C-85CF1BCA10F5}" dt="2022-11-22T23:26:01.899" v="230"/>
          <ac:cxnSpMkLst>
            <pc:docMk/>
            <pc:sldMk cId="616393475" sldId="274"/>
            <ac:cxnSpMk id="27" creationId="{085AA86F-6A4D-4BCB-A045-D992CDC2959B}"/>
          </ac:cxnSpMkLst>
        </pc:cxnChg>
        <pc:cxnChg chg="add">
          <ac:chgData name="Juan Francisco Mier Montoto" userId="S::uo283319@uniovi.es::60a3e37e-4e77-4744-b955-8aedbbae9df6" providerId="AD" clId="Web-{3BEEF3A9-1AD0-AC5B-877C-85CF1BCA10F5}" dt="2022-11-22T23:26:01.899" v="230"/>
          <ac:cxnSpMkLst>
            <pc:docMk/>
            <pc:sldMk cId="616393475" sldId="274"/>
            <ac:cxnSpMk id="31" creationId="{EE2E603F-4A95-4FE8-BB06-211DFD75DBEF}"/>
          </ac:cxnSpMkLst>
        </pc:cxnChg>
      </pc:sldChg>
      <pc:sldChg chg="addSp delSp modSp add replId">
        <pc:chgData name="Juan Francisco Mier Montoto" userId="S::uo283319@uniovi.es::60a3e37e-4e77-4744-b955-8aedbbae9df6" providerId="AD" clId="Web-{3BEEF3A9-1AD0-AC5B-877C-85CF1BCA10F5}" dt="2022-11-22T23:26:55.760" v="244" actId="1076"/>
        <pc:sldMkLst>
          <pc:docMk/>
          <pc:sldMk cId="3800483933" sldId="275"/>
        </pc:sldMkLst>
        <pc:spChg chg="mod">
          <ac:chgData name="Juan Francisco Mier Montoto" userId="S::uo283319@uniovi.es::60a3e37e-4e77-4744-b955-8aedbbae9df6" providerId="AD" clId="Web-{3BEEF3A9-1AD0-AC5B-877C-85CF1BCA10F5}" dt="2022-11-22T23:26:08.899" v="231"/>
          <ac:spMkLst>
            <pc:docMk/>
            <pc:sldMk cId="3800483933" sldId="275"/>
            <ac:spMk id="2" creationId="{CD132220-F526-8533-E1C8-C69CDC11E4D6}"/>
          </ac:spMkLst>
        </pc:spChg>
        <pc:spChg chg="add mod">
          <ac:chgData name="Juan Francisco Mier Montoto" userId="S::uo283319@uniovi.es::60a3e37e-4e77-4744-b955-8aedbbae9df6" providerId="AD" clId="Web-{3BEEF3A9-1AD0-AC5B-877C-85CF1BCA10F5}" dt="2022-11-22T23:26:53.682" v="243"/>
          <ac:spMkLst>
            <pc:docMk/>
            <pc:sldMk cId="3800483933" sldId="275"/>
            <ac:spMk id="8" creationId="{22DB19C5-71CF-446F-A5FC-6A7635BB028F}"/>
          </ac:spMkLst>
        </pc:spChg>
        <pc:spChg chg="del">
          <ac:chgData name="Juan Francisco Mier Montoto" userId="S::uo283319@uniovi.es::60a3e37e-4e77-4744-b955-8aedbbae9df6" providerId="AD" clId="Web-{3BEEF3A9-1AD0-AC5B-877C-85CF1BCA10F5}" dt="2022-11-22T23:24:46.725" v="193"/>
          <ac:spMkLst>
            <pc:docMk/>
            <pc:sldMk cId="3800483933" sldId="275"/>
            <ac:spMk id="19" creationId="{33E93247-6229-44AB-A550-739E971E690B}"/>
          </ac:spMkLst>
        </pc:spChg>
        <pc:spChg chg="add del">
          <ac:chgData name="Juan Francisco Mier Montoto" userId="S::uo283319@uniovi.es::60a3e37e-4e77-4744-b955-8aedbbae9df6" providerId="AD" clId="Web-{3BEEF3A9-1AD0-AC5B-877C-85CF1BCA10F5}" dt="2022-11-22T23:25:16.960" v="200"/>
          <ac:spMkLst>
            <pc:docMk/>
            <pc:sldMk cId="3800483933" sldId="275"/>
            <ac:spMk id="29" creationId="{33E93247-6229-44AB-A550-739E971E690B}"/>
          </ac:spMkLst>
        </pc:spChg>
        <pc:spChg chg="add del">
          <ac:chgData name="Juan Francisco Mier Montoto" userId="S::uo283319@uniovi.es::60a3e37e-4e77-4744-b955-8aedbbae9df6" providerId="AD" clId="Web-{3BEEF3A9-1AD0-AC5B-877C-85CF1BCA10F5}" dt="2022-11-22T23:25:16.944" v="199"/>
          <ac:spMkLst>
            <pc:docMk/>
            <pc:sldMk cId="3800483933" sldId="275"/>
            <ac:spMk id="40" creationId="{33E93247-6229-44AB-A550-739E971E690B}"/>
          </ac:spMkLst>
        </pc:spChg>
        <pc:spChg chg="add del">
          <ac:chgData name="Juan Francisco Mier Montoto" userId="S::uo283319@uniovi.es::60a3e37e-4e77-4744-b955-8aedbbae9df6" providerId="AD" clId="Web-{3BEEF3A9-1AD0-AC5B-877C-85CF1BCA10F5}" dt="2022-11-22T23:26:08.899" v="231"/>
          <ac:spMkLst>
            <pc:docMk/>
            <pc:sldMk cId="3800483933" sldId="275"/>
            <ac:spMk id="48" creationId="{33E93247-6229-44AB-A550-739E971E690B}"/>
          </ac:spMkLst>
        </pc:spChg>
        <pc:spChg chg="add">
          <ac:chgData name="Juan Francisco Mier Montoto" userId="S::uo283319@uniovi.es::60a3e37e-4e77-4744-b955-8aedbbae9df6" providerId="AD" clId="Web-{3BEEF3A9-1AD0-AC5B-877C-85CF1BCA10F5}" dt="2022-11-22T23:26:08.899" v="231"/>
          <ac:spMkLst>
            <pc:docMk/>
            <pc:sldMk cId="3800483933" sldId="275"/>
            <ac:spMk id="58" creationId="{33E93247-6229-44AB-A550-739E971E690B}"/>
          </ac:spMkLst>
        </pc:spChg>
        <pc:picChg chg="add del mod">
          <ac:chgData name="Juan Francisco Mier Montoto" userId="S::uo283319@uniovi.es::60a3e37e-4e77-4744-b955-8aedbbae9df6" providerId="AD" clId="Web-{3BEEF3A9-1AD0-AC5B-877C-85CF1BCA10F5}" dt="2022-11-22T23:25:12.991" v="196"/>
          <ac:picMkLst>
            <pc:docMk/>
            <pc:sldMk cId="3800483933" sldId="275"/>
            <ac:picMk id="3" creationId="{1B22361C-BF59-1EB3-836A-9CE81BE2B6DF}"/>
          </ac:picMkLst>
        </pc:picChg>
        <pc:picChg chg="del">
          <ac:chgData name="Juan Francisco Mier Montoto" userId="S::uo283319@uniovi.es::60a3e37e-4e77-4744-b955-8aedbbae9df6" providerId="AD" clId="Web-{3BEEF3A9-1AD0-AC5B-877C-85CF1BCA10F5}" dt="2022-11-22T23:24:40.724" v="190"/>
          <ac:picMkLst>
            <pc:docMk/>
            <pc:sldMk cId="3800483933" sldId="275"/>
            <ac:picMk id="4" creationId="{30045253-E85D-2BEE-A8B0-C02EF7CAC7BB}"/>
          </ac:picMkLst>
        </pc:picChg>
        <pc:picChg chg="add mod">
          <ac:chgData name="Juan Francisco Mier Montoto" userId="S::uo283319@uniovi.es::60a3e37e-4e77-4744-b955-8aedbbae9df6" providerId="AD" clId="Web-{3BEEF3A9-1AD0-AC5B-877C-85CF1BCA10F5}" dt="2022-11-22T23:26:55.760" v="244" actId="1076"/>
          <ac:picMkLst>
            <pc:docMk/>
            <pc:sldMk cId="3800483933" sldId="275"/>
            <ac:picMk id="5" creationId="{19BAEEDB-5939-18D5-9692-00129B0EDB85}"/>
          </ac:picMkLst>
        </pc:picChg>
        <pc:inkChg chg="add del">
          <ac:chgData name="Juan Francisco Mier Montoto" userId="S::uo283319@uniovi.es::60a3e37e-4e77-4744-b955-8aedbbae9df6" providerId="AD" clId="Web-{3BEEF3A9-1AD0-AC5B-877C-85CF1BCA10F5}" dt="2022-11-22T23:26:20.259" v="235"/>
          <ac:inkMkLst>
            <pc:docMk/>
            <pc:sldMk cId="3800483933" sldId="275"/>
            <ac:inkMk id="6" creationId="{226F817C-8679-2CFE-8E1C-20C2BD72762F}"/>
          </ac:inkMkLst>
        </pc:inkChg>
        <pc:inkChg chg="add del">
          <ac:chgData name="Juan Francisco Mier Montoto" userId="S::uo283319@uniovi.es::60a3e37e-4e77-4744-b955-8aedbbae9df6" providerId="AD" clId="Web-{3BEEF3A9-1AD0-AC5B-877C-85CF1BCA10F5}" dt="2022-11-22T23:26:19.150" v="234"/>
          <ac:inkMkLst>
            <pc:docMk/>
            <pc:sldMk cId="3800483933" sldId="275"/>
            <ac:inkMk id="7" creationId="{77CD7E7E-B6FE-6907-843D-40C34A79760B}"/>
          </ac:inkMkLst>
        </pc:inkChg>
        <pc:inkChg chg="add del">
          <ac:chgData name="Juan Francisco Mier Montoto" userId="S::uo283319@uniovi.es::60a3e37e-4e77-4744-b955-8aedbbae9df6" providerId="AD" clId="Web-{3BEEF3A9-1AD0-AC5B-877C-85CF1BCA10F5}" dt="2022-11-22T23:26:43.807" v="242"/>
          <ac:inkMkLst>
            <pc:docMk/>
            <pc:sldMk cId="3800483933" sldId="275"/>
            <ac:inkMk id="9" creationId="{1FC70A28-E1C4-586B-3A0F-E443B594AD23}"/>
          </ac:inkMkLst>
        </pc:inkChg>
        <pc:inkChg chg="add del">
          <ac:chgData name="Juan Francisco Mier Montoto" userId="S::uo283319@uniovi.es::60a3e37e-4e77-4744-b955-8aedbbae9df6" providerId="AD" clId="Web-{3BEEF3A9-1AD0-AC5B-877C-85CF1BCA10F5}" dt="2022-11-22T23:26:38.150" v="241"/>
          <ac:inkMkLst>
            <pc:docMk/>
            <pc:sldMk cId="3800483933" sldId="275"/>
            <ac:inkMk id="10" creationId="{6CB03DD5-465D-4E93-B105-239FEA911275}"/>
          </ac:inkMkLst>
        </pc:inkChg>
        <pc:cxnChg chg="del">
          <ac:chgData name="Juan Francisco Mier Montoto" userId="S::uo283319@uniovi.es::60a3e37e-4e77-4744-b955-8aedbbae9df6" providerId="AD" clId="Web-{3BEEF3A9-1AD0-AC5B-877C-85CF1BCA10F5}" dt="2022-11-22T23:24:46.725" v="193"/>
          <ac:cxnSpMkLst>
            <pc:docMk/>
            <pc:sldMk cId="3800483933" sldId="275"/>
            <ac:cxnSpMk id="17" creationId="{F64F9B95-9045-48D2-B9F3-2927E98F54AA}"/>
          </ac:cxnSpMkLst>
        </pc:cxnChg>
        <pc:cxnChg chg="del">
          <ac:chgData name="Juan Francisco Mier Montoto" userId="S::uo283319@uniovi.es::60a3e37e-4e77-4744-b955-8aedbbae9df6" providerId="AD" clId="Web-{3BEEF3A9-1AD0-AC5B-877C-85CF1BCA10F5}" dt="2022-11-22T23:24:46.725" v="193"/>
          <ac:cxnSpMkLst>
            <pc:docMk/>
            <pc:sldMk cId="3800483933" sldId="275"/>
            <ac:cxnSpMk id="18" creationId="{085AA86F-6A4D-4BCB-A045-D992CDC2959B}"/>
          </ac:cxnSpMkLst>
        </pc:cxnChg>
        <pc:cxnChg chg="del">
          <ac:chgData name="Juan Francisco Mier Montoto" userId="S::uo283319@uniovi.es::60a3e37e-4e77-4744-b955-8aedbbae9df6" providerId="AD" clId="Web-{3BEEF3A9-1AD0-AC5B-877C-85CF1BCA10F5}" dt="2022-11-22T23:24:46.725" v="193"/>
          <ac:cxnSpMkLst>
            <pc:docMk/>
            <pc:sldMk cId="3800483933" sldId="275"/>
            <ac:cxnSpMk id="20" creationId="{EE2E603F-4A95-4FE8-BB06-211DFD75DBEF}"/>
          </ac:cxnSpMkLst>
        </pc:cxnChg>
        <pc:cxnChg chg="add del">
          <ac:chgData name="Juan Francisco Mier Montoto" userId="S::uo283319@uniovi.es::60a3e37e-4e77-4744-b955-8aedbbae9df6" providerId="AD" clId="Web-{3BEEF3A9-1AD0-AC5B-877C-85CF1BCA10F5}" dt="2022-11-22T23:25:16.960" v="200"/>
          <ac:cxnSpMkLst>
            <pc:docMk/>
            <pc:sldMk cId="3800483933" sldId="275"/>
            <ac:cxnSpMk id="25" creationId="{F64F9B95-9045-48D2-B9F3-2927E98F54AA}"/>
          </ac:cxnSpMkLst>
        </pc:cxnChg>
        <pc:cxnChg chg="add del">
          <ac:chgData name="Juan Francisco Mier Montoto" userId="S::uo283319@uniovi.es::60a3e37e-4e77-4744-b955-8aedbbae9df6" providerId="AD" clId="Web-{3BEEF3A9-1AD0-AC5B-877C-85CF1BCA10F5}" dt="2022-11-22T23:25:16.960" v="200"/>
          <ac:cxnSpMkLst>
            <pc:docMk/>
            <pc:sldMk cId="3800483933" sldId="275"/>
            <ac:cxnSpMk id="27" creationId="{085AA86F-6A4D-4BCB-A045-D992CDC2959B}"/>
          </ac:cxnSpMkLst>
        </pc:cxnChg>
        <pc:cxnChg chg="add del">
          <ac:chgData name="Juan Francisco Mier Montoto" userId="S::uo283319@uniovi.es::60a3e37e-4e77-4744-b955-8aedbbae9df6" providerId="AD" clId="Web-{3BEEF3A9-1AD0-AC5B-877C-85CF1BCA10F5}" dt="2022-11-22T23:25:16.960" v="200"/>
          <ac:cxnSpMkLst>
            <pc:docMk/>
            <pc:sldMk cId="3800483933" sldId="275"/>
            <ac:cxnSpMk id="31" creationId="{EE2E603F-4A95-4FE8-BB06-211DFD75DBEF}"/>
          </ac:cxnSpMkLst>
        </pc:cxnChg>
        <pc:cxnChg chg="add del">
          <ac:chgData name="Juan Francisco Mier Montoto" userId="S::uo283319@uniovi.es::60a3e37e-4e77-4744-b955-8aedbbae9df6" providerId="AD" clId="Web-{3BEEF3A9-1AD0-AC5B-877C-85CF1BCA10F5}" dt="2022-11-22T23:25:16.944" v="199"/>
          <ac:cxnSpMkLst>
            <pc:docMk/>
            <pc:sldMk cId="3800483933" sldId="275"/>
            <ac:cxnSpMk id="36" creationId="{F64F9B95-9045-48D2-B9F3-2927E98F54AA}"/>
          </ac:cxnSpMkLst>
        </pc:cxnChg>
        <pc:cxnChg chg="add del">
          <ac:chgData name="Juan Francisco Mier Montoto" userId="S::uo283319@uniovi.es::60a3e37e-4e77-4744-b955-8aedbbae9df6" providerId="AD" clId="Web-{3BEEF3A9-1AD0-AC5B-877C-85CF1BCA10F5}" dt="2022-11-22T23:25:16.944" v="199"/>
          <ac:cxnSpMkLst>
            <pc:docMk/>
            <pc:sldMk cId="3800483933" sldId="275"/>
            <ac:cxnSpMk id="38" creationId="{085AA86F-6A4D-4BCB-A045-D992CDC2959B}"/>
          </ac:cxnSpMkLst>
        </pc:cxnChg>
        <pc:cxnChg chg="add del">
          <ac:chgData name="Juan Francisco Mier Montoto" userId="S::uo283319@uniovi.es::60a3e37e-4e77-4744-b955-8aedbbae9df6" providerId="AD" clId="Web-{3BEEF3A9-1AD0-AC5B-877C-85CF1BCA10F5}" dt="2022-11-22T23:25:16.944" v="199"/>
          <ac:cxnSpMkLst>
            <pc:docMk/>
            <pc:sldMk cId="3800483933" sldId="275"/>
            <ac:cxnSpMk id="42" creationId="{EE2E603F-4A95-4FE8-BB06-211DFD75DBEF}"/>
          </ac:cxnSpMkLst>
        </pc:cxnChg>
        <pc:cxnChg chg="add del">
          <ac:chgData name="Juan Francisco Mier Montoto" userId="S::uo283319@uniovi.es::60a3e37e-4e77-4744-b955-8aedbbae9df6" providerId="AD" clId="Web-{3BEEF3A9-1AD0-AC5B-877C-85CF1BCA10F5}" dt="2022-11-22T23:25:16.944" v="199"/>
          <ac:cxnSpMkLst>
            <pc:docMk/>
            <pc:sldMk cId="3800483933" sldId="275"/>
            <ac:cxnSpMk id="44" creationId="{D7CC41EB-2D81-4303-9171-6401B388BA35}"/>
          </ac:cxnSpMkLst>
        </pc:cxnChg>
        <pc:cxnChg chg="add del">
          <ac:chgData name="Juan Francisco Mier Montoto" userId="S::uo283319@uniovi.es::60a3e37e-4e77-4744-b955-8aedbbae9df6" providerId="AD" clId="Web-{3BEEF3A9-1AD0-AC5B-877C-85CF1BCA10F5}" dt="2022-11-22T23:26:08.899" v="231"/>
          <ac:cxnSpMkLst>
            <pc:docMk/>
            <pc:sldMk cId="3800483933" sldId="275"/>
            <ac:cxnSpMk id="46" creationId="{F64F9B95-9045-48D2-B9F3-2927E98F54AA}"/>
          </ac:cxnSpMkLst>
        </pc:cxnChg>
        <pc:cxnChg chg="add del">
          <ac:chgData name="Juan Francisco Mier Montoto" userId="S::uo283319@uniovi.es::60a3e37e-4e77-4744-b955-8aedbbae9df6" providerId="AD" clId="Web-{3BEEF3A9-1AD0-AC5B-877C-85CF1BCA10F5}" dt="2022-11-22T23:26:08.899" v="231"/>
          <ac:cxnSpMkLst>
            <pc:docMk/>
            <pc:sldMk cId="3800483933" sldId="275"/>
            <ac:cxnSpMk id="47" creationId="{085AA86F-6A4D-4BCB-A045-D992CDC2959B}"/>
          </ac:cxnSpMkLst>
        </pc:cxnChg>
        <pc:cxnChg chg="add del">
          <ac:chgData name="Juan Francisco Mier Montoto" userId="S::uo283319@uniovi.es::60a3e37e-4e77-4744-b955-8aedbbae9df6" providerId="AD" clId="Web-{3BEEF3A9-1AD0-AC5B-877C-85CF1BCA10F5}" dt="2022-11-22T23:26:08.899" v="231"/>
          <ac:cxnSpMkLst>
            <pc:docMk/>
            <pc:sldMk cId="3800483933" sldId="275"/>
            <ac:cxnSpMk id="49" creationId="{EE2E603F-4A95-4FE8-BB06-211DFD75DBEF}"/>
          </ac:cxnSpMkLst>
        </pc:cxnChg>
        <pc:cxnChg chg="add">
          <ac:chgData name="Juan Francisco Mier Montoto" userId="S::uo283319@uniovi.es::60a3e37e-4e77-4744-b955-8aedbbae9df6" providerId="AD" clId="Web-{3BEEF3A9-1AD0-AC5B-877C-85CF1BCA10F5}" dt="2022-11-22T23:26:08.899" v="231"/>
          <ac:cxnSpMkLst>
            <pc:docMk/>
            <pc:sldMk cId="3800483933" sldId="275"/>
            <ac:cxnSpMk id="54" creationId="{F64F9B95-9045-48D2-B9F3-2927E98F54AA}"/>
          </ac:cxnSpMkLst>
        </pc:cxnChg>
        <pc:cxnChg chg="add">
          <ac:chgData name="Juan Francisco Mier Montoto" userId="S::uo283319@uniovi.es::60a3e37e-4e77-4744-b955-8aedbbae9df6" providerId="AD" clId="Web-{3BEEF3A9-1AD0-AC5B-877C-85CF1BCA10F5}" dt="2022-11-22T23:26:08.899" v="231"/>
          <ac:cxnSpMkLst>
            <pc:docMk/>
            <pc:sldMk cId="3800483933" sldId="275"/>
            <ac:cxnSpMk id="56" creationId="{085AA86F-6A4D-4BCB-A045-D992CDC2959B}"/>
          </ac:cxnSpMkLst>
        </pc:cxnChg>
        <pc:cxnChg chg="add">
          <ac:chgData name="Juan Francisco Mier Montoto" userId="S::uo283319@uniovi.es::60a3e37e-4e77-4744-b955-8aedbbae9df6" providerId="AD" clId="Web-{3BEEF3A9-1AD0-AC5B-877C-85CF1BCA10F5}" dt="2022-11-22T23:26:08.899" v="231"/>
          <ac:cxnSpMkLst>
            <pc:docMk/>
            <pc:sldMk cId="3800483933" sldId="275"/>
            <ac:cxnSpMk id="60" creationId="{EE2E603F-4A95-4FE8-BB06-211DFD75DBEF}"/>
          </ac:cxnSpMkLst>
        </pc:cxnChg>
      </pc:sldChg>
    </pc:docChg>
  </pc:docChgLst>
  <pc:docChgLst>
    <pc:chgData name="Rubén Martínez Ginzo" userId="S::uo282651@uniovi.es::da9ba608-9af4-417d-867f-1240f84a6b62" providerId="AD" clId="Web-{2AC977EF-6C15-43CB-903A-81A77A987D70}"/>
    <pc:docChg chg="addSld modSld">
      <pc:chgData name="Rubén Martínez Ginzo" userId="S::uo282651@uniovi.es::da9ba608-9af4-417d-867f-1240f84a6b62" providerId="AD" clId="Web-{2AC977EF-6C15-43CB-903A-81A77A987D70}" dt="2022-11-22T09:31:27.889" v="6"/>
      <pc:docMkLst>
        <pc:docMk/>
      </pc:docMkLst>
      <pc:sldChg chg="modSp">
        <pc:chgData name="Rubén Martínez Ginzo" userId="S::uo282651@uniovi.es::da9ba608-9af4-417d-867f-1240f84a6b62" providerId="AD" clId="Web-{2AC977EF-6C15-43CB-903A-81A77A987D70}" dt="2022-11-22T08:56:54.182" v="5" actId="20577"/>
        <pc:sldMkLst>
          <pc:docMk/>
          <pc:sldMk cId="2598774616" sldId="258"/>
        </pc:sldMkLst>
        <pc:spChg chg="mod">
          <ac:chgData name="Rubén Martínez Ginzo" userId="S::uo282651@uniovi.es::da9ba608-9af4-417d-867f-1240f84a6b62" providerId="AD" clId="Web-{2AC977EF-6C15-43CB-903A-81A77A987D70}" dt="2022-11-22T08:56:54.182" v="5" actId="20577"/>
          <ac:spMkLst>
            <pc:docMk/>
            <pc:sldMk cId="2598774616" sldId="258"/>
            <ac:spMk id="2" creationId="{C5F23D18-00BD-C553-36D3-986B52C6EF1C}"/>
          </ac:spMkLst>
        </pc:spChg>
      </pc:sldChg>
      <pc:sldChg chg="new">
        <pc:chgData name="Rubén Martínez Ginzo" userId="S::uo282651@uniovi.es::da9ba608-9af4-417d-867f-1240f84a6b62" providerId="AD" clId="Web-{2AC977EF-6C15-43CB-903A-81A77A987D70}" dt="2022-11-22T09:31:27.889" v="6"/>
        <pc:sldMkLst>
          <pc:docMk/>
          <pc:sldMk cId="242044737" sldId="262"/>
        </pc:sldMkLst>
      </pc:sldChg>
    </pc:docChg>
  </pc:docChgLst>
  <pc:docChgLst>
    <pc:chgData name="Rubén Martínez Ginzo" userId="S::uo282651@uniovi.es::da9ba608-9af4-417d-867f-1240f84a6b62" providerId="AD" clId="Web-{20843AB0-7012-4955-B91A-63ABACFC408A}"/>
    <pc:docChg chg="addSld modSld">
      <pc:chgData name="Rubén Martínez Ginzo" userId="S::uo282651@uniovi.es::da9ba608-9af4-417d-867f-1240f84a6b62" providerId="AD" clId="Web-{20843AB0-7012-4955-B91A-63ABACFC408A}" dt="2022-11-22T19:28:57.725" v="29" actId="20577"/>
      <pc:docMkLst>
        <pc:docMk/>
      </pc:docMkLst>
      <pc:sldChg chg="addSp modSp mod setBg modClrScheme chgLayout">
        <pc:chgData name="Rubén Martínez Ginzo" userId="S::uo282651@uniovi.es::da9ba608-9af4-417d-867f-1240f84a6b62" providerId="AD" clId="Web-{20843AB0-7012-4955-B91A-63ABACFC408A}" dt="2022-11-22T19:28:38.302" v="11" actId="20577"/>
        <pc:sldMkLst>
          <pc:docMk/>
          <pc:sldMk cId="2598774616" sldId="258"/>
        </pc:sldMkLst>
        <pc:spChg chg="mod ord">
          <ac:chgData name="Rubén Martínez Ginzo" userId="S::uo282651@uniovi.es::da9ba608-9af4-417d-867f-1240f84a6b62" providerId="AD" clId="Web-{20843AB0-7012-4955-B91A-63ABACFC408A}" dt="2022-11-22T19:06:48.957" v="9"/>
          <ac:spMkLst>
            <pc:docMk/>
            <pc:sldMk cId="2598774616" sldId="258"/>
            <ac:spMk id="2" creationId="{C5F23D18-00BD-C553-36D3-986B52C6EF1C}"/>
          </ac:spMkLst>
        </pc:spChg>
        <pc:spChg chg="mod ord">
          <ac:chgData name="Rubén Martínez Ginzo" userId="S::uo282651@uniovi.es::da9ba608-9af4-417d-867f-1240f84a6b62" providerId="AD" clId="Web-{20843AB0-7012-4955-B91A-63ABACFC408A}" dt="2022-11-22T19:28:38.302" v="11" actId="20577"/>
          <ac:spMkLst>
            <pc:docMk/>
            <pc:sldMk cId="2598774616" sldId="258"/>
            <ac:spMk id="3" creationId="{CFB10D01-E5B9-A120-A4D1-AE298DFE0BD3}"/>
          </ac:spMkLst>
        </pc:spChg>
        <pc:spChg chg="add">
          <ac:chgData name="Rubén Martínez Ginzo" userId="S::uo282651@uniovi.es::da9ba608-9af4-417d-867f-1240f84a6b62" providerId="AD" clId="Web-{20843AB0-7012-4955-B91A-63ABACFC408A}" dt="2022-11-22T19:06:48.957" v="9"/>
          <ac:spMkLst>
            <pc:docMk/>
            <pc:sldMk cId="2598774616" sldId="258"/>
            <ac:spMk id="8" creationId="{DEF92653-5D6D-47E6-8744-0DAF76E049C4}"/>
          </ac:spMkLst>
        </pc:spChg>
        <pc:cxnChg chg="add">
          <ac:chgData name="Rubén Martínez Ginzo" userId="S::uo282651@uniovi.es::da9ba608-9af4-417d-867f-1240f84a6b62" providerId="AD" clId="Web-{20843AB0-7012-4955-B91A-63ABACFC408A}" dt="2022-11-22T19:06:48.957" v="9"/>
          <ac:cxnSpMkLst>
            <pc:docMk/>
            <pc:sldMk cId="2598774616" sldId="258"/>
            <ac:cxnSpMk id="10" creationId="{9CA98CE3-81A7-4FFE-A047-9AA65998D877}"/>
          </ac:cxnSpMkLst>
        </pc:cxnChg>
      </pc:sldChg>
      <pc:sldChg chg="modSp new">
        <pc:chgData name="Rubén Martínez Ginzo" userId="S::uo282651@uniovi.es::da9ba608-9af4-417d-867f-1240f84a6b62" providerId="AD" clId="Web-{20843AB0-7012-4955-B91A-63ABACFC408A}" dt="2022-11-22T19:28:57.725" v="29" actId="20577"/>
        <pc:sldMkLst>
          <pc:docMk/>
          <pc:sldMk cId="3153969651" sldId="266"/>
        </pc:sldMkLst>
        <pc:spChg chg="mod">
          <ac:chgData name="Rubén Martínez Ginzo" userId="S::uo282651@uniovi.es::da9ba608-9af4-417d-867f-1240f84a6b62" providerId="AD" clId="Web-{20843AB0-7012-4955-B91A-63ABACFC408A}" dt="2022-11-22T19:28:57.725" v="29" actId="20577"/>
          <ac:spMkLst>
            <pc:docMk/>
            <pc:sldMk cId="3153969651" sldId="266"/>
            <ac:spMk id="2" creationId="{CAF083F7-6768-82E8-6310-A5C50F67EE71}"/>
          </ac:spMkLst>
        </pc:spChg>
      </pc:sldChg>
    </pc:docChg>
  </pc:docChgLst>
  <pc:docChgLst>
    <pc:chgData name="Francisco Gabriel Puga Lojo" userId="S::uo272109@uniovi.es::b9ff29f4-0942-4e53-9a9c-35e8a9bc66ee" providerId="AD" clId="Web-{2AB8C29D-569D-B7EB-958B-D54988073551}"/>
    <pc:docChg chg="modSld">
      <pc:chgData name="Francisco Gabriel Puga Lojo" userId="S::uo272109@uniovi.es::b9ff29f4-0942-4e53-9a9c-35e8a9bc66ee" providerId="AD" clId="Web-{2AB8C29D-569D-B7EB-958B-D54988073551}" dt="2022-11-22T20:30:39.225" v="9" actId="20577"/>
      <pc:docMkLst>
        <pc:docMk/>
      </pc:docMkLst>
      <pc:sldChg chg="modSp">
        <pc:chgData name="Francisco Gabriel Puga Lojo" userId="S::uo272109@uniovi.es::b9ff29f4-0942-4e53-9a9c-35e8a9bc66ee" providerId="AD" clId="Web-{2AB8C29D-569D-B7EB-958B-D54988073551}" dt="2022-11-22T20:30:39.225" v="9" actId="20577"/>
        <pc:sldMkLst>
          <pc:docMk/>
          <pc:sldMk cId="3879640433" sldId="259"/>
        </pc:sldMkLst>
        <pc:spChg chg="mod">
          <ac:chgData name="Francisco Gabriel Puga Lojo" userId="S::uo272109@uniovi.es::b9ff29f4-0942-4e53-9a9c-35e8a9bc66ee" providerId="AD" clId="Web-{2AB8C29D-569D-B7EB-958B-D54988073551}" dt="2022-11-22T20:30:39.225" v="9" actId="20577"/>
          <ac:spMkLst>
            <pc:docMk/>
            <pc:sldMk cId="3879640433" sldId="259"/>
            <ac:spMk id="4" creationId="{5C49A5E6-BA9F-53E2-6D73-52A52D94BA70}"/>
          </ac:spMkLst>
        </pc:spChg>
      </pc:sldChg>
    </pc:docChg>
  </pc:docChgLst>
  <pc:docChgLst>
    <pc:chgData name="Francisco Gabriel Puga Lojo" userId="S::uo272109@uniovi.es::b9ff29f4-0942-4e53-9a9c-35e8a9bc66ee" providerId="AD" clId="Web-{F58A3292-C361-BF94-D89D-DA464E2993A7}"/>
    <pc:docChg chg="addSld modSld addMainMaster delMainMaster">
      <pc:chgData name="Francisco Gabriel Puga Lojo" userId="S::uo272109@uniovi.es::b9ff29f4-0942-4e53-9a9c-35e8a9bc66ee" providerId="AD" clId="Web-{F58A3292-C361-BF94-D89D-DA464E2993A7}" dt="2022-11-21T14:20:24.681" v="215" actId="14100"/>
      <pc:docMkLst>
        <pc:docMk/>
      </pc:docMkLst>
      <pc:sldChg chg="addSp delSp modSp mod setBg modClrScheme chgLayout">
        <pc:chgData name="Francisco Gabriel Puga Lojo" userId="S::uo272109@uniovi.es::b9ff29f4-0942-4e53-9a9c-35e8a9bc66ee" providerId="AD" clId="Web-{F58A3292-C361-BF94-D89D-DA464E2993A7}" dt="2022-11-21T14:16:10.985" v="192" actId="20577"/>
        <pc:sldMkLst>
          <pc:docMk/>
          <pc:sldMk cId="2406273178" sldId="256"/>
        </pc:sldMkLst>
        <pc:spChg chg="mod">
          <ac:chgData name="Francisco Gabriel Puga Lojo" userId="S::uo272109@uniovi.es::b9ff29f4-0942-4e53-9a9c-35e8a9bc66ee" providerId="AD" clId="Web-{F58A3292-C361-BF94-D89D-DA464E2993A7}" dt="2022-11-21T14:15:18.483" v="182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Francisco Gabriel Puga Lojo" userId="S::uo272109@uniovi.es::b9ff29f4-0942-4e53-9a9c-35e8a9bc66ee" providerId="AD" clId="Web-{F58A3292-C361-BF94-D89D-DA464E2993A7}" dt="2022-11-21T14:16:10.985" v="192" actId="20577"/>
          <ac:spMkLst>
            <pc:docMk/>
            <pc:sldMk cId="2406273178" sldId="256"/>
            <ac:spMk id="3" creationId="{00000000-0000-0000-0000-000000000000}"/>
          </ac:spMkLst>
        </pc:spChg>
        <pc:spChg chg="add mod">
          <ac:chgData name="Francisco Gabriel Puga Lojo" userId="S::uo272109@uniovi.es::b9ff29f4-0942-4e53-9a9c-35e8a9bc66ee" providerId="AD" clId="Web-{F58A3292-C361-BF94-D89D-DA464E2993A7}" dt="2022-11-21T14:15:27.718" v="183" actId="1076"/>
          <ac:spMkLst>
            <pc:docMk/>
            <pc:sldMk cId="2406273178" sldId="256"/>
            <ac:spMk id="6" creationId="{56BFA27E-1EB7-B315-BD5C-A21BBC753482}"/>
          </ac:spMkLst>
        </pc:spChg>
        <pc:spChg chg="add del">
          <ac:chgData name="Francisco Gabriel Puga Lojo" userId="S::uo272109@uniovi.es::b9ff29f4-0942-4e53-9a9c-35e8a9bc66ee" providerId="AD" clId="Web-{F58A3292-C361-BF94-D89D-DA464E2993A7}" dt="2022-11-21T14:04:56.399" v="40"/>
          <ac:spMkLst>
            <pc:docMk/>
            <pc:sldMk cId="2406273178" sldId="256"/>
            <ac:spMk id="9" creationId="{85CB65D0-496F-4797-A015-C85839E35D1A}"/>
          </ac:spMkLst>
        </pc:spChg>
        <pc:spChg chg="add del">
          <ac:chgData name="Francisco Gabriel Puga Lojo" userId="S::uo272109@uniovi.es::b9ff29f4-0942-4e53-9a9c-35e8a9bc66ee" providerId="AD" clId="Web-{F58A3292-C361-BF94-D89D-DA464E2993A7}" dt="2022-11-21T14:04:56.399" v="40"/>
          <ac:spMkLst>
            <pc:docMk/>
            <pc:sldMk cId="2406273178" sldId="256"/>
            <ac:spMk id="11" creationId="{95D2C779-8883-4E5F-A170-0F464918C1B7}"/>
          </ac:spMkLst>
        </pc:spChg>
        <pc:spChg chg="add">
          <ac:chgData name="Francisco Gabriel Puga Lojo" userId="S::uo272109@uniovi.es::b9ff29f4-0942-4e53-9a9c-35e8a9bc66ee" providerId="AD" clId="Web-{F58A3292-C361-BF94-D89D-DA464E2993A7}" dt="2022-11-21T14:04:56.399" v="40"/>
          <ac:spMkLst>
            <pc:docMk/>
            <pc:sldMk cId="2406273178" sldId="256"/>
            <ac:spMk id="18" creationId="{33E93247-6229-44AB-A550-739E971E690B}"/>
          </ac:spMkLst>
        </pc:spChg>
        <pc:picChg chg="add mod ord">
          <ac:chgData name="Francisco Gabriel Puga Lojo" userId="S::uo272109@uniovi.es::b9ff29f4-0942-4e53-9a9c-35e8a9bc66ee" providerId="AD" clId="Web-{F58A3292-C361-BF94-D89D-DA464E2993A7}" dt="2022-11-21T14:04:56.399" v="40"/>
          <ac:picMkLst>
            <pc:docMk/>
            <pc:sldMk cId="2406273178" sldId="256"/>
            <ac:picMk id="4" creationId="{17D71FB1-83B0-0475-1022-2747770EA94F}"/>
          </ac:picMkLst>
        </pc:picChg>
        <pc:picChg chg="add mod">
          <ac:chgData name="Francisco Gabriel Puga Lojo" userId="S::uo272109@uniovi.es::b9ff29f4-0942-4e53-9a9c-35e8a9bc66ee" providerId="AD" clId="Web-{F58A3292-C361-BF94-D89D-DA464E2993A7}" dt="2022-11-21T14:15:34.999" v="184" actId="1076"/>
          <ac:picMkLst>
            <pc:docMk/>
            <pc:sldMk cId="2406273178" sldId="256"/>
            <ac:picMk id="5" creationId="{0CD625AC-6149-8A1C-A54F-33B3E7489525}"/>
          </ac:picMkLst>
        </pc:picChg>
        <pc:cxnChg chg="add del">
          <ac:chgData name="Francisco Gabriel Puga Lojo" userId="S::uo272109@uniovi.es::b9ff29f4-0942-4e53-9a9c-35e8a9bc66ee" providerId="AD" clId="Web-{F58A3292-C361-BF94-D89D-DA464E2993A7}" dt="2022-11-21T14:04:56.399" v="40"/>
          <ac:cxnSpMkLst>
            <pc:docMk/>
            <pc:sldMk cId="2406273178" sldId="256"/>
            <ac:cxnSpMk id="13" creationId="{BD96A694-258D-4418-A83C-B9BA72FD44B8}"/>
          </ac:cxnSpMkLst>
        </pc:cxnChg>
        <pc:cxnChg chg="add">
          <ac:chgData name="Francisco Gabriel Puga Lojo" userId="S::uo272109@uniovi.es::b9ff29f4-0942-4e53-9a9c-35e8a9bc66ee" providerId="AD" clId="Web-{F58A3292-C361-BF94-D89D-DA464E2993A7}" dt="2022-11-21T14:04:56.399" v="40"/>
          <ac:cxnSpMkLst>
            <pc:docMk/>
            <pc:sldMk cId="2406273178" sldId="256"/>
            <ac:cxnSpMk id="20" creationId="{EE2E603F-4A95-4FE8-BB06-211DFD75DBEF}"/>
          </ac:cxnSpMkLst>
        </pc:cxnChg>
        <pc:cxnChg chg="add">
          <ac:chgData name="Francisco Gabriel Puga Lojo" userId="S::uo272109@uniovi.es::b9ff29f4-0942-4e53-9a9c-35e8a9bc66ee" providerId="AD" clId="Web-{F58A3292-C361-BF94-D89D-DA464E2993A7}" dt="2022-11-21T14:04:56.399" v="40"/>
          <ac:cxnSpMkLst>
            <pc:docMk/>
            <pc:sldMk cId="2406273178" sldId="256"/>
            <ac:cxnSpMk id="22" creationId="{2CF06E40-3ECB-4820-95B5-8A70B07D4B47}"/>
          </ac:cxnSpMkLst>
        </pc:cxnChg>
      </pc:sldChg>
      <pc:sldChg chg="addSp modSp new">
        <pc:chgData name="Francisco Gabriel Puga Lojo" userId="S::uo272109@uniovi.es::b9ff29f4-0942-4e53-9a9c-35e8a9bc66ee" providerId="AD" clId="Web-{F58A3292-C361-BF94-D89D-DA464E2993A7}" dt="2022-11-21T14:20:24.681" v="215" actId="14100"/>
        <pc:sldMkLst>
          <pc:docMk/>
          <pc:sldMk cId="1738381027" sldId="257"/>
        </pc:sldMkLst>
        <pc:spChg chg="mod">
          <ac:chgData name="Francisco Gabriel Puga Lojo" userId="S::uo272109@uniovi.es::b9ff29f4-0942-4e53-9a9c-35e8a9bc66ee" providerId="AD" clId="Web-{F58A3292-C361-BF94-D89D-DA464E2993A7}" dt="2022-11-21T14:18:39.771" v="196" actId="20577"/>
          <ac:spMkLst>
            <pc:docMk/>
            <pc:sldMk cId="1738381027" sldId="257"/>
            <ac:spMk id="2" creationId="{BFCF8B79-A100-321D-2CA2-5198F926BB77}"/>
          </ac:spMkLst>
        </pc:spChg>
        <pc:spChg chg="mod">
          <ac:chgData name="Francisco Gabriel Puga Lojo" userId="S::uo272109@uniovi.es::b9ff29f4-0942-4e53-9a9c-35e8a9bc66ee" providerId="AD" clId="Web-{F58A3292-C361-BF94-D89D-DA464E2993A7}" dt="2022-11-21T14:19:41.414" v="207" actId="14100"/>
          <ac:spMkLst>
            <pc:docMk/>
            <pc:sldMk cId="1738381027" sldId="257"/>
            <ac:spMk id="3" creationId="{B00BFC9E-1FC2-E69C-62E5-13C19171D9AC}"/>
          </ac:spMkLst>
        </pc:spChg>
        <pc:spChg chg="add mod">
          <ac:chgData name="Francisco Gabriel Puga Lojo" userId="S::uo272109@uniovi.es::b9ff29f4-0942-4e53-9a9c-35e8a9bc66ee" providerId="AD" clId="Web-{F58A3292-C361-BF94-D89D-DA464E2993A7}" dt="2022-11-21T14:20:24.681" v="215" actId="14100"/>
          <ac:spMkLst>
            <pc:docMk/>
            <pc:sldMk cId="1738381027" sldId="257"/>
            <ac:spMk id="5" creationId="{043E561E-5549-80B6-3171-D412039779BC}"/>
          </ac:spMkLst>
        </pc:spChg>
      </pc:sldChg>
      <pc:sldMasterChg chg="del delSldLayout">
        <pc:chgData name="Francisco Gabriel Puga Lojo" userId="S::uo272109@uniovi.es::b9ff29f4-0942-4e53-9a9c-35e8a9bc66ee" providerId="AD" clId="Web-{F58A3292-C361-BF94-D89D-DA464E2993A7}" dt="2022-11-21T14:02:31.550" v="0"/>
        <pc:sldMasterMkLst>
          <pc:docMk/>
          <pc:sldMasterMk cId="2933118997" sldId="2147483648"/>
        </pc:sldMasterMkLst>
        <pc:sldLayoutChg chg="del">
          <pc:chgData name="Francisco Gabriel Puga Lojo" userId="S::uo272109@uniovi.es::b9ff29f4-0942-4e53-9a9c-35e8a9bc66ee" providerId="AD" clId="Web-{F58A3292-C361-BF94-D89D-DA464E2993A7}" dt="2022-11-21T14:02:31.550" v="0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Francisco Gabriel Puga Lojo" userId="S::uo272109@uniovi.es::b9ff29f4-0942-4e53-9a9c-35e8a9bc66ee" providerId="AD" clId="Web-{F58A3292-C361-BF94-D89D-DA464E2993A7}" dt="2022-11-21T14:02:31.550" v="0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Francisco Gabriel Puga Lojo" userId="S::uo272109@uniovi.es::b9ff29f4-0942-4e53-9a9c-35e8a9bc66ee" providerId="AD" clId="Web-{F58A3292-C361-BF94-D89D-DA464E2993A7}" dt="2022-11-21T14:02:31.550" v="0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Francisco Gabriel Puga Lojo" userId="S::uo272109@uniovi.es::b9ff29f4-0942-4e53-9a9c-35e8a9bc66ee" providerId="AD" clId="Web-{F58A3292-C361-BF94-D89D-DA464E2993A7}" dt="2022-11-21T14:02:31.550" v="0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Francisco Gabriel Puga Lojo" userId="S::uo272109@uniovi.es::b9ff29f4-0942-4e53-9a9c-35e8a9bc66ee" providerId="AD" clId="Web-{F58A3292-C361-BF94-D89D-DA464E2993A7}" dt="2022-11-21T14:02:31.550" v="0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Francisco Gabriel Puga Lojo" userId="S::uo272109@uniovi.es::b9ff29f4-0942-4e53-9a9c-35e8a9bc66ee" providerId="AD" clId="Web-{F58A3292-C361-BF94-D89D-DA464E2993A7}" dt="2022-11-21T14:02:31.550" v="0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Francisco Gabriel Puga Lojo" userId="S::uo272109@uniovi.es::b9ff29f4-0942-4e53-9a9c-35e8a9bc66ee" providerId="AD" clId="Web-{F58A3292-C361-BF94-D89D-DA464E2993A7}" dt="2022-11-21T14:02:31.550" v="0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Francisco Gabriel Puga Lojo" userId="S::uo272109@uniovi.es::b9ff29f4-0942-4e53-9a9c-35e8a9bc66ee" providerId="AD" clId="Web-{F58A3292-C361-BF94-D89D-DA464E2993A7}" dt="2022-11-21T14:02:31.550" v="0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Francisco Gabriel Puga Lojo" userId="S::uo272109@uniovi.es::b9ff29f4-0942-4e53-9a9c-35e8a9bc66ee" providerId="AD" clId="Web-{F58A3292-C361-BF94-D89D-DA464E2993A7}" dt="2022-11-21T14:02:31.550" v="0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Francisco Gabriel Puga Lojo" userId="S::uo272109@uniovi.es::b9ff29f4-0942-4e53-9a9c-35e8a9bc66ee" providerId="AD" clId="Web-{F58A3292-C361-BF94-D89D-DA464E2993A7}" dt="2022-11-21T14:02:31.550" v="0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Francisco Gabriel Puga Lojo" userId="S::uo272109@uniovi.es::b9ff29f4-0942-4e53-9a9c-35e8a9bc66ee" providerId="AD" clId="Web-{F58A3292-C361-BF94-D89D-DA464E2993A7}" dt="2022-11-21T14:02:31.550" v="0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addSldLayout">
        <pc:chgData name="Francisco Gabriel Puga Lojo" userId="S::uo272109@uniovi.es::b9ff29f4-0942-4e53-9a9c-35e8a9bc66ee" providerId="AD" clId="Web-{F58A3292-C361-BF94-D89D-DA464E2993A7}" dt="2022-11-21T14:02:31.550" v="0"/>
        <pc:sldMasterMkLst>
          <pc:docMk/>
          <pc:sldMasterMk cId="388959348" sldId="2147483712"/>
        </pc:sldMasterMkLst>
        <pc:sldLayoutChg chg="add">
          <pc:chgData name="Francisco Gabriel Puga Lojo" userId="S::uo272109@uniovi.es::b9ff29f4-0942-4e53-9a9c-35e8a9bc66ee" providerId="AD" clId="Web-{F58A3292-C361-BF94-D89D-DA464E2993A7}" dt="2022-11-21T14:02:31.550" v="0"/>
          <pc:sldLayoutMkLst>
            <pc:docMk/>
            <pc:sldMasterMk cId="388959348" sldId="2147483712"/>
            <pc:sldLayoutMk cId="288755207" sldId="2147483701"/>
          </pc:sldLayoutMkLst>
        </pc:sldLayoutChg>
        <pc:sldLayoutChg chg="add">
          <pc:chgData name="Francisco Gabriel Puga Lojo" userId="S::uo272109@uniovi.es::b9ff29f4-0942-4e53-9a9c-35e8a9bc66ee" providerId="AD" clId="Web-{F58A3292-C361-BF94-D89D-DA464E2993A7}" dt="2022-11-21T14:02:31.550" v="0"/>
          <pc:sldLayoutMkLst>
            <pc:docMk/>
            <pc:sldMasterMk cId="388959348" sldId="2147483712"/>
            <pc:sldLayoutMk cId="4078431355" sldId="2147483702"/>
          </pc:sldLayoutMkLst>
        </pc:sldLayoutChg>
        <pc:sldLayoutChg chg="add">
          <pc:chgData name="Francisco Gabriel Puga Lojo" userId="S::uo272109@uniovi.es::b9ff29f4-0942-4e53-9a9c-35e8a9bc66ee" providerId="AD" clId="Web-{F58A3292-C361-BF94-D89D-DA464E2993A7}" dt="2022-11-21T14:02:31.550" v="0"/>
          <pc:sldLayoutMkLst>
            <pc:docMk/>
            <pc:sldMasterMk cId="388959348" sldId="2147483712"/>
            <pc:sldLayoutMk cId="2801760078" sldId="2147483703"/>
          </pc:sldLayoutMkLst>
        </pc:sldLayoutChg>
        <pc:sldLayoutChg chg="add">
          <pc:chgData name="Francisco Gabriel Puga Lojo" userId="S::uo272109@uniovi.es::b9ff29f4-0942-4e53-9a9c-35e8a9bc66ee" providerId="AD" clId="Web-{F58A3292-C361-BF94-D89D-DA464E2993A7}" dt="2022-11-21T14:02:31.550" v="0"/>
          <pc:sldLayoutMkLst>
            <pc:docMk/>
            <pc:sldMasterMk cId="388959348" sldId="2147483712"/>
            <pc:sldLayoutMk cId="1248362529" sldId="2147483704"/>
          </pc:sldLayoutMkLst>
        </pc:sldLayoutChg>
        <pc:sldLayoutChg chg="add">
          <pc:chgData name="Francisco Gabriel Puga Lojo" userId="S::uo272109@uniovi.es::b9ff29f4-0942-4e53-9a9c-35e8a9bc66ee" providerId="AD" clId="Web-{F58A3292-C361-BF94-D89D-DA464E2993A7}" dt="2022-11-21T14:02:31.550" v="0"/>
          <pc:sldLayoutMkLst>
            <pc:docMk/>
            <pc:sldMasterMk cId="388959348" sldId="2147483712"/>
            <pc:sldLayoutMk cId="1299434827" sldId="2147483705"/>
          </pc:sldLayoutMkLst>
        </pc:sldLayoutChg>
        <pc:sldLayoutChg chg="add">
          <pc:chgData name="Francisco Gabriel Puga Lojo" userId="S::uo272109@uniovi.es::b9ff29f4-0942-4e53-9a9c-35e8a9bc66ee" providerId="AD" clId="Web-{F58A3292-C361-BF94-D89D-DA464E2993A7}" dt="2022-11-21T14:02:31.550" v="0"/>
          <pc:sldLayoutMkLst>
            <pc:docMk/>
            <pc:sldMasterMk cId="388959348" sldId="2147483712"/>
            <pc:sldLayoutMk cId="4272562798" sldId="2147483706"/>
          </pc:sldLayoutMkLst>
        </pc:sldLayoutChg>
        <pc:sldLayoutChg chg="add">
          <pc:chgData name="Francisco Gabriel Puga Lojo" userId="S::uo272109@uniovi.es::b9ff29f4-0942-4e53-9a9c-35e8a9bc66ee" providerId="AD" clId="Web-{F58A3292-C361-BF94-D89D-DA464E2993A7}" dt="2022-11-21T14:02:31.550" v="0"/>
          <pc:sldLayoutMkLst>
            <pc:docMk/>
            <pc:sldMasterMk cId="388959348" sldId="2147483712"/>
            <pc:sldLayoutMk cId="3346610562" sldId="2147483707"/>
          </pc:sldLayoutMkLst>
        </pc:sldLayoutChg>
        <pc:sldLayoutChg chg="add">
          <pc:chgData name="Francisco Gabriel Puga Lojo" userId="S::uo272109@uniovi.es::b9ff29f4-0942-4e53-9a9c-35e8a9bc66ee" providerId="AD" clId="Web-{F58A3292-C361-BF94-D89D-DA464E2993A7}" dt="2022-11-21T14:02:31.550" v="0"/>
          <pc:sldLayoutMkLst>
            <pc:docMk/>
            <pc:sldMasterMk cId="388959348" sldId="2147483712"/>
            <pc:sldLayoutMk cId="3546325079" sldId="2147483708"/>
          </pc:sldLayoutMkLst>
        </pc:sldLayoutChg>
        <pc:sldLayoutChg chg="add">
          <pc:chgData name="Francisco Gabriel Puga Lojo" userId="S::uo272109@uniovi.es::b9ff29f4-0942-4e53-9a9c-35e8a9bc66ee" providerId="AD" clId="Web-{F58A3292-C361-BF94-D89D-DA464E2993A7}" dt="2022-11-21T14:02:31.550" v="0"/>
          <pc:sldLayoutMkLst>
            <pc:docMk/>
            <pc:sldMasterMk cId="388959348" sldId="2147483712"/>
            <pc:sldLayoutMk cId="420908542" sldId="2147483709"/>
          </pc:sldLayoutMkLst>
        </pc:sldLayoutChg>
        <pc:sldLayoutChg chg="add">
          <pc:chgData name="Francisco Gabriel Puga Lojo" userId="S::uo272109@uniovi.es::b9ff29f4-0942-4e53-9a9c-35e8a9bc66ee" providerId="AD" clId="Web-{F58A3292-C361-BF94-D89D-DA464E2993A7}" dt="2022-11-21T14:02:31.550" v="0"/>
          <pc:sldLayoutMkLst>
            <pc:docMk/>
            <pc:sldMasterMk cId="388959348" sldId="2147483712"/>
            <pc:sldLayoutMk cId="3178083566" sldId="2147483710"/>
          </pc:sldLayoutMkLst>
        </pc:sldLayoutChg>
        <pc:sldLayoutChg chg="add">
          <pc:chgData name="Francisco Gabriel Puga Lojo" userId="S::uo272109@uniovi.es::b9ff29f4-0942-4e53-9a9c-35e8a9bc66ee" providerId="AD" clId="Web-{F58A3292-C361-BF94-D89D-DA464E2993A7}" dt="2022-11-21T14:02:31.550" v="0"/>
          <pc:sldLayoutMkLst>
            <pc:docMk/>
            <pc:sldMasterMk cId="388959348" sldId="2147483712"/>
            <pc:sldLayoutMk cId="2759932949" sldId="2147483711"/>
          </pc:sldLayoutMkLst>
        </pc:sldLayoutChg>
      </pc:sldMasterChg>
    </pc:docChg>
  </pc:docChgLst>
  <pc:docChgLst>
    <pc:chgData name="Rubén Martínez Ginzo" userId="S::uo282651@uniovi.es::da9ba608-9af4-417d-867f-1240f84a6b62" providerId="AD" clId="Web-{63B27347-18C9-4DA0-B627-4D286E1020B5}"/>
    <pc:docChg chg="addSld delSld modSld">
      <pc:chgData name="Rubén Martínez Ginzo" userId="S::uo282651@uniovi.es::da9ba608-9af4-417d-867f-1240f84a6b62" providerId="AD" clId="Web-{63B27347-18C9-4DA0-B627-4D286E1020B5}" dt="2022-11-23T09:09:43.219" v="43" actId="20577"/>
      <pc:docMkLst>
        <pc:docMk/>
      </pc:docMkLst>
      <pc:sldChg chg="modNotes">
        <pc:chgData name="Rubén Martínez Ginzo" userId="S::uo282651@uniovi.es::da9ba608-9af4-417d-867f-1240f84a6b62" providerId="AD" clId="Web-{63B27347-18C9-4DA0-B627-4D286E1020B5}" dt="2022-11-23T08:50:08.646" v="40"/>
        <pc:sldMkLst>
          <pc:docMk/>
          <pc:sldMk cId="1738381027" sldId="257"/>
        </pc:sldMkLst>
      </pc:sldChg>
      <pc:sldChg chg="modSp">
        <pc:chgData name="Rubén Martínez Ginzo" userId="S::uo282651@uniovi.es::da9ba608-9af4-417d-867f-1240f84a6b62" providerId="AD" clId="Web-{63B27347-18C9-4DA0-B627-4D286E1020B5}" dt="2022-11-23T09:09:43.219" v="43" actId="20577"/>
        <pc:sldMkLst>
          <pc:docMk/>
          <pc:sldMk cId="2953846048" sldId="278"/>
        </pc:sldMkLst>
        <pc:spChg chg="mod">
          <ac:chgData name="Rubén Martínez Ginzo" userId="S::uo282651@uniovi.es::da9ba608-9af4-417d-867f-1240f84a6b62" providerId="AD" clId="Web-{63B27347-18C9-4DA0-B627-4D286E1020B5}" dt="2022-11-23T09:09:43.219" v="43" actId="20577"/>
          <ac:spMkLst>
            <pc:docMk/>
            <pc:sldMk cId="2953846048" sldId="278"/>
            <ac:spMk id="3" creationId="{5ED7F563-2EE9-7999-519B-AEE30CBCD805}"/>
          </ac:spMkLst>
        </pc:spChg>
      </pc:sldChg>
      <pc:sldChg chg="add del replId">
        <pc:chgData name="Rubén Martínez Ginzo" userId="S::uo282651@uniovi.es::da9ba608-9af4-417d-867f-1240f84a6b62" providerId="AD" clId="Web-{63B27347-18C9-4DA0-B627-4D286E1020B5}" dt="2022-11-23T09:08:34.732" v="41"/>
        <pc:sldMkLst>
          <pc:docMk/>
          <pc:sldMk cId="3316135312" sldId="281"/>
        </pc:sldMkLst>
      </pc:sldChg>
    </pc:docChg>
  </pc:docChgLst>
  <pc:docChgLst>
    <pc:chgData name="Rubén Martínez Ginzo" userId="S::uo282651@uniovi.es::da9ba608-9af4-417d-867f-1240f84a6b62" providerId="AD" clId="Web-{F610EED2-057B-4C58-8D2D-0E6D3EC3B0C3}"/>
    <pc:docChg chg="addSld modSld">
      <pc:chgData name="Rubén Martínez Ginzo" userId="S::uo282651@uniovi.es::da9ba608-9af4-417d-867f-1240f84a6b62" providerId="AD" clId="Web-{F610EED2-057B-4C58-8D2D-0E6D3EC3B0C3}" dt="2022-11-21T17:33:20.381" v="117" actId="1076"/>
      <pc:docMkLst>
        <pc:docMk/>
      </pc:docMkLst>
      <pc:sldChg chg="addSp modSp">
        <pc:chgData name="Rubén Martínez Ginzo" userId="S::uo282651@uniovi.es::da9ba608-9af4-417d-867f-1240f84a6b62" providerId="AD" clId="Web-{F610EED2-057B-4C58-8D2D-0E6D3EC3B0C3}" dt="2022-11-21T17:33:20.381" v="117" actId="1076"/>
        <pc:sldMkLst>
          <pc:docMk/>
          <pc:sldMk cId="1738381027" sldId="257"/>
        </pc:sldMkLst>
        <pc:spChg chg="mod">
          <ac:chgData name="Rubén Martínez Ginzo" userId="S::uo282651@uniovi.es::da9ba608-9af4-417d-867f-1240f84a6b62" providerId="AD" clId="Web-{F610EED2-057B-4C58-8D2D-0E6D3EC3B0C3}" dt="2022-11-21T17:30:25.640" v="101" actId="20577"/>
          <ac:spMkLst>
            <pc:docMk/>
            <pc:sldMk cId="1738381027" sldId="257"/>
            <ac:spMk id="3" creationId="{B00BFC9E-1FC2-E69C-62E5-13C19171D9AC}"/>
          </ac:spMkLst>
        </pc:spChg>
        <pc:spChg chg="add mod">
          <ac:chgData name="Rubén Martínez Ginzo" userId="S::uo282651@uniovi.es::da9ba608-9af4-417d-867f-1240f84a6b62" providerId="AD" clId="Web-{F610EED2-057B-4C58-8D2D-0E6D3EC3B0C3}" dt="2022-11-21T17:29:24.623" v="79" actId="20577"/>
          <ac:spMkLst>
            <pc:docMk/>
            <pc:sldMk cId="1738381027" sldId="257"/>
            <ac:spMk id="4" creationId="{4926178F-B019-1E65-466C-89B4C48F77E6}"/>
          </ac:spMkLst>
        </pc:spChg>
        <pc:spChg chg="mod">
          <ac:chgData name="Rubén Martínez Ginzo" userId="S::uo282651@uniovi.es::da9ba608-9af4-417d-867f-1240f84a6b62" providerId="AD" clId="Web-{F610EED2-057B-4C58-8D2D-0E6D3EC3B0C3}" dt="2022-11-21T17:29:44.467" v="92" actId="20577"/>
          <ac:spMkLst>
            <pc:docMk/>
            <pc:sldMk cId="1738381027" sldId="257"/>
            <ac:spMk id="5" creationId="{043E561E-5549-80B6-3171-D412039779BC}"/>
          </ac:spMkLst>
        </pc:spChg>
        <pc:spChg chg="add mod">
          <ac:chgData name="Rubén Martínez Ginzo" userId="S::uo282651@uniovi.es::da9ba608-9af4-417d-867f-1240f84a6b62" providerId="AD" clId="Web-{F610EED2-057B-4C58-8D2D-0E6D3EC3B0C3}" dt="2022-11-21T17:33:20.381" v="117" actId="1076"/>
          <ac:spMkLst>
            <pc:docMk/>
            <pc:sldMk cId="1738381027" sldId="257"/>
            <ac:spMk id="6" creationId="{78415421-7778-D011-D3A6-E5D6FF8C1021}"/>
          </ac:spMkLst>
        </pc:spChg>
      </pc:sldChg>
      <pc:sldChg chg="new">
        <pc:chgData name="Rubén Martínez Ginzo" userId="S::uo282651@uniovi.es::da9ba608-9af4-417d-867f-1240f84a6b62" providerId="AD" clId="Web-{F610EED2-057B-4C58-8D2D-0E6D3EC3B0C3}" dt="2022-11-21T17:31:04.626" v="102"/>
        <pc:sldMkLst>
          <pc:docMk/>
          <pc:sldMk cId="2598774616" sldId="258"/>
        </pc:sldMkLst>
      </pc:sldChg>
      <pc:sldChg chg="new">
        <pc:chgData name="Rubén Martínez Ginzo" userId="S::uo282651@uniovi.es::da9ba608-9af4-417d-867f-1240f84a6b62" providerId="AD" clId="Web-{F610EED2-057B-4C58-8D2D-0E6D3EC3B0C3}" dt="2022-11-21T17:31:05.236" v="103"/>
        <pc:sldMkLst>
          <pc:docMk/>
          <pc:sldMk cId="3879640433" sldId="259"/>
        </pc:sldMkLst>
      </pc:sldChg>
      <pc:sldChg chg="new">
        <pc:chgData name="Rubén Martínez Ginzo" userId="S::uo282651@uniovi.es::da9ba608-9af4-417d-867f-1240f84a6b62" providerId="AD" clId="Web-{F610EED2-057B-4C58-8D2D-0E6D3EC3B0C3}" dt="2022-11-21T17:31:05.626" v="104"/>
        <pc:sldMkLst>
          <pc:docMk/>
          <pc:sldMk cId="3814690946" sldId="260"/>
        </pc:sldMkLst>
      </pc:sldChg>
      <pc:sldChg chg="new">
        <pc:chgData name="Rubén Martínez Ginzo" userId="S::uo282651@uniovi.es::da9ba608-9af4-417d-867f-1240f84a6b62" providerId="AD" clId="Web-{F610EED2-057B-4C58-8D2D-0E6D3EC3B0C3}" dt="2022-11-21T17:31:05.939" v="105"/>
        <pc:sldMkLst>
          <pc:docMk/>
          <pc:sldMk cId="1304546042" sldId="261"/>
        </pc:sldMkLst>
      </pc:sldChg>
    </pc:docChg>
  </pc:docChgLst>
  <pc:docChgLst>
    <pc:chgData name="Rubén Martínez Ginzo" userId="S::uo282651@uniovi.es::da9ba608-9af4-417d-867f-1240f84a6b62" providerId="AD" clId="Web-{F2AC4895-DB4E-4316-B4A7-342D237FD2D4}"/>
    <pc:docChg chg="addSld delSld modSld">
      <pc:chgData name="Rubén Martínez Ginzo" userId="S::uo282651@uniovi.es::da9ba608-9af4-417d-867f-1240f84a6b62" providerId="AD" clId="Web-{F2AC4895-DB4E-4316-B4A7-342D237FD2D4}" dt="2022-11-23T00:21:33.946" v="717" actId="1076"/>
      <pc:docMkLst>
        <pc:docMk/>
      </pc:docMkLst>
      <pc:sldChg chg="modSp">
        <pc:chgData name="Rubén Martínez Ginzo" userId="S::uo282651@uniovi.es::da9ba608-9af4-417d-867f-1240f84a6b62" providerId="AD" clId="Web-{F2AC4895-DB4E-4316-B4A7-342D237FD2D4}" dt="2022-11-22T23:40:04.849" v="555" actId="20577"/>
        <pc:sldMkLst>
          <pc:docMk/>
          <pc:sldMk cId="2598774616" sldId="258"/>
        </pc:sldMkLst>
        <pc:spChg chg="mod">
          <ac:chgData name="Rubén Martínez Ginzo" userId="S::uo282651@uniovi.es::da9ba608-9af4-417d-867f-1240f84a6b62" providerId="AD" clId="Web-{F2AC4895-DB4E-4316-B4A7-342D237FD2D4}" dt="2022-11-22T23:40:04.849" v="555" actId="20577"/>
          <ac:spMkLst>
            <pc:docMk/>
            <pc:sldMk cId="2598774616" sldId="258"/>
            <ac:spMk id="3" creationId="{CFB10D01-E5B9-A120-A4D1-AE298DFE0BD3}"/>
          </ac:spMkLst>
        </pc:spChg>
      </pc:sldChg>
      <pc:sldChg chg="addSp modSp">
        <pc:chgData name="Rubén Martínez Ginzo" userId="S::uo282651@uniovi.es::da9ba608-9af4-417d-867f-1240f84a6b62" providerId="AD" clId="Web-{F2AC4895-DB4E-4316-B4A7-342D237FD2D4}" dt="2022-11-22T23:07:04.005" v="518" actId="14100"/>
        <pc:sldMkLst>
          <pc:docMk/>
          <pc:sldMk cId="2688907469" sldId="263"/>
        </pc:sldMkLst>
        <pc:spChg chg="add mod">
          <ac:chgData name="Rubén Martínez Ginzo" userId="S::uo282651@uniovi.es::da9ba608-9af4-417d-867f-1240f84a6b62" providerId="AD" clId="Web-{F2AC4895-DB4E-4316-B4A7-342D237FD2D4}" dt="2022-11-22T23:07:04.005" v="518" actId="14100"/>
          <ac:spMkLst>
            <pc:docMk/>
            <pc:sldMk cId="2688907469" sldId="263"/>
            <ac:spMk id="4" creationId="{A0EE8E96-6C5B-87DF-C8E8-8D70F518B03D}"/>
          </ac:spMkLst>
        </pc:spChg>
      </pc:sldChg>
      <pc:sldChg chg="addSp delSp modSp">
        <pc:chgData name="Rubén Martínez Ginzo" userId="S::uo282651@uniovi.es::da9ba608-9af4-417d-867f-1240f84a6b62" providerId="AD" clId="Web-{F2AC4895-DB4E-4316-B4A7-342D237FD2D4}" dt="2022-11-22T19:34:39.958" v="87" actId="1076"/>
        <pc:sldMkLst>
          <pc:docMk/>
          <pc:sldMk cId="3153969651" sldId="266"/>
        </pc:sldMkLst>
        <pc:spChg chg="del">
          <ac:chgData name="Rubén Martínez Ginzo" userId="S::uo282651@uniovi.es::da9ba608-9af4-417d-867f-1240f84a6b62" providerId="AD" clId="Web-{F2AC4895-DB4E-4316-B4A7-342D237FD2D4}" dt="2022-11-22T19:31:11.192" v="0"/>
          <ac:spMkLst>
            <pc:docMk/>
            <pc:sldMk cId="3153969651" sldId="266"/>
            <ac:spMk id="3" creationId="{E92B1FDB-634C-7F7F-B289-7468F87F8D70}"/>
          </ac:spMkLst>
        </pc:spChg>
        <pc:spChg chg="add mod">
          <ac:chgData name="Rubén Martínez Ginzo" userId="S::uo282651@uniovi.es::da9ba608-9af4-417d-867f-1240f84a6b62" providerId="AD" clId="Web-{F2AC4895-DB4E-4316-B4A7-342D237FD2D4}" dt="2022-11-22T19:34:05.268" v="64" actId="1076"/>
          <ac:spMkLst>
            <pc:docMk/>
            <pc:sldMk cId="3153969651" sldId="266"/>
            <ac:spMk id="5" creationId="{176DEDDB-5FB2-F780-D897-E77C7F33F3E3}"/>
          </ac:spMkLst>
        </pc:spChg>
        <pc:spChg chg="add mod">
          <ac:chgData name="Rubén Martínez Ginzo" userId="S::uo282651@uniovi.es::da9ba608-9af4-417d-867f-1240f84a6b62" providerId="AD" clId="Web-{F2AC4895-DB4E-4316-B4A7-342D237FD2D4}" dt="2022-11-22T19:34:39.958" v="87" actId="1076"/>
          <ac:spMkLst>
            <pc:docMk/>
            <pc:sldMk cId="3153969651" sldId="266"/>
            <ac:spMk id="6" creationId="{DEFFB5A9-1406-D309-ABB2-3111F6581BA4}"/>
          </ac:spMkLst>
        </pc:spChg>
        <pc:picChg chg="add mod ord">
          <ac:chgData name="Rubén Martínez Ginzo" userId="S::uo282651@uniovi.es::da9ba608-9af4-417d-867f-1240f84a6b62" providerId="AD" clId="Web-{F2AC4895-DB4E-4316-B4A7-342D237FD2D4}" dt="2022-11-22T19:34:37.473" v="86" actId="1076"/>
          <ac:picMkLst>
            <pc:docMk/>
            <pc:sldMk cId="3153969651" sldId="266"/>
            <ac:picMk id="4" creationId="{A81CD59D-858F-F93B-B25C-A68CDBE9400E}"/>
          </ac:picMkLst>
        </pc:picChg>
      </pc:sldChg>
      <pc:sldChg chg="addSp modSp new">
        <pc:chgData name="Rubén Martínez Ginzo" userId="S::uo282651@uniovi.es::da9ba608-9af4-417d-867f-1240f84a6b62" providerId="AD" clId="Web-{F2AC4895-DB4E-4316-B4A7-342D237FD2D4}" dt="2022-11-22T19:42:44.121" v="176" actId="20577"/>
        <pc:sldMkLst>
          <pc:docMk/>
          <pc:sldMk cId="3522377235" sldId="267"/>
        </pc:sldMkLst>
        <pc:spChg chg="mod">
          <ac:chgData name="Rubén Martínez Ginzo" userId="S::uo282651@uniovi.es::da9ba608-9af4-417d-867f-1240f84a6b62" providerId="AD" clId="Web-{F2AC4895-DB4E-4316-B4A7-342D237FD2D4}" dt="2022-11-22T19:35:43.885" v="97" actId="20577"/>
          <ac:spMkLst>
            <pc:docMk/>
            <pc:sldMk cId="3522377235" sldId="267"/>
            <ac:spMk id="2" creationId="{1B5FC7C2-A585-3710-1E17-BEBFF0BEB568}"/>
          </ac:spMkLst>
        </pc:spChg>
        <pc:spChg chg="mod">
          <ac:chgData name="Rubén Martínez Ginzo" userId="S::uo282651@uniovi.es::da9ba608-9af4-417d-867f-1240f84a6b62" providerId="AD" clId="Web-{F2AC4895-DB4E-4316-B4A7-342D237FD2D4}" dt="2022-11-22T19:42:44.121" v="176" actId="20577"/>
          <ac:spMkLst>
            <pc:docMk/>
            <pc:sldMk cId="3522377235" sldId="267"/>
            <ac:spMk id="3" creationId="{3C6B9CC0-0B2B-710E-0277-532960A83384}"/>
          </ac:spMkLst>
        </pc:spChg>
        <pc:spChg chg="add mod">
          <ac:chgData name="Rubén Martínez Ginzo" userId="S::uo282651@uniovi.es::da9ba608-9af4-417d-867f-1240f84a6b62" providerId="AD" clId="Web-{F2AC4895-DB4E-4316-B4A7-342D237FD2D4}" dt="2022-11-22T19:37:57.739" v="163" actId="1076"/>
          <ac:spMkLst>
            <pc:docMk/>
            <pc:sldMk cId="3522377235" sldId="267"/>
            <ac:spMk id="4" creationId="{4743CC95-6380-179C-A035-116BA34AC3D8}"/>
          </ac:spMkLst>
        </pc:spChg>
        <pc:picChg chg="add mod">
          <ac:chgData name="Rubén Martínez Ginzo" userId="S::uo282651@uniovi.es::da9ba608-9af4-417d-867f-1240f84a6b62" providerId="AD" clId="Web-{F2AC4895-DB4E-4316-B4A7-342D237FD2D4}" dt="2022-11-22T19:41:49.476" v="172" actId="1076"/>
          <ac:picMkLst>
            <pc:docMk/>
            <pc:sldMk cId="3522377235" sldId="267"/>
            <ac:picMk id="5" creationId="{83DC12AC-C631-C1E1-0880-308C5A2E8334}"/>
          </ac:picMkLst>
        </pc:picChg>
      </pc:sldChg>
      <pc:sldChg chg="addSp delSp modSp new del mod setBg modClrScheme addAnim chgLayout">
        <pc:chgData name="Rubén Martínez Ginzo" userId="S::uo282651@uniovi.es::da9ba608-9af4-417d-867f-1240f84a6b62" providerId="AD" clId="Web-{F2AC4895-DB4E-4316-B4A7-342D237FD2D4}" dt="2022-11-22T19:54:35.490" v="230"/>
        <pc:sldMkLst>
          <pc:docMk/>
          <pc:sldMk cId="4128166491" sldId="268"/>
        </pc:sldMkLst>
        <pc:spChg chg="mod ord">
          <ac:chgData name="Rubén Martínez Ginzo" userId="S::uo282651@uniovi.es::da9ba608-9af4-417d-867f-1240f84a6b62" providerId="AD" clId="Web-{F2AC4895-DB4E-4316-B4A7-342D237FD2D4}" dt="2022-11-22T19:54:07.081" v="228"/>
          <ac:spMkLst>
            <pc:docMk/>
            <pc:sldMk cId="4128166491" sldId="268"/>
            <ac:spMk id="2" creationId="{E2713791-9D89-761B-42C2-58B1B7B9A860}"/>
          </ac:spMkLst>
        </pc:spChg>
        <pc:spChg chg="mod ord">
          <ac:chgData name="Rubén Martínez Ginzo" userId="S::uo282651@uniovi.es::da9ba608-9af4-417d-867f-1240f84a6b62" providerId="AD" clId="Web-{F2AC4895-DB4E-4316-B4A7-342D237FD2D4}" dt="2022-11-22T19:54:07.081" v="228"/>
          <ac:spMkLst>
            <pc:docMk/>
            <pc:sldMk cId="4128166491" sldId="268"/>
            <ac:spMk id="3" creationId="{6447F1C8-AE8A-D539-42C5-D65A158CE0F9}"/>
          </ac:spMkLst>
        </pc:spChg>
        <pc:spChg chg="add del">
          <ac:chgData name="Rubén Martínez Ginzo" userId="S::uo282651@uniovi.es::da9ba608-9af4-417d-867f-1240f84a6b62" providerId="AD" clId="Web-{F2AC4895-DB4E-4316-B4A7-342D237FD2D4}" dt="2022-11-22T19:54:07.081" v="228"/>
          <ac:spMkLst>
            <pc:docMk/>
            <pc:sldMk cId="4128166491" sldId="268"/>
            <ac:spMk id="8" creationId="{DEF92653-5D6D-47E6-8744-0DAF76E049C4}"/>
          </ac:spMkLst>
        </pc:spChg>
        <pc:spChg chg="add">
          <ac:chgData name="Rubén Martínez Ginzo" userId="S::uo282651@uniovi.es::da9ba608-9af4-417d-867f-1240f84a6b62" providerId="AD" clId="Web-{F2AC4895-DB4E-4316-B4A7-342D237FD2D4}" dt="2022-11-22T19:54:07.081" v="228"/>
          <ac:spMkLst>
            <pc:docMk/>
            <pc:sldMk cId="4128166491" sldId="268"/>
            <ac:spMk id="16" creationId="{33E93247-6229-44AB-A550-739E971E690B}"/>
          </ac:spMkLst>
        </pc:spChg>
        <pc:picChg chg="add">
          <ac:chgData name="Rubén Martínez Ginzo" userId="S::uo282651@uniovi.es::da9ba608-9af4-417d-867f-1240f84a6b62" providerId="AD" clId="Web-{F2AC4895-DB4E-4316-B4A7-342D237FD2D4}" dt="2022-11-22T19:54:07.081" v="228"/>
          <ac:picMkLst>
            <pc:docMk/>
            <pc:sldMk cId="4128166491" sldId="268"/>
            <ac:picMk id="12" creationId="{6C025587-88D4-C1DF-D5C3-AC965C78F768}"/>
          </ac:picMkLst>
        </pc:picChg>
        <pc:cxnChg chg="add del">
          <ac:chgData name="Rubén Martínez Ginzo" userId="S::uo282651@uniovi.es::da9ba608-9af4-417d-867f-1240f84a6b62" providerId="AD" clId="Web-{F2AC4895-DB4E-4316-B4A7-342D237FD2D4}" dt="2022-11-22T19:54:07.081" v="228"/>
          <ac:cxnSpMkLst>
            <pc:docMk/>
            <pc:sldMk cId="4128166491" sldId="268"/>
            <ac:cxnSpMk id="10" creationId="{9CA98CE3-81A7-4FFE-A047-9AA65998D877}"/>
          </ac:cxnSpMkLst>
        </pc:cxnChg>
        <pc:cxnChg chg="add">
          <ac:chgData name="Rubén Martínez Ginzo" userId="S::uo282651@uniovi.es::da9ba608-9af4-417d-867f-1240f84a6b62" providerId="AD" clId="Web-{F2AC4895-DB4E-4316-B4A7-342D237FD2D4}" dt="2022-11-22T19:54:07.081" v="228"/>
          <ac:cxnSpMkLst>
            <pc:docMk/>
            <pc:sldMk cId="4128166491" sldId="268"/>
            <ac:cxnSpMk id="18" creationId="{EE2E603F-4A95-4FE8-BB06-211DFD75DBEF}"/>
          </ac:cxnSpMkLst>
        </pc:cxnChg>
        <pc:cxnChg chg="add">
          <ac:chgData name="Rubén Martínez Ginzo" userId="S::uo282651@uniovi.es::da9ba608-9af4-417d-867f-1240f84a6b62" providerId="AD" clId="Web-{F2AC4895-DB4E-4316-B4A7-342D237FD2D4}" dt="2022-11-22T19:54:07.081" v="228"/>
          <ac:cxnSpMkLst>
            <pc:docMk/>
            <pc:sldMk cId="4128166491" sldId="268"/>
            <ac:cxnSpMk id="20" creationId="{D7CC41EB-2D81-4303-9171-6401B388BA35}"/>
          </ac:cxnSpMkLst>
        </pc:cxnChg>
      </pc:sldChg>
      <pc:sldChg chg="addSp delSp modSp new mod setBg">
        <pc:chgData name="Rubén Martínez Ginzo" userId="S::uo282651@uniovi.es::da9ba608-9af4-417d-867f-1240f84a6b62" providerId="AD" clId="Web-{F2AC4895-DB4E-4316-B4A7-342D237FD2D4}" dt="2022-11-22T19:58:53.838" v="255" actId="20577"/>
        <pc:sldMkLst>
          <pc:docMk/>
          <pc:sldMk cId="520838986" sldId="269"/>
        </pc:sldMkLst>
        <pc:spChg chg="mod">
          <ac:chgData name="Rubén Martínez Ginzo" userId="S::uo282651@uniovi.es::da9ba608-9af4-417d-867f-1240f84a6b62" providerId="AD" clId="Web-{F2AC4895-DB4E-4316-B4A7-342D237FD2D4}" dt="2022-11-22T19:58:53.838" v="255" actId="20577"/>
          <ac:spMkLst>
            <pc:docMk/>
            <pc:sldMk cId="520838986" sldId="269"/>
            <ac:spMk id="2" creationId="{BF73017D-3BB0-B572-C0C1-D1439B5F48CC}"/>
          </ac:spMkLst>
        </pc:spChg>
        <pc:spChg chg="del">
          <ac:chgData name="Rubén Martínez Ginzo" userId="S::uo282651@uniovi.es::da9ba608-9af4-417d-867f-1240f84a6b62" providerId="AD" clId="Web-{F2AC4895-DB4E-4316-B4A7-342D237FD2D4}" dt="2022-11-22T19:54:46.584" v="231"/>
          <ac:spMkLst>
            <pc:docMk/>
            <pc:sldMk cId="520838986" sldId="269"/>
            <ac:spMk id="3" creationId="{223B6592-AEBE-048C-A858-20E132FDE083}"/>
          </ac:spMkLst>
        </pc:spChg>
        <pc:spChg chg="add">
          <ac:chgData name="Rubén Martínez Ginzo" userId="S::uo282651@uniovi.es::da9ba608-9af4-417d-867f-1240f84a6b62" providerId="AD" clId="Web-{F2AC4895-DB4E-4316-B4A7-342D237FD2D4}" dt="2022-11-22T19:54:46.584" v="231"/>
          <ac:spMkLst>
            <pc:docMk/>
            <pc:sldMk cId="520838986" sldId="269"/>
            <ac:spMk id="12" creationId="{DEF92653-5D6D-47E6-8744-0DAF76E049C4}"/>
          </ac:spMkLst>
        </pc:spChg>
        <pc:cxnChg chg="add">
          <ac:chgData name="Rubén Martínez Ginzo" userId="S::uo282651@uniovi.es::da9ba608-9af4-417d-867f-1240f84a6b62" providerId="AD" clId="Web-{F2AC4895-DB4E-4316-B4A7-342D237FD2D4}" dt="2022-11-22T19:54:46.584" v="231"/>
          <ac:cxnSpMkLst>
            <pc:docMk/>
            <pc:sldMk cId="520838986" sldId="269"/>
            <ac:cxnSpMk id="8" creationId="{F64F9B95-9045-48D2-B9F3-2927E98F54AA}"/>
          </ac:cxnSpMkLst>
        </pc:cxnChg>
        <pc:cxnChg chg="add">
          <ac:chgData name="Rubén Martínez Ginzo" userId="S::uo282651@uniovi.es::da9ba608-9af4-417d-867f-1240f84a6b62" providerId="AD" clId="Web-{F2AC4895-DB4E-4316-B4A7-342D237FD2D4}" dt="2022-11-22T19:54:46.584" v="231"/>
          <ac:cxnSpMkLst>
            <pc:docMk/>
            <pc:sldMk cId="520838986" sldId="269"/>
            <ac:cxnSpMk id="10" creationId="{085AA86F-6A4D-4BCB-A045-D992CDC2959B}"/>
          </ac:cxnSpMkLst>
        </pc:cxnChg>
        <pc:cxnChg chg="add">
          <ac:chgData name="Rubén Martínez Ginzo" userId="S::uo282651@uniovi.es::da9ba608-9af4-417d-867f-1240f84a6b62" providerId="AD" clId="Web-{F2AC4895-DB4E-4316-B4A7-342D237FD2D4}" dt="2022-11-22T19:54:46.584" v="231"/>
          <ac:cxnSpMkLst>
            <pc:docMk/>
            <pc:sldMk cId="520838986" sldId="269"/>
            <ac:cxnSpMk id="14" creationId="{9B04EC04-29CC-4DDB-8C71-202106CDD303}"/>
          </ac:cxnSpMkLst>
        </pc:cxnChg>
        <pc:cxnChg chg="add">
          <ac:chgData name="Rubén Martínez Ginzo" userId="S::uo282651@uniovi.es::da9ba608-9af4-417d-867f-1240f84a6b62" providerId="AD" clId="Web-{F2AC4895-DB4E-4316-B4A7-342D237FD2D4}" dt="2022-11-22T19:54:46.584" v="231"/>
          <ac:cxnSpMkLst>
            <pc:docMk/>
            <pc:sldMk cId="520838986" sldId="269"/>
            <ac:cxnSpMk id="16" creationId="{57CA459B-7AA3-4B66-813E-D54C56197B95}"/>
          </ac:cxnSpMkLst>
        </pc:cxnChg>
      </pc:sldChg>
      <pc:sldChg chg="modSp new">
        <pc:chgData name="Rubén Martínez Ginzo" userId="S::uo282651@uniovi.es::da9ba608-9af4-417d-867f-1240f84a6b62" providerId="AD" clId="Web-{F2AC4895-DB4E-4316-B4A7-342D237FD2D4}" dt="2022-11-22T23:11:33.760" v="551" actId="20577"/>
        <pc:sldMkLst>
          <pc:docMk/>
          <pc:sldMk cId="3689015403" sldId="270"/>
        </pc:sldMkLst>
        <pc:spChg chg="mod">
          <ac:chgData name="Rubén Martínez Ginzo" userId="S::uo282651@uniovi.es::da9ba608-9af4-417d-867f-1240f84a6b62" providerId="AD" clId="Web-{F2AC4895-DB4E-4316-B4A7-342D237FD2D4}" dt="2022-11-22T22:04:06.227" v="340" actId="20577"/>
          <ac:spMkLst>
            <pc:docMk/>
            <pc:sldMk cId="3689015403" sldId="270"/>
            <ac:spMk id="2" creationId="{6F71A876-FA85-375C-2BB7-EAFB863EF493}"/>
          </ac:spMkLst>
        </pc:spChg>
        <pc:spChg chg="mod">
          <ac:chgData name="Rubén Martínez Ginzo" userId="S::uo282651@uniovi.es::da9ba608-9af4-417d-867f-1240f84a6b62" providerId="AD" clId="Web-{F2AC4895-DB4E-4316-B4A7-342D237FD2D4}" dt="2022-11-22T23:11:33.760" v="551" actId="20577"/>
          <ac:spMkLst>
            <pc:docMk/>
            <pc:sldMk cId="3689015403" sldId="270"/>
            <ac:spMk id="3" creationId="{B3E1E15D-C910-28E4-B579-42BDDF5FC95D}"/>
          </ac:spMkLst>
        </pc:spChg>
      </pc:sldChg>
      <pc:sldChg chg="addSp modSp new">
        <pc:chgData name="Rubén Martínez Ginzo" userId="S::uo282651@uniovi.es::da9ba608-9af4-417d-867f-1240f84a6b62" providerId="AD" clId="Web-{F2AC4895-DB4E-4316-B4A7-342D237FD2D4}" dt="2022-11-23T00:21:33.946" v="717" actId="1076"/>
        <pc:sldMkLst>
          <pc:docMk/>
          <pc:sldMk cId="3533021008" sldId="271"/>
        </pc:sldMkLst>
        <pc:spChg chg="mod">
          <ac:chgData name="Rubén Martínez Ginzo" userId="S::uo282651@uniovi.es::da9ba608-9af4-417d-867f-1240f84a6b62" providerId="AD" clId="Web-{F2AC4895-DB4E-4316-B4A7-342D237FD2D4}" dt="2022-11-22T22:09:20.286" v="465" actId="20577"/>
          <ac:spMkLst>
            <pc:docMk/>
            <pc:sldMk cId="3533021008" sldId="271"/>
            <ac:spMk id="2" creationId="{A19E551A-991B-7CB8-BA1F-06999E3C7202}"/>
          </ac:spMkLst>
        </pc:spChg>
        <pc:spChg chg="mod">
          <ac:chgData name="Rubén Martínez Ginzo" userId="S::uo282651@uniovi.es::da9ba608-9af4-417d-867f-1240f84a6b62" providerId="AD" clId="Web-{F2AC4895-DB4E-4316-B4A7-342D237FD2D4}" dt="2022-11-23T00:21:33.946" v="717" actId="1076"/>
          <ac:spMkLst>
            <pc:docMk/>
            <pc:sldMk cId="3533021008" sldId="271"/>
            <ac:spMk id="3" creationId="{EC825EA8-1E04-87E7-0C7D-E837821AE0C3}"/>
          </ac:spMkLst>
        </pc:spChg>
        <pc:picChg chg="add mod">
          <ac:chgData name="Rubén Martínez Ginzo" userId="S::uo282651@uniovi.es::da9ba608-9af4-417d-867f-1240f84a6b62" providerId="AD" clId="Web-{F2AC4895-DB4E-4316-B4A7-342D237FD2D4}" dt="2022-11-22T22:09:08.145" v="460" actId="1076"/>
          <ac:picMkLst>
            <pc:docMk/>
            <pc:sldMk cId="3533021008" sldId="271"/>
            <ac:picMk id="4" creationId="{A32E7C2C-22AF-8DA6-96C6-72A76B49509D}"/>
          </ac:picMkLst>
        </pc:picChg>
      </pc:sldChg>
      <pc:sldChg chg="modSp new del">
        <pc:chgData name="Rubén Martínez Ginzo" userId="S::uo282651@uniovi.es::da9ba608-9af4-417d-867f-1240f84a6b62" providerId="AD" clId="Web-{F2AC4895-DB4E-4316-B4A7-342D237FD2D4}" dt="2022-11-22T19:53:20.827" v="210"/>
        <pc:sldMkLst>
          <pc:docMk/>
          <pc:sldMk cId="4057672096" sldId="271"/>
        </pc:sldMkLst>
        <pc:spChg chg="mod">
          <ac:chgData name="Rubén Martínez Ginzo" userId="S::uo282651@uniovi.es::da9ba608-9af4-417d-867f-1240f84a6b62" providerId="AD" clId="Web-{F2AC4895-DB4E-4316-B4A7-342D237FD2D4}" dt="2022-11-22T19:42:55.513" v="189" actId="20577"/>
          <ac:spMkLst>
            <pc:docMk/>
            <pc:sldMk cId="4057672096" sldId="271"/>
            <ac:spMk id="2" creationId="{C1CBF61B-9E3D-9C77-0E11-37CD7AE104B7}"/>
          </ac:spMkLst>
        </pc:spChg>
        <pc:spChg chg="mod">
          <ac:chgData name="Rubén Martínez Ginzo" userId="S::uo282651@uniovi.es::da9ba608-9af4-417d-867f-1240f84a6b62" providerId="AD" clId="Web-{F2AC4895-DB4E-4316-B4A7-342D237FD2D4}" dt="2022-11-22T19:53:17.796" v="209" actId="20577"/>
          <ac:spMkLst>
            <pc:docMk/>
            <pc:sldMk cId="4057672096" sldId="271"/>
            <ac:spMk id="3" creationId="{EB8B4110-844E-613C-57D4-E14ECDEAF442}"/>
          </ac:spMkLst>
        </pc:spChg>
      </pc:sldChg>
      <pc:sldChg chg="addSp delSp modSp new mod setBg modClrScheme chgLayout">
        <pc:chgData name="Rubén Martínez Ginzo" userId="S::uo282651@uniovi.es::da9ba608-9af4-417d-867f-1240f84a6b62" providerId="AD" clId="Web-{F2AC4895-DB4E-4316-B4A7-342D237FD2D4}" dt="2022-11-22T22:25:13.577" v="506" actId="20577"/>
        <pc:sldMkLst>
          <pc:docMk/>
          <pc:sldMk cId="245199987" sldId="272"/>
        </pc:sldMkLst>
        <pc:spChg chg="mod ord">
          <ac:chgData name="Rubén Martínez Ginzo" userId="S::uo282651@uniovi.es::da9ba608-9af4-417d-867f-1240f84a6b62" providerId="AD" clId="Web-{F2AC4895-DB4E-4316-B4A7-342D237FD2D4}" dt="2022-11-22T22:25:13.577" v="506" actId="20577"/>
          <ac:spMkLst>
            <pc:docMk/>
            <pc:sldMk cId="245199987" sldId="272"/>
            <ac:spMk id="2" creationId="{CB1ED881-2C75-4877-8F26-E4977B110AD3}"/>
          </ac:spMkLst>
        </pc:spChg>
        <pc:spChg chg="del">
          <ac:chgData name="Rubén Martínez Ginzo" userId="S::uo282651@uniovi.es::da9ba608-9af4-417d-867f-1240f84a6b62" providerId="AD" clId="Web-{F2AC4895-DB4E-4316-B4A7-342D237FD2D4}" dt="2022-11-22T22:24:53.841" v="501"/>
          <ac:spMkLst>
            <pc:docMk/>
            <pc:sldMk cId="245199987" sldId="272"/>
            <ac:spMk id="3" creationId="{02ADD81A-AE0C-DC17-2DAE-A75FB2B8C152}"/>
          </ac:spMkLst>
        </pc:spChg>
        <pc:spChg chg="add">
          <ac:chgData name="Rubén Martínez Ginzo" userId="S::uo282651@uniovi.es::da9ba608-9af4-417d-867f-1240f84a6b62" providerId="AD" clId="Web-{F2AC4895-DB4E-4316-B4A7-342D237FD2D4}" dt="2022-11-22T22:24:57.482" v="502"/>
          <ac:spMkLst>
            <pc:docMk/>
            <pc:sldMk cId="245199987" sldId="272"/>
            <ac:spMk id="13" creationId="{33E93247-6229-44AB-A550-739E971E690B}"/>
          </ac:spMkLst>
        </pc:spChg>
        <pc:picChg chg="add">
          <ac:chgData name="Rubén Martínez Ginzo" userId="S::uo282651@uniovi.es::da9ba608-9af4-417d-867f-1240f84a6b62" providerId="AD" clId="Web-{F2AC4895-DB4E-4316-B4A7-342D237FD2D4}" dt="2022-11-22T22:24:57.482" v="502"/>
          <ac:picMkLst>
            <pc:docMk/>
            <pc:sldMk cId="245199987" sldId="272"/>
            <ac:picMk id="6" creationId="{7E0902B3-FBB9-AF5F-A38F-36BD0C57BCB9}"/>
          </ac:picMkLst>
        </pc:picChg>
        <pc:cxnChg chg="add">
          <ac:chgData name="Rubén Martínez Ginzo" userId="S::uo282651@uniovi.es::da9ba608-9af4-417d-867f-1240f84a6b62" providerId="AD" clId="Web-{F2AC4895-DB4E-4316-B4A7-342D237FD2D4}" dt="2022-11-22T22:24:57.482" v="502"/>
          <ac:cxnSpMkLst>
            <pc:docMk/>
            <pc:sldMk cId="245199987" sldId="272"/>
            <ac:cxnSpMk id="9" creationId="{F64F9B95-9045-48D2-B9F3-2927E98F54AA}"/>
          </ac:cxnSpMkLst>
        </pc:cxnChg>
        <pc:cxnChg chg="add">
          <ac:chgData name="Rubén Martínez Ginzo" userId="S::uo282651@uniovi.es::da9ba608-9af4-417d-867f-1240f84a6b62" providerId="AD" clId="Web-{F2AC4895-DB4E-4316-B4A7-342D237FD2D4}" dt="2022-11-22T22:24:57.482" v="502"/>
          <ac:cxnSpMkLst>
            <pc:docMk/>
            <pc:sldMk cId="245199987" sldId="272"/>
            <ac:cxnSpMk id="11" creationId="{085AA86F-6A4D-4BCB-A045-D992CDC2959B}"/>
          </ac:cxnSpMkLst>
        </pc:cxnChg>
        <pc:cxnChg chg="add">
          <ac:chgData name="Rubén Martínez Ginzo" userId="S::uo282651@uniovi.es::da9ba608-9af4-417d-867f-1240f84a6b62" providerId="AD" clId="Web-{F2AC4895-DB4E-4316-B4A7-342D237FD2D4}" dt="2022-11-22T22:24:57.482" v="502"/>
          <ac:cxnSpMkLst>
            <pc:docMk/>
            <pc:sldMk cId="245199987" sldId="272"/>
            <ac:cxnSpMk id="15" creationId="{EE2E603F-4A95-4FE8-BB06-211DFD75DBEF}"/>
          </ac:cxnSpMkLst>
        </pc:cxnChg>
      </pc:sldChg>
      <pc:sldChg chg="modSp new del">
        <pc:chgData name="Rubén Martínez Ginzo" userId="S::uo282651@uniovi.es::da9ba608-9af4-417d-867f-1240f84a6b62" providerId="AD" clId="Web-{F2AC4895-DB4E-4316-B4A7-342D237FD2D4}" dt="2022-11-22T22:13:11.882" v="487"/>
        <pc:sldMkLst>
          <pc:docMk/>
          <pc:sldMk cId="2263805942" sldId="273"/>
        </pc:sldMkLst>
        <pc:spChg chg="mod">
          <ac:chgData name="Rubén Martínez Ginzo" userId="S::uo282651@uniovi.es::da9ba608-9af4-417d-867f-1240f84a6b62" providerId="AD" clId="Web-{F2AC4895-DB4E-4316-B4A7-342D237FD2D4}" dt="2022-11-22T22:11:50.688" v="486" actId="20577"/>
          <ac:spMkLst>
            <pc:docMk/>
            <pc:sldMk cId="2263805942" sldId="273"/>
            <ac:spMk id="2" creationId="{AC43104F-DA5D-7674-D64C-DEF3AC3E6D9E}"/>
          </ac:spMkLst>
        </pc:spChg>
      </pc:sldChg>
      <pc:sldChg chg="addSp delSp modSp new">
        <pc:chgData name="Rubén Martínez Ginzo" userId="S::uo282651@uniovi.es::da9ba608-9af4-417d-867f-1240f84a6b62" providerId="AD" clId="Web-{F2AC4895-DB4E-4316-B4A7-342D237FD2D4}" dt="2022-11-23T00:17:39.390" v="687" actId="1076"/>
        <pc:sldMkLst>
          <pc:docMk/>
          <pc:sldMk cId="2953846048" sldId="278"/>
        </pc:sldMkLst>
        <pc:spChg chg="mod">
          <ac:chgData name="Rubén Martínez Ginzo" userId="S::uo282651@uniovi.es::da9ba608-9af4-417d-867f-1240f84a6b62" providerId="AD" clId="Web-{F2AC4895-DB4E-4316-B4A7-342D237FD2D4}" dt="2022-11-23T00:13:43.010" v="561" actId="20577"/>
          <ac:spMkLst>
            <pc:docMk/>
            <pc:sldMk cId="2953846048" sldId="278"/>
            <ac:spMk id="2" creationId="{E82B2403-66CB-3412-0D94-21A522922CBE}"/>
          </ac:spMkLst>
        </pc:spChg>
        <pc:spChg chg="mod">
          <ac:chgData name="Rubén Martínez Ginzo" userId="S::uo282651@uniovi.es::da9ba608-9af4-417d-867f-1240f84a6b62" providerId="AD" clId="Web-{F2AC4895-DB4E-4316-B4A7-342D237FD2D4}" dt="2022-11-23T00:17:39.390" v="687" actId="1076"/>
          <ac:spMkLst>
            <pc:docMk/>
            <pc:sldMk cId="2953846048" sldId="278"/>
            <ac:spMk id="3" creationId="{5ED7F563-2EE9-7999-519B-AEE30CBCD805}"/>
          </ac:spMkLst>
        </pc:spChg>
        <pc:spChg chg="add del mod">
          <ac:chgData name="Rubén Martínez Ginzo" userId="S::uo282651@uniovi.es::da9ba608-9af4-417d-867f-1240f84a6b62" providerId="AD" clId="Web-{F2AC4895-DB4E-4316-B4A7-342D237FD2D4}" dt="2022-11-23T00:17:05.135" v="684"/>
          <ac:spMkLst>
            <pc:docMk/>
            <pc:sldMk cId="2953846048" sldId="278"/>
            <ac:spMk id="4" creationId="{305F002C-4A47-0D98-4F95-EA2FB08D54F2}"/>
          </ac:spMkLst>
        </pc:spChg>
      </pc:sldChg>
      <pc:sldChg chg="addSp delSp modSp new mod setBg">
        <pc:chgData name="Rubén Martínez Ginzo" userId="S::uo282651@uniovi.es::da9ba608-9af4-417d-867f-1240f84a6b62" providerId="AD" clId="Web-{F2AC4895-DB4E-4316-B4A7-342D237FD2D4}" dt="2022-11-23T00:18:38.099" v="715" actId="1076"/>
        <pc:sldMkLst>
          <pc:docMk/>
          <pc:sldMk cId="2263818673" sldId="279"/>
        </pc:sldMkLst>
        <pc:spChg chg="mod">
          <ac:chgData name="Rubén Martínez Ginzo" userId="S::uo282651@uniovi.es::da9ba608-9af4-417d-867f-1240f84a6b62" providerId="AD" clId="Web-{F2AC4895-DB4E-4316-B4A7-342D237FD2D4}" dt="2022-11-23T00:18:31.926" v="712"/>
          <ac:spMkLst>
            <pc:docMk/>
            <pc:sldMk cId="2263818673" sldId="279"/>
            <ac:spMk id="2" creationId="{47206724-41B4-36A2-9FC9-853425F53F41}"/>
          </ac:spMkLst>
        </pc:spChg>
        <pc:spChg chg="del">
          <ac:chgData name="Rubén Martínez Ginzo" userId="S::uo282651@uniovi.es::da9ba608-9af4-417d-867f-1240f84a6b62" providerId="AD" clId="Web-{F2AC4895-DB4E-4316-B4A7-342D237FD2D4}" dt="2022-11-23T00:18:27.098" v="710"/>
          <ac:spMkLst>
            <pc:docMk/>
            <pc:sldMk cId="2263818673" sldId="279"/>
            <ac:spMk id="3" creationId="{FEF8C576-0737-8FAD-D2A6-9BE7BF925CEF}"/>
          </ac:spMkLst>
        </pc:spChg>
        <pc:spChg chg="add">
          <ac:chgData name="Rubén Martínez Ginzo" userId="S::uo282651@uniovi.es::da9ba608-9af4-417d-867f-1240f84a6b62" providerId="AD" clId="Web-{F2AC4895-DB4E-4316-B4A7-342D237FD2D4}" dt="2022-11-23T00:18:31.926" v="712"/>
          <ac:spMkLst>
            <pc:docMk/>
            <pc:sldMk cId="2263818673" sldId="279"/>
            <ac:spMk id="13" creationId="{33E93247-6229-44AB-A550-739E971E690B}"/>
          </ac:spMkLst>
        </pc:spChg>
        <pc:picChg chg="add mod ord">
          <ac:chgData name="Rubén Martínez Ginzo" userId="S::uo282651@uniovi.es::da9ba608-9af4-417d-867f-1240f84a6b62" providerId="AD" clId="Web-{F2AC4895-DB4E-4316-B4A7-342D237FD2D4}" dt="2022-11-23T00:18:38.099" v="715" actId="1076"/>
          <ac:picMkLst>
            <pc:docMk/>
            <pc:sldMk cId="2263818673" sldId="279"/>
            <ac:picMk id="4" creationId="{D1435C3E-4157-370E-822F-3717B51E887C}"/>
          </ac:picMkLst>
        </pc:picChg>
        <pc:cxnChg chg="add">
          <ac:chgData name="Rubén Martínez Ginzo" userId="S::uo282651@uniovi.es::da9ba608-9af4-417d-867f-1240f84a6b62" providerId="AD" clId="Web-{F2AC4895-DB4E-4316-B4A7-342D237FD2D4}" dt="2022-11-23T00:18:31.926" v="712"/>
          <ac:cxnSpMkLst>
            <pc:docMk/>
            <pc:sldMk cId="2263818673" sldId="279"/>
            <ac:cxnSpMk id="9" creationId="{F64F9B95-9045-48D2-B9F3-2927E98F54AA}"/>
          </ac:cxnSpMkLst>
        </pc:cxnChg>
        <pc:cxnChg chg="add">
          <ac:chgData name="Rubén Martínez Ginzo" userId="S::uo282651@uniovi.es::da9ba608-9af4-417d-867f-1240f84a6b62" providerId="AD" clId="Web-{F2AC4895-DB4E-4316-B4A7-342D237FD2D4}" dt="2022-11-23T00:18:31.926" v="712"/>
          <ac:cxnSpMkLst>
            <pc:docMk/>
            <pc:sldMk cId="2263818673" sldId="279"/>
            <ac:cxnSpMk id="11" creationId="{085AA86F-6A4D-4BCB-A045-D992CDC2959B}"/>
          </ac:cxnSpMkLst>
        </pc:cxnChg>
        <pc:cxnChg chg="add">
          <ac:chgData name="Rubén Martínez Ginzo" userId="S::uo282651@uniovi.es::da9ba608-9af4-417d-867f-1240f84a6b62" providerId="AD" clId="Web-{F2AC4895-DB4E-4316-B4A7-342D237FD2D4}" dt="2022-11-23T00:18:31.926" v="712"/>
          <ac:cxnSpMkLst>
            <pc:docMk/>
            <pc:sldMk cId="2263818673" sldId="279"/>
            <ac:cxnSpMk id="15" creationId="{EE2E603F-4A95-4FE8-BB06-211DFD75DBEF}"/>
          </ac:cxnSpMkLst>
        </pc:cxnChg>
      </pc:sldChg>
    </pc:docChg>
  </pc:docChgLst>
  <pc:docChgLst>
    <pc:chgData name="Rubén Martínez Ginzo" userId="S::uo282651@uniovi.es::da9ba608-9af4-417d-867f-1240f84a6b62" providerId="AD" clId="Web-{47433047-FD5B-483F-87D5-7A98234F60BE}"/>
    <pc:docChg chg="modSld">
      <pc:chgData name="Rubén Martínez Ginzo" userId="S::uo282651@uniovi.es::da9ba608-9af4-417d-867f-1240f84a6b62" providerId="AD" clId="Web-{47433047-FD5B-483F-87D5-7A98234F60BE}" dt="2022-11-21T19:12:26.634" v="56" actId="20577"/>
      <pc:docMkLst>
        <pc:docMk/>
      </pc:docMkLst>
      <pc:sldChg chg="modSp modNotes">
        <pc:chgData name="Rubén Martínez Ginzo" userId="S::uo282651@uniovi.es::da9ba608-9af4-417d-867f-1240f84a6b62" providerId="AD" clId="Web-{47433047-FD5B-483F-87D5-7A98234F60BE}" dt="2022-11-21T19:12:26.634" v="56" actId="20577"/>
        <pc:sldMkLst>
          <pc:docMk/>
          <pc:sldMk cId="1738381027" sldId="257"/>
        </pc:sldMkLst>
        <pc:spChg chg="mod">
          <ac:chgData name="Rubén Martínez Ginzo" userId="S::uo282651@uniovi.es::da9ba608-9af4-417d-867f-1240f84a6b62" providerId="AD" clId="Web-{47433047-FD5B-483F-87D5-7A98234F60BE}" dt="2022-11-21T19:12:26.634" v="56" actId="20577"/>
          <ac:spMkLst>
            <pc:docMk/>
            <pc:sldMk cId="1738381027" sldId="257"/>
            <ac:spMk id="3" creationId="{B00BFC9E-1FC2-E69C-62E5-13C19171D9AC}"/>
          </ac:spMkLst>
        </pc:spChg>
      </pc:sldChg>
    </pc:docChg>
  </pc:docChgLst>
  <pc:docChgLst>
    <pc:chgData name="Juan Francisco Mier Montoto" userId="S::uo283319@uniovi.es::60a3e37e-4e77-4744-b955-8aedbbae9df6" providerId="AD" clId="Web-{2E9B0B39-F3D5-B542-DEA9-657FFAC8F3EF}"/>
    <pc:docChg chg="addSld delSld modSld sldOrd">
      <pc:chgData name="Juan Francisco Mier Montoto" userId="S::uo283319@uniovi.es::60a3e37e-4e77-4744-b955-8aedbbae9df6" providerId="AD" clId="Web-{2E9B0B39-F3D5-B542-DEA9-657FFAC8F3EF}" dt="2022-11-23T10:37:27.687" v="64"/>
      <pc:docMkLst>
        <pc:docMk/>
      </pc:docMkLst>
      <pc:sldChg chg="del">
        <pc:chgData name="Juan Francisco Mier Montoto" userId="S::uo283319@uniovi.es::60a3e37e-4e77-4744-b955-8aedbbae9df6" providerId="AD" clId="Web-{2E9B0B39-F3D5-B542-DEA9-657FFAC8F3EF}" dt="2022-11-23T10:36:19.685" v="55"/>
        <pc:sldMkLst>
          <pc:docMk/>
          <pc:sldMk cId="1738381027" sldId="257"/>
        </pc:sldMkLst>
      </pc:sldChg>
      <pc:sldChg chg="del">
        <pc:chgData name="Juan Francisco Mier Montoto" userId="S::uo283319@uniovi.es::60a3e37e-4e77-4744-b955-8aedbbae9df6" providerId="AD" clId="Web-{2E9B0B39-F3D5-B542-DEA9-657FFAC8F3EF}" dt="2022-11-23T10:37:19.468" v="63"/>
        <pc:sldMkLst>
          <pc:docMk/>
          <pc:sldMk cId="2598774616" sldId="258"/>
        </pc:sldMkLst>
      </pc:sldChg>
      <pc:sldChg chg="add del ord">
        <pc:chgData name="Juan Francisco Mier Montoto" userId="S::uo283319@uniovi.es::60a3e37e-4e77-4744-b955-8aedbbae9df6" providerId="AD" clId="Web-{2E9B0B39-F3D5-B542-DEA9-657FFAC8F3EF}" dt="2022-11-23T10:36:57.968" v="59"/>
        <pc:sldMkLst>
          <pc:docMk/>
          <pc:sldMk cId="3879640433" sldId="259"/>
        </pc:sldMkLst>
      </pc:sldChg>
      <pc:sldChg chg="ord">
        <pc:chgData name="Juan Francisco Mier Montoto" userId="S::uo283319@uniovi.es::60a3e37e-4e77-4744-b955-8aedbbae9df6" providerId="AD" clId="Web-{2E9B0B39-F3D5-B542-DEA9-657FFAC8F3EF}" dt="2022-11-23T10:37:07.140" v="60"/>
        <pc:sldMkLst>
          <pc:docMk/>
          <pc:sldMk cId="3814690946" sldId="260"/>
        </pc:sldMkLst>
      </pc:sldChg>
      <pc:sldChg chg="del">
        <pc:chgData name="Juan Francisco Mier Montoto" userId="S::uo283319@uniovi.es::60a3e37e-4e77-4744-b955-8aedbbae9df6" providerId="AD" clId="Web-{2E9B0B39-F3D5-B542-DEA9-657FFAC8F3EF}" dt="2022-11-23T10:37:27.687" v="64"/>
        <pc:sldMkLst>
          <pc:docMk/>
          <pc:sldMk cId="520838986" sldId="269"/>
        </pc:sldMkLst>
      </pc:sldChg>
      <pc:sldChg chg="ord">
        <pc:chgData name="Juan Francisco Mier Montoto" userId="S::uo283319@uniovi.es::60a3e37e-4e77-4744-b955-8aedbbae9df6" providerId="AD" clId="Web-{2E9B0B39-F3D5-B542-DEA9-657FFAC8F3EF}" dt="2022-11-23T10:37:12.874" v="61"/>
        <pc:sldMkLst>
          <pc:docMk/>
          <pc:sldMk cId="616393475" sldId="274"/>
        </pc:sldMkLst>
      </pc:sldChg>
      <pc:sldChg chg="ord">
        <pc:chgData name="Juan Francisco Mier Montoto" userId="S::uo283319@uniovi.es::60a3e37e-4e77-4744-b955-8aedbbae9df6" providerId="AD" clId="Web-{2E9B0B39-F3D5-B542-DEA9-657FFAC8F3EF}" dt="2022-11-23T10:37:16.671" v="62"/>
        <pc:sldMkLst>
          <pc:docMk/>
          <pc:sldMk cId="3800483933" sldId="275"/>
        </pc:sldMkLst>
      </pc:sldChg>
      <pc:sldChg chg="modSp">
        <pc:chgData name="Juan Francisco Mier Montoto" userId="S::uo283319@uniovi.es::60a3e37e-4e77-4744-b955-8aedbbae9df6" providerId="AD" clId="Web-{2E9B0B39-F3D5-B542-DEA9-657FFAC8F3EF}" dt="2022-11-23T10:36:11.560" v="54" actId="20577"/>
        <pc:sldMkLst>
          <pc:docMk/>
          <pc:sldMk cId="2953846048" sldId="278"/>
        </pc:sldMkLst>
        <pc:spChg chg="mod">
          <ac:chgData name="Juan Francisco Mier Montoto" userId="S::uo283319@uniovi.es::60a3e37e-4e77-4744-b955-8aedbbae9df6" providerId="AD" clId="Web-{2E9B0B39-F3D5-B542-DEA9-657FFAC8F3EF}" dt="2022-11-23T10:36:11.560" v="54" actId="20577"/>
          <ac:spMkLst>
            <pc:docMk/>
            <pc:sldMk cId="2953846048" sldId="278"/>
            <ac:spMk id="3" creationId="{5ED7F563-2EE9-7999-519B-AEE30CBCD805}"/>
          </ac:spMkLst>
        </pc:spChg>
      </pc:sldChg>
    </pc:docChg>
  </pc:docChgLst>
  <pc:docChgLst>
    <pc:chgData name="Francisco Gabriel Puga Lojo" userId="S::uo272109@uniovi.es::b9ff29f4-0942-4e53-9a9c-35e8a9bc66ee" providerId="AD" clId="Web-{A10BFED0-1AFD-CE54-7FA6-4910F951CE6A}"/>
    <pc:docChg chg="addSld delSld modSld">
      <pc:chgData name="Francisco Gabriel Puga Lojo" userId="S::uo272109@uniovi.es::b9ff29f4-0942-4e53-9a9c-35e8a9bc66ee" providerId="AD" clId="Web-{A10BFED0-1AFD-CE54-7FA6-4910F951CE6A}" dt="2022-11-23T00:22:47.009" v="1067"/>
      <pc:docMkLst>
        <pc:docMk/>
      </pc:docMkLst>
      <pc:sldChg chg="modSp">
        <pc:chgData name="Francisco Gabriel Puga Lojo" userId="S::uo272109@uniovi.es::b9ff29f4-0942-4e53-9a9c-35e8a9bc66ee" providerId="AD" clId="Web-{A10BFED0-1AFD-CE54-7FA6-4910F951CE6A}" dt="2022-11-23T00:13:14.766" v="1066" actId="20577"/>
        <pc:sldMkLst>
          <pc:docMk/>
          <pc:sldMk cId="1738381027" sldId="257"/>
        </pc:sldMkLst>
        <pc:spChg chg="mod">
          <ac:chgData name="Francisco Gabriel Puga Lojo" userId="S::uo272109@uniovi.es::b9ff29f4-0942-4e53-9a9c-35e8a9bc66ee" providerId="AD" clId="Web-{A10BFED0-1AFD-CE54-7FA6-4910F951CE6A}" dt="2022-11-23T00:13:14.766" v="1066" actId="20577"/>
          <ac:spMkLst>
            <pc:docMk/>
            <pc:sldMk cId="1738381027" sldId="257"/>
            <ac:spMk id="3" creationId="{B00BFC9E-1FC2-E69C-62E5-13C19171D9AC}"/>
          </ac:spMkLst>
        </pc:spChg>
      </pc:sldChg>
      <pc:sldChg chg="modSp">
        <pc:chgData name="Francisco Gabriel Puga Lojo" userId="S::uo272109@uniovi.es::b9ff29f4-0942-4e53-9a9c-35e8a9bc66ee" providerId="AD" clId="Web-{A10BFED0-1AFD-CE54-7FA6-4910F951CE6A}" dt="2022-11-22T23:28:54.014" v="607" actId="20577"/>
        <pc:sldMkLst>
          <pc:docMk/>
          <pc:sldMk cId="2598774616" sldId="258"/>
        </pc:sldMkLst>
        <pc:spChg chg="mod">
          <ac:chgData name="Francisco Gabriel Puga Lojo" userId="S::uo272109@uniovi.es::b9ff29f4-0942-4e53-9a9c-35e8a9bc66ee" providerId="AD" clId="Web-{A10BFED0-1AFD-CE54-7FA6-4910F951CE6A}" dt="2022-11-22T23:28:54.014" v="607" actId="20577"/>
          <ac:spMkLst>
            <pc:docMk/>
            <pc:sldMk cId="2598774616" sldId="258"/>
            <ac:spMk id="3" creationId="{CFB10D01-E5B9-A120-A4D1-AE298DFE0BD3}"/>
          </ac:spMkLst>
        </pc:spChg>
      </pc:sldChg>
      <pc:sldChg chg="addSp delSp modSp del">
        <pc:chgData name="Francisco Gabriel Puga Lojo" userId="S::uo272109@uniovi.es::b9ff29f4-0942-4e53-9a9c-35e8a9bc66ee" providerId="AD" clId="Web-{A10BFED0-1AFD-CE54-7FA6-4910F951CE6A}" dt="2022-11-22T23:33:13.326" v="608"/>
        <pc:sldMkLst>
          <pc:docMk/>
          <pc:sldMk cId="1304546042" sldId="261"/>
        </pc:sldMkLst>
        <pc:spChg chg="mod">
          <ac:chgData name="Francisco Gabriel Puga Lojo" userId="S::uo272109@uniovi.es::b9ff29f4-0942-4e53-9a9c-35e8a9bc66ee" providerId="AD" clId="Web-{A10BFED0-1AFD-CE54-7FA6-4910F951CE6A}" dt="2022-11-22T22:43:02.600" v="31" actId="20577"/>
          <ac:spMkLst>
            <pc:docMk/>
            <pc:sldMk cId="1304546042" sldId="261"/>
            <ac:spMk id="2" creationId="{3047A2A6-B524-BE3A-ECD8-DBF3ADF9C959}"/>
          </ac:spMkLst>
        </pc:spChg>
        <pc:spChg chg="del">
          <ac:chgData name="Francisco Gabriel Puga Lojo" userId="S::uo272109@uniovi.es::b9ff29f4-0942-4e53-9a9c-35e8a9bc66ee" providerId="AD" clId="Web-{A10BFED0-1AFD-CE54-7FA6-4910F951CE6A}" dt="2022-11-22T22:42:27.786" v="0"/>
          <ac:spMkLst>
            <pc:docMk/>
            <pc:sldMk cId="1304546042" sldId="261"/>
            <ac:spMk id="3" creationId="{58767257-56E3-CE40-F211-7D1FCDF1D292}"/>
          </ac:spMkLst>
        </pc:spChg>
        <pc:spChg chg="del">
          <ac:chgData name="Francisco Gabriel Puga Lojo" userId="S::uo272109@uniovi.es::b9ff29f4-0942-4e53-9a9c-35e8a9bc66ee" providerId="AD" clId="Web-{A10BFED0-1AFD-CE54-7FA6-4910F951CE6A}" dt="2022-11-22T23:23:25.422" v="515"/>
          <ac:spMkLst>
            <pc:docMk/>
            <pc:sldMk cId="1304546042" sldId="261"/>
            <ac:spMk id="3" creationId="{BE57974A-181A-335C-6625-CC180211610D}"/>
          </ac:spMkLst>
        </pc:spChg>
        <pc:spChg chg="add mod">
          <ac:chgData name="Francisco Gabriel Puga Lojo" userId="S::uo272109@uniovi.es::b9ff29f4-0942-4e53-9a9c-35e8a9bc66ee" providerId="AD" clId="Web-{A10BFED0-1AFD-CE54-7FA6-4910F951CE6A}" dt="2022-11-22T23:00:08.475" v="283" actId="1076"/>
          <ac:spMkLst>
            <pc:docMk/>
            <pc:sldMk cId="1304546042" sldId="261"/>
            <ac:spMk id="5" creationId="{E8441FC4-1AD1-98F9-4511-CA147B28064B}"/>
          </ac:spMkLst>
        </pc:spChg>
        <pc:spChg chg="add mod">
          <ac:chgData name="Francisco Gabriel Puga Lojo" userId="S::uo272109@uniovi.es::b9ff29f4-0942-4e53-9a9c-35e8a9bc66ee" providerId="AD" clId="Web-{A10BFED0-1AFD-CE54-7FA6-4910F951CE6A}" dt="2022-11-22T23:00:08.522" v="285" actId="1076"/>
          <ac:spMkLst>
            <pc:docMk/>
            <pc:sldMk cId="1304546042" sldId="261"/>
            <ac:spMk id="7" creationId="{FF0DAA1D-2AB5-5BE9-36E6-2CDBB1D11322}"/>
          </ac:spMkLst>
        </pc:spChg>
        <pc:spChg chg="add mod">
          <ac:chgData name="Francisco Gabriel Puga Lojo" userId="S::uo272109@uniovi.es::b9ff29f4-0942-4e53-9a9c-35e8a9bc66ee" providerId="AD" clId="Web-{A10BFED0-1AFD-CE54-7FA6-4910F951CE6A}" dt="2022-11-22T23:25:19.380" v="557" actId="20577"/>
          <ac:spMkLst>
            <pc:docMk/>
            <pc:sldMk cId="1304546042" sldId="261"/>
            <ac:spMk id="9" creationId="{C8A74273-F7B7-4E4E-705E-10C64617F2F3}"/>
          </ac:spMkLst>
        </pc:spChg>
        <pc:spChg chg="add del mod">
          <ac:chgData name="Francisco Gabriel Puga Lojo" userId="S::uo272109@uniovi.es::b9ff29f4-0942-4e53-9a9c-35e8a9bc66ee" providerId="AD" clId="Web-{A10BFED0-1AFD-CE54-7FA6-4910F951CE6A}" dt="2022-11-22T23:16:24.449" v="303"/>
          <ac:spMkLst>
            <pc:docMk/>
            <pc:sldMk cId="1304546042" sldId="261"/>
            <ac:spMk id="10" creationId="{417F11D1-CE4F-A70C-34C3-E7259129E2F4}"/>
          </ac:spMkLst>
        </pc:spChg>
        <pc:spChg chg="add mod">
          <ac:chgData name="Francisco Gabriel Puga Lojo" userId="S::uo272109@uniovi.es::b9ff29f4-0942-4e53-9a9c-35e8a9bc66ee" providerId="AD" clId="Web-{A10BFED0-1AFD-CE54-7FA6-4910F951CE6A}" dt="2022-11-22T23:26:12.554" v="572" actId="1076"/>
          <ac:spMkLst>
            <pc:docMk/>
            <pc:sldMk cId="1304546042" sldId="261"/>
            <ac:spMk id="10" creationId="{9B063158-127B-83BD-EE2E-8C33E07B3EFD}"/>
          </ac:spMkLst>
        </pc:spChg>
        <pc:spChg chg="add del mod">
          <ac:chgData name="Francisco Gabriel Puga Lojo" userId="S::uo272109@uniovi.es::b9ff29f4-0942-4e53-9a9c-35e8a9bc66ee" providerId="AD" clId="Web-{A10BFED0-1AFD-CE54-7FA6-4910F951CE6A}" dt="2022-11-22T23:16:24.449" v="303"/>
          <ac:spMkLst>
            <pc:docMk/>
            <pc:sldMk cId="1304546042" sldId="261"/>
            <ac:spMk id="11" creationId="{FF9CF32D-4419-F23D-EEFC-8287DF1F0763}"/>
          </ac:spMkLst>
        </pc:spChg>
        <pc:spChg chg="add del mod">
          <ac:chgData name="Francisco Gabriel Puga Lojo" userId="S::uo272109@uniovi.es::b9ff29f4-0942-4e53-9a9c-35e8a9bc66ee" providerId="AD" clId="Web-{A10BFED0-1AFD-CE54-7FA6-4910F951CE6A}" dt="2022-11-22T23:16:24.449" v="303"/>
          <ac:spMkLst>
            <pc:docMk/>
            <pc:sldMk cId="1304546042" sldId="261"/>
            <ac:spMk id="12" creationId="{E627CE6B-1E02-66D6-0D60-9721BAC7C584}"/>
          </ac:spMkLst>
        </pc:spChg>
        <pc:spChg chg="add del mod">
          <ac:chgData name="Francisco Gabriel Puga Lojo" userId="S::uo272109@uniovi.es::b9ff29f4-0942-4e53-9a9c-35e8a9bc66ee" providerId="AD" clId="Web-{A10BFED0-1AFD-CE54-7FA6-4910F951CE6A}" dt="2022-11-22T23:16:24.449" v="303"/>
          <ac:spMkLst>
            <pc:docMk/>
            <pc:sldMk cId="1304546042" sldId="261"/>
            <ac:spMk id="14" creationId="{CADA7E8B-8585-144F-DCE7-F97E64C0B29F}"/>
          </ac:spMkLst>
        </pc:spChg>
        <pc:spChg chg="add del mod">
          <ac:chgData name="Francisco Gabriel Puga Lojo" userId="S::uo272109@uniovi.es::b9ff29f4-0942-4e53-9a9c-35e8a9bc66ee" providerId="AD" clId="Web-{A10BFED0-1AFD-CE54-7FA6-4910F951CE6A}" dt="2022-11-22T23:16:24.449" v="303"/>
          <ac:spMkLst>
            <pc:docMk/>
            <pc:sldMk cId="1304546042" sldId="261"/>
            <ac:spMk id="15" creationId="{1EBF7761-93AB-6A2C-4012-810F4FCDA597}"/>
          </ac:spMkLst>
        </pc:spChg>
        <pc:spChg chg="add del mod">
          <ac:chgData name="Francisco Gabriel Puga Lojo" userId="S::uo272109@uniovi.es::b9ff29f4-0942-4e53-9a9c-35e8a9bc66ee" providerId="AD" clId="Web-{A10BFED0-1AFD-CE54-7FA6-4910F951CE6A}" dt="2022-11-22T23:16:24.449" v="303"/>
          <ac:spMkLst>
            <pc:docMk/>
            <pc:sldMk cId="1304546042" sldId="261"/>
            <ac:spMk id="16" creationId="{55D1AA86-50B0-AB94-B6BE-91754FED9C45}"/>
          </ac:spMkLst>
        </pc:spChg>
        <pc:spChg chg="add mod">
          <ac:chgData name="Francisco Gabriel Puga Lojo" userId="S::uo272109@uniovi.es::b9ff29f4-0942-4e53-9a9c-35e8a9bc66ee" providerId="AD" clId="Web-{A10BFED0-1AFD-CE54-7FA6-4910F951CE6A}" dt="2022-11-22T23:25:31.568" v="558" actId="1076"/>
          <ac:spMkLst>
            <pc:docMk/>
            <pc:sldMk cId="1304546042" sldId="261"/>
            <ac:spMk id="17" creationId="{417F11D1-CE4F-A70C-34C3-E7259129E2F4}"/>
          </ac:spMkLst>
        </pc:spChg>
        <pc:spChg chg="add mod">
          <ac:chgData name="Francisco Gabriel Puga Lojo" userId="S::uo272109@uniovi.es::b9ff29f4-0942-4e53-9a9c-35e8a9bc66ee" providerId="AD" clId="Web-{A10BFED0-1AFD-CE54-7FA6-4910F951CE6A}" dt="2022-11-22T23:25:31.583" v="559" actId="1076"/>
          <ac:spMkLst>
            <pc:docMk/>
            <pc:sldMk cId="1304546042" sldId="261"/>
            <ac:spMk id="18" creationId="{FF9CF32D-4419-F23D-EEFC-8287DF1F0763}"/>
          </ac:spMkLst>
        </pc:spChg>
        <pc:spChg chg="add mod">
          <ac:chgData name="Francisco Gabriel Puga Lojo" userId="S::uo272109@uniovi.es::b9ff29f4-0942-4e53-9a9c-35e8a9bc66ee" providerId="AD" clId="Web-{A10BFED0-1AFD-CE54-7FA6-4910F951CE6A}" dt="2022-11-22T23:25:31.599" v="560" actId="1076"/>
          <ac:spMkLst>
            <pc:docMk/>
            <pc:sldMk cId="1304546042" sldId="261"/>
            <ac:spMk id="19" creationId="{E627CE6B-1E02-66D6-0D60-9721BAC7C584}"/>
          </ac:spMkLst>
        </pc:spChg>
        <pc:spChg chg="add mod">
          <ac:chgData name="Francisco Gabriel Puga Lojo" userId="S::uo272109@uniovi.es::b9ff29f4-0942-4e53-9a9c-35e8a9bc66ee" providerId="AD" clId="Web-{A10BFED0-1AFD-CE54-7FA6-4910F951CE6A}" dt="2022-11-22T23:25:31.630" v="562" actId="1076"/>
          <ac:spMkLst>
            <pc:docMk/>
            <pc:sldMk cId="1304546042" sldId="261"/>
            <ac:spMk id="21" creationId="{CADA7E8B-8585-144F-DCE7-F97E64C0B29F}"/>
          </ac:spMkLst>
        </pc:spChg>
        <pc:spChg chg="add mod">
          <ac:chgData name="Francisco Gabriel Puga Lojo" userId="S::uo272109@uniovi.es::b9ff29f4-0942-4e53-9a9c-35e8a9bc66ee" providerId="AD" clId="Web-{A10BFED0-1AFD-CE54-7FA6-4910F951CE6A}" dt="2022-11-22T23:25:31.630" v="563" actId="1076"/>
          <ac:spMkLst>
            <pc:docMk/>
            <pc:sldMk cId="1304546042" sldId="261"/>
            <ac:spMk id="22" creationId="{1EBF7761-93AB-6A2C-4012-810F4FCDA597}"/>
          </ac:spMkLst>
        </pc:spChg>
        <pc:spChg chg="add mod">
          <ac:chgData name="Francisco Gabriel Puga Lojo" userId="S::uo272109@uniovi.es::b9ff29f4-0942-4e53-9a9c-35e8a9bc66ee" providerId="AD" clId="Web-{A10BFED0-1AFD-CE54-7FA6-4910F951CE6A}" dt="2022-11-22T23:25:31.646" v="564" actId="1076"/>
          <ac:spMkLst>
            <pc:docMk/>
            <pc:sldMk cId="1304546042" sldId="261"/>
            <ac:spMk id="23" creationId="{55D1AA86-50B0-AB94-B6BE-91754FED9C45}"/>
          </ac:spMkLst>
        </pc:spChg>
        <pc:spChg chg="add mod">
          <ac:chgData name="Francisco Gabriel Puga Lojo" userId="S::uo272109@uniovi.es::b9ff29f4-0942-4e53-9a9c-35e8a9bc66ee" providerId="AD" clId="Web-{A10BFED0-1AFD-CE54-7FA6-4910F951CE6A}" dt="2022-11-22T23:26:12.554" v="571" actId="1076"/>
          <ac:spMkLst>
            <pc:docMk/>
            <pc:sldMk cId="1304546042" sldId="261"/>
            <ac:spMk id="24" creationId="{FC392FE4-105C-DDED-B051-F7A152DA4A0C}"/>
          </ac:spMkLst>
        </pc:spChg>
        <pc:spChg chg="add del mod">
          <ac:chgData name="Francisco Gabriel Puga Lojo" userId="S::uo272109@uniovi.es::b9ff29f4-0942-4e53-9a9c-35e8a9bc66ee" providerId="AD" clId="Web-{A10BFED0-1AFD-CE54-7FA6-4910F951CE6A}" dt="2022-11-22T23:23:22.547" v="513"/>
          <ac:spMkLst>
            <pc:docMk/>
            <pc:sldMk cId="1304546042" sldId="261"/>
            <ac:spMk id="25" creationId="{411D9D1D-4668-D0F6-BECB-64C4B8282A6E}"/>
          </ac:spMkLst>
        </pc:spChg>
        <pc:spChg chg="del">
          <ac:chgData name="Francisco Gabriel Puga Lojo" userId="S::uo272109@uniovi.es::b9ff29f4-0942-4e53-9a9c-35e8a9bc66ee" providerId="AD" clId="Web-{A10BFED0-1AFD-CE54-7FA6-4910F951CE6A}" dt="2022-11-22T23:23:23.937" v="514"/>
          <ac:spMkLst>
            <pc:docMk/>
            <pc:sldMk cId="1304546042" sldId="261"/>
            <ac:spMk id="26" creationId="{00AB663C-89AC-43D3-1F91-4D6455A1844F}"/>
          </ac:spMkLst>
        </pc:spChg>
        <pc:spChg chg="del mod">
          <ac:chgData name="Francisco Gabriel Puga Lojo" userId="S::uo272109@uniovi.es::b9ff29f4-0942-4e53-9a9c-35e8a9bc66ee" providerId="AD" clId="Web-{A10BFED0-1AFD-CE54-7FA6-4910F951CE6A}" dt="2022-11-22T23:23:20.859" v="512"/>
          <ac:spMkLst>
            <pc:docMk/>
            <pc:sldMk cId="1304546042" sldId="261"/>
            <ac:spMk id="27" creationId="{D3F39A99-2A9F-8F12-92E6-DB351249A06C}"/>
          </ac:spMkLst>
        </pc:spChg>
        <pc:spChg chg="del mod">
          <ac:chgData name="Francisco Gabriel Puga Lojo" userId="S::uo272109@uniovi.es::b9ff29f4-0942-4e53-9a9c-35e8a9bc66ee" providerId="AD" clId="Web-{A10BFED0-1AFD-CE54-7FA6-4910F951CE6A}" dt="2022-11-22T23:22:45.623" v="509"/>
          <ac:spMkLst>
            <pc:docMk/>
            <pc:sldMk cId="1304546042" sldId="261"/>
            <ac:spMk id="28" creationId="{A22F6088-5155-4117-6259-779A0D710D7F}"/>
          </ac:spMkLst>
        </pc:spChg>
        <pc:spChg chg="del">
          <ac:chgData name="Francisco Gabriel Puga Lojo" userId="S::uo272109@uniovi.es::b9ff29f4-0942-4e53-9a9c-35e8a9bc66ee" providerId="AD" clId="Web-{A10BFED0-1AFD-CE54-7FA6-4910F951CE6A}" dt="2022-11-22T23:23:28.156" v="516"/>
          <ac:spMkLst>
            <pc:docMk/>
            <pc:sldMk cId="1304546042" sldId="261"/>
            <ac:spMk id="29" creationId="{DD92B24C-2D95-2F1D-60F7-0EED3007F9B5}"/>
          </ac:spMkLst>
        </pc:spChg>
        <pc:picChg chg="add mod ord">
          <ac:chgData name="Francisco Gabriel Puga Lojo" userId="S::uo272109@uniovi.es::b9ff29f4-0942-4e53-9a9c-35e8a9bc66ee" providerId="AD" clId="Web-{A10BFED0-1AFD-CE54-7FA6-4910F951CE6A}" dt="2022-11-22T23:00:08.475" v="282" actId="1076"/>
          <ac:picMkLst>
            <pc:docMk/>
            <pc:sldMk cId="1304546042" sldId="261"/>
            <ac:picMk id="4" creationId="{0382CF25-98E6-1DF5-8D64-ED7A72D06F0F}"/>
          </ac:picMkLst>
        </pc:picChg>
        <pc:picChg chg="add mod">
          <ac:chgData name="Francisco Gabriel Puga Lojo" userId="S::uo272109@uniovi.es::b9ff29f4-0942-4e53-9a9c-35e8a9bc66ee" providerId="AD" clId="Web-{A10BFED0-1AFD-CE54-7FA6-4910F951CE6A}" dt="2022-11-22T23:00:08.507" v="284" actId="1076"/>
          <ac:picMkLst>
            <pc:docMk/>
            <pc:sldMk cId="1304546042" sldId="261"/>
            <ac:picMk id="6" creationId="{7B9FBC80-4D0D-02BD-45A0-5B38B5158F11}"/>
          </ac:picMkLst>
        </pc:picChg>
        <pc:picChg chg="add mod">
          <ac:chgData name="Francisco Gabriel Puga Lojo" userId="S::uo272109@uniovi.es::b9ff29f4-0942-4e53-9a9c-35e8a9bc66ee" providerId="AD" clId="Web-{A10BFED0-1AFD-CE54-7FA6-4910F951CE6A}" dt="2022-11-22T23:00:08.554" v="286" actId="1076"/>
          <ac:picMkLst>
            <pc:docMk/>
            <pc:sldMk cId="1304546042" sldId="261"/>
            <ac:picMk id="8" creationId="{D8026C94-2804-0151-C99C-3B7DF70A4B03}"/>
          </ac:picMkLst>
        </pc:picChg>
        <pc:picChg chg="add del mod">
          <ac:chgData name="Francisco Gabriel Puga Lojo" userId="S::uo272109@uniovi.es::b9ff29f4-0942-4e53-9a9c-35e8a9bc66ee" providerId="AD" clId="Web-{A10BFED0-1AFD-CE54-7FA6-4910F951CE6A}" dt="2022-11-22T23:16:24.449" v="303"/>
          <ac:picMkLst>
            <pc:docMk/>
            <pc:sldMk cId="1304546042" sldId="261"/>
            <ac:picMk id="13" creationId="{5D21EF61-F61E-E8D5-DA0A-3844257F3673}"/>
          </ac:picMkLst>
        </pc:picChg>
        <pc:picChg chg="add mod">
          <ac:chgData name="Francisco Gabriel Puga Lojo" userId="S::uo272109@uniovi.es::b9ff29f4-0942-4e53-9a9c-35e8a9bc66ee" providerId="AD" clId="Web-{A10BFED0-1AFD-CE54-7FA6-4910F951CE6A}" dt="2022-11-22T23:25:31.615" v="561" actId="1076"/>
          <ac:picMkLst>
            <pc:docMk/>
            <pc:sldMk cId="1304546042" sldId="261"/>
            <ac:picMk id="20" creationId="{5D21EF61-F61E-E8D5-DA0A-3844257F3673}"/>
          </ac:picMkLst>
        </pc:picChg>
      </pc:sldChg>
      <pc:sldChg chg="addSp">
        <pc:chgData name="Francisco Gabriel Puga Lojo" userId="S::uo272109@uniovi.es::b9ff29f4-0942-4e53-9a9c-35e8a9bc66ee" providerId="AD" clId="Web-{A10BFED0-1AFD-CE54-7FA6-4910F951CE6A}" dt="2022-11-22T23:23:13.718" v="511"/>
        <pc:sldMkLst>
          <pc:docMk/>
          <pc:sldMk cId="3153969651" sldId="266"/>
        </pc:sldMkLst>
        <pc:spChg chg="add">
          <ac:chgData name="Francisco Gabriel Puga Lojo" userId="S::uo272109@uniovi.es::b9ff29f4-0942-4e53-9a9c-35e8a9bc66ee" providerId="AD" clId="Web-{A10BFED0-1AFD-CE54-7FA6-4910F951CE6A}" dt="2022-11-22T23:23:13.718" v="511"/>
          <ac:spMkLst>
            <pc:docMk/>
            <pc:sldMk cId="3153969651" sldId="266"/>
            <ac:spMk id="7" creationId="{4DD41D94-E2BE-E3DE-8269-FB23B34CA860}"/>
          </ac:spMkLst>
        </pc:spChg>
      </pc:sldChg>
      <pc:sldChg chg="addSp delSp">
        <pc:chgData name="Francisco Gabriel Puga Lojo" userId="S::uo272109@uniovi.es::b9ff29f4-0942-4e53-9a9c-35e8a9bc66ee" providerId="AD" clId="Web-{A10BFED0-1AFD-CE54-7FA6-4910F951CE6A}" dt="2022-11-22T23:22:48.467" v="510"/>
        <pc:sldMkLst>
          <pc:docMk/>
          <pc:sldMk cId="3522377235" sldId="267"/>
        </pc:sldMkLst>
        <pc:spChg chg="add del">
          <ac:chgData name="Francisco Gabriel Puga Lojo" userId="S::uo272109@uniovi.es::b9ff29f4-0942-4e53-9a9c-35e8a9bc66ee" providerId="AD" clId="Web-{A10BFED0-1AFD-CE54-7FA6-4910F951CE6A}" dt="2022-11-22T23:22:40.811" v="508"/>
          <ac:spMkLst>
            <pc:docMk/>
            <pc:sldMk cId="3522377235" sldId="267"/>
            <ac:spMk id="7" creationId="{9F9CEEE5-F14F-650E-5A7B-B99E0A6A2971}"/>
          </ac:spMkLst>
        </pc:spChg>
        <pc:spChg chg="add">
          <ac:chgData name="Francisco Gabriel Puga Lojo" userId="S::uo272109@uniovi.es::b9ff29f4-0942-4e53-9a9c-35e8a9bc66ee" providerId="AD" clId="Web-{A10BFED0-1AFD-CE54-7FA6-4910F951CE6A}" dt="2022-11-22T23:22:48.467" v="510"/>
          <ac:spMkLst>
            <pc:docMk/>
            <pc:sldMk cId="3522377235" sldId="267"/>
            <ac:spMk id="8" creationId="{92E57584-B8DF-B952-2FC3-2E50F8529BD7}"/>
          </ac:spMkLst>
        </pc:spChg>
      </pc:sldChg>
      <pc:sldChg chg="add">
        <pc:chgData name="Francisco Gabriel Puga Lojo" userId="S::uo272109@uniovi.es::b9ff29f4-0942-4e53-9a9c-35e8a9bc66ee" providerId="AD" clId="Web-{A10BFED0-1AFD-CE54-7FA6-4910F951CE6A}" dt="2022-11-22T23:33:17.936" v="609"/>
        <pc:sldMkLst>
          <pc:docMk/>
          <pc:sldMk cId="3412424694" sldId="276"/>
        </pc:sldMkLst>
      </pc:sldChg>
      <pc:sldChg chg="addSp delSp modSp add replId">
        <pc:chgData name="Francisco Gabriel Puga Lojo" userId="S::uo272109@uniovi.es::b9ff29f4-0942-4e53-9a9c-35e8a9bc66ee" providerId="AD" clId="Web-{A10BFED0-1AFD-CE54-7FA6-4910F951CE6A}" dt="2022-11-23T00:10:49.963" v="1058"/>
        <pc:sldMkLst>
          <pc:docMk/>
          <pc:sldMk cId="1789881093" sldId="277"/>
        </pc:sldMkLst>
        <pc:spChg chg="mod">
          <ac:chgData name="Francisco Gabriel Puga Lojo" userId="S::uo272109@uniovi.es::b9ff29f4-0942-4e53-9a9c-35e8a9bc66ee" providerId="AD" clId="Web-{A10BFED0-1AFD-CE54-7FA6-4910F951CE6A}" dt="2022-11-22T23:36:57.976" v="640" actId="20577"/>
          <ac:spMkLst>
            <pc:docMk/>
            <pc:sldMk cId="1789881093" sldId="277"/>
            <ac:spMk id="2" creationId="{3047A2A6-B524-BE3A-ECD8-DBF3ADF9C959}"/>
          </ac:spMkLst>
        </pc:spChg>
        <pc:spChg chg="del">
          <ac:chgData name="Francisco Gabriel Puga Lojo" userId="S::uo272109@uniovi.es::b9ff29f4-0942-4e53-9a9c-35e8a9bc66ee" providerId="AD" clId="Web-{A10BFED0-1AFD-CE54-7FA6-4910F951CE6A}" dt="2022-11-23T00:01:07.043" v="978"/>
          <ac:spMkLst>
            <pc:docMk/>
            <pc:sldMk cId="1789881093" sldId="277"/>
            <ac:spMk id="5" creationId="{E8441FC4-1AD1-98F9-4511-CA147B28064B}"/>
          </ac:spMkLst>
        </pc:spChg>
        <pc:spChg chg="del mod">
          <ac:chgData name="Francisco Gabriel Puga Lojo" userId="S::uo272109@uniovi.es::b9ff29f4-0942-4e53-9a9c-35e8a9bc66ee" providerId="AD" clId="Web-{A10BFED0-1AFD-CE54-7FA6-4910F951CE6A}" dt="2022-11-23T00:01:04.746" v="977"/>
          <ac:spMkLst>
            <pc:docMk/>
            <pc:sldMk cId="1789881093" sldId="277"/>
            <ac:spMk id="7" creationId="{FF0DAA1D-2AB5-5BE9-36E6-2CDBB1D11322}"/>
          </ac:spMkLst>
        </pc:spChg>
        <pc:spChg chg="del">
          <ac:chgData name="Francisco Gabriel Puga Lojo" userId="S::uo272109@uniovi.es::b9ff29f4-0942-4e53-9a9c-35e8a9bc66ee" providerId="AD" clId="Web-{A10BFED0-1AFD-CE54-7FA6-4910F951CE6A}" dt="2022-11-23T00:01:00.761" v="974"/>
          <ac:spMkLst>
            <pc:docMk/>
            <pc:sldMk cId="1789881093" sldId="277"/>
            <ac:spMk id="9" creationId="{C8A74273-F7B7-4E4E-705E-10C64617F2F3}"/>
          </ac:spMkLst>
        </pc:spChg>
        <pc:spChg chg="del">
          <ac:chgData name="Francisco Gabriel Puga Lojo" userId="S::uo272109@uniovi.es::b9ff29f4-0942-4e53-9a9c-35e8a9bc66ee" providerId="AD" clId="Web-{A10BFED0-1AFD-CE54-7FA6-4910F951CE6A}" dt="2022-11-22T23:37:18.664" v="652"/>
          <ac:spMkLst>
            <pc:docMk/>
            <pc:sldMk cId="1789881093" sldId="277"/>
            <ac:spMk id="10" creationId="{9B063158-127B-83BD-EE2E-8C33E07B3EFD}"/>
          </ac:spMkLst>
        </pc:spChg>
        <pc:spChg chg="add mod">
          <ac:chgData name="Francisco Gabriel Puga Lojo" userId="S::uo272109@uniovi.es::b9ff29f4-0942-4e53-9a9c-35e8a9bc66ee" providerId="AD" clId="Web-{A10BFED0-1AFD-CE54-7FA6-4910F951CE6A}" dt="2022-11-23T00:10:25.165" v="1054" actId="20577"/>
          <ac:spMkLst>
            <pc:docMk/>
            <pc:sldMk cId="1789881093" sldId="277"/>
            <ac:spMk id="11" creationId="{9A5A170A-8F69-C449-00CC-89C3A1A0628A}"/>
          </ac:spMkLst>
        </pc:spChg>
        <pc:spChg chg="del mod">
          <ac:chgData name="Francisco Gabriel Puga Lojo" userId="S::uo272109@uniovi.es::b9ff29f4-0942-4e53-9a9c-35e8a9bc66ee" providerId="AD" clId="Web-{A10BFED0-1AFD-CE54-7FA6-4910F951CE6A}" dt="2022-11-22T23:37:20.414" v="653"/>
          <ac:spMkLst>
            <pc:docMk/>
            <pc:sldMk cId="1789881093" sldId="277"/>
            <ac:spMk id="17" creationId="{417F11D1-CE4F-A70C-34C3-E7259129E2F4}"/>
          </ac:spMkLst>
        </pc:spChg>
        <pc:spChg chg="del">
          <ac:chgData name="Francisco Gabriel Puga Lojo" userId="S::uo272109@uniovi.es::b9ff29f4-0942-4e53-9a9c-35e8a9bc66ee" providerId="AD" clId="Web-{A10BFED0-1AFD-CE54-7FA6-4910F951CE6A}" dt="2022-11-22T23:37:23.680" v="656"/>
          <ac:spMkLst>
            <pc:docMk/>
            <pc:sldMk cId="1789881093" sldId="277"/>
            <ac:spMk id="18" creationId="{FF9CF32D-4419-F23D-EEFC-8287DF1F0763}"/>
          </ac:spMkLst>
        </pc:spChg>
        <pc:spChg chg="del mod">
          <ac:chgData name="Francisco Gabriel Puga Lojo" userId="S::uo272109@uniovi.es::b9ff29f4-0942-4e53-9a9c-35e8a9bc66ee" providerId="AD" clId="Web-{A10BFED0-1AFD-CE54-7FA6-4910F951CE6A}" dt="2022-11-22T23:37:16.555" v="649"/>
          <ac:spMkLst>
            <pc:docMk/>
            <pc:sldMk cId="1789881093" sldId="277"/>
            <ac:spMk id="19" creationId="{E627CE6B-1E02-66D6-0D60-9721BAC7C584}"/>
          </ac:spMkLst>
        </pc:spChg>
        <pc:spChg chg="del">
          <ac:chgData name="Francisco Gabriel Puga Lojo" userId="S::uo272109@uniovi.es::b9ff29f4-0942-4e53-9a9c-35e8a9bc66ee" providerId="AD" clId="Web-{A10BFED0-1AFD-CE54-7FA6-4910F951CE6A}" dt="2022-11-22T23:37:21.914" v="655"/>
          <ac:spMkLst>
            <pc:docMk/>
            <pc:sldMk cId="1789881093" sldId="277"/>
            <ac:spMk id="21" creationId="{CADA7E8B-8585-144F-DCE7-F97E64C0B29F}"/>
          </ac:spMkLst>
        </pc:spChg>
        <pc:spChg chg="del mod">
          <ac:chgData name="Francisco Gabriel Puga Lojo" userId="S::uo272109@uniovi.es::b9ff29f4-0942-4e53-9a9c-35e8a9bc66ee" providerId="AD" clId="Web-{A10BFED0-1AFD-CE54-7FA6-4910F951CE6A}" dt="2022-11-22T23:37:17.836" v="651"/>
          <ac:spMkLst>
            <pc:docMk/>
            <pc:sldMk cId="1789881093" sldId="277"/>
            <ac:spMk id="22" creationId="{1EBF7761-93AB-6A2C-4012-810F4FCDA597}"/>
          </ac:spMkLst>
        </pc:spChg>
        <pc:spChg chg="del">
          <ac:chgData name="Francisco Gabriel Puga Lojo" userId="S::uo272109@uniovi.es::b9ff29f4-0942-4e53-9a9c-35e8a9bc66ee" providerId="AD" clId="Web-{A10BFED0-1AFD-CE54-7FA6-4910F951CE6A}" dt="2022-11-22T23:37:13.695" v="647"/>
          <ac:spMkLst>
            <pc:docMk/>
            <pc:sldMk cId="1789881093" sldId="277"/>
            <ac:spMk id="23" creationId="{55D1AA86-50B0-AB94-B6BE-91754FED9C45}"/>
          </ac:spMkLst>
        </pc:spChg>
        <pc:spChg chg="del">
          <ac:chgData name="Francisco Gabriel Puga Lojo" userId="S::uo272109@uniovi.es::b9ff29f4-0942-4e53-9a9c-35e8a9bc66ee" providerId="AD" clId="Web-{A10BFED0-1AFD-CE54-7FA6-4910F951CE6A}" dt="2022-11-22T23:37:21.133" v="654"/>
          <ac:spMkLst>
            <pc:docMk/>
            <pc:sldMk cId="1789881093" sldId="277"/>
            <ac:spMk id="24" creationId="{FC392FE4-105C-DDED-B051-F7A152DA4A0C}"/>
          </ac:spMkLst>
        </pc:spChg>
        <pc:picChg chg="del">
          <ac:chgData name="Francisco Gabriel Puga Lojo" userId="S::uo272109@uniovi.es::b9ff29f4-0942-4e53-9a9c-35e8a9bc66ee" providerId="AD" clId="Web-{A10BFED0-1AFD-CE54-7FA6-4910F951CE6A}" dt="2022-11-22T23:37:02.398" v="641"/>
          <ac:picMkLst>
            <pc:docMk/>
            <pc:sldMk cId="1789881093" sldId="277"/>
            <ac:picMk id="4" creationId="{0382CF25-98E6-1DF5-8D64-ED7A72D06F0F}"/>
          </ac:picMkLst>
        </pc:picChg>
        <pc:picChg chg="del">
          <ac:chgData name="Francisco Gabriel Puga Lojo" userId="S::uo272109@uniovi.es::b9ff29f4-0942-4e53-9a9c-35e8a9bc66ee" providerId="AD" clId="Web-{A10BFED0-1AFD-CE54-7FA6-4910F951CE6A}" dt="2022-11-22T23:37:02.914" v="642"/>
          <ac:picMkLst>
            <pc:docMk/>
            <pc:sldMk cId="1789881093" sldId="277"/>
            <ac:picMk id="6" creationId="{7B9FBC80-4D0D-02BD-45A0-5B38B5158F11}"/>
          </ac:picMkLst>
        </pc:picChg>
        <pc:picChg chg="del">
          <ac:chgData name="Francisco Gabriel Puga Lojo" userId="S::uo272109@uniovi.es::b9ff29f4-0942-4e53-9a9c-35e8a9bc66ee" providerId="AD" clId="Web-{A10BFED0-1AFD-CE54-7FA6-4910F951CE6A}" dt="2022-11-22T23:37:04.586" v="643"/>
          <ac:picMkLst>
            <pc:docMk/>
            <pc:sldMk cId="1789881093" sldId="277"/>
            <ac:picMk id="8" creationId="{D8026C94-2804-0151-C99C-3B7DF70A4B03}"/>
          </ac:picMkLst>
        </pc:picChg>
        <pc:picChg chg="add del mod">
          <ac:chgData name="Francisco Gabriel Puga Lojo" userId="S::uo272109@uniovi.es::b9ff29f4-0942-4e53-9a9c-35e8a9bc66ee" providerId="AD" clId="Web-{A10BFED0-1AFD-CE54-7FA6-4910F951CE6A}" dt="2022-11-23T00:10:49.963" v="1058"/>
          <ac:picMkLst>
            <pc:docMk/>
            <pc:sldMk cId="1789881093" sldId="277"/>
            <ac:picMk id="12" creationId="{1B5D2F9D-94E7-BEB7-B514-4C2BDCB09863}"/>
          </ac:picMkLst>
        </pc:picChg>
        <pc:picChg chg="del">
          <ac:chgData name="Francisco Gabriel Puga Lojo" userId="S::uo272109@uniovi.es::b9ff29f4-0942-4e53-9a9c-35e8a9bc66ee" providerId="AD" clId="Web-{A10BFED0-1AFD-CE54-7FA6-4910F951CE6A}" dt="2022-11-22T23:37:13.180" v="646"/>
          <ac:picMkLst>
            <pc:docMk/>
            <pc:sldMk cId="1789881093" sldId="277"/>
            <ac:picMk id="20" creationId="{5D21EF61-F61E-E8D5-DA0A-3844257F3673}"/>
          </ac:picMkLst>
        </pc:picChg>
      </pc:sldChg>
      <pc:sldChg chg="add replId">
        <pc:chgData name="Francisco Gabriel Puga Lojo" userId="S::uo272109@uniovi.es::b9ff29f4-0942-4e53-9a9c-35e8a9bc66ee" providerId="AD" clId="Web-{A10BFED0-1AFD-CE54-7FA6-4910F951CE6A}" dt="2022-11-23T00:22:47.009" v="1067"/>
        <pc:sldMkLst>
          <pc:docMk/>
          <pc:sldMk cId="4064268913" sldId="280"/>
        </pc:sldMkLst>
      </pc:sldChg>
    </pc:docChg>
  </pc:docChgLst>
  <pc:docChgLst>
    <pc:chgData name="Juan Francisco Mier Montoto" userId="S::uo283319@uniovi.es::60a3e37e-4e77-4744-b955-8aedbbae9df6" providerId="AD" clId="Web-{6B6B4748-2CAD-90BC-CF14-055EDD94A73A}"/>
    <pc:docChg chg="modSld">
      <pc:chgData name="Juan Francisco Mier Montoto" userId="S::uo283319@uniovi.es::60a3e37e-4e77-4744-b955-8aedbbae9df6" providerId="AD" clId="Web-{6B6B4748-2CAD-90BC-CF14-055EDD94A73A}" dt="2022-11-21T19:33:12.502" v="215" actId="20577"/>
      <pc:docMkLst>
        <pc:docMk/>
      </pc:docMkLst>
      <pc:sldChg chg="modSp">
        <pc:chgData name="Juan Francisco Mier Montoto" userId="S::uo283319@uniovi.es::60a3e37e-4e77-4744-b955-8aedbbae9df6" providerId="AD" clId="Web-{6B6B4748-2CAD-90BC-CF14-055EDD94A73A}" dt="2022-11-21T19:33:12.502" v="215" actId="20577"/>
        <pc:sldMkLst>
          <pc:docMk/>
          <pc:sldMk cId="1738381027" sldId="257"/>
        </pc:sldMkLst>
        <pc:spChg chg="mod">
          <ac:chgData name="Juan Francisco Mier Montoto" userId="S::uo283319@uniovi.es::60a3e37e-4e77-4744-b955-8aedbbae9df6" providerId="AD" clId="Web-{6B6B4748-2CAD-90BC-CF14-055EDD94A73A}" dt="2022-11-21T19:33:12.502" v="215" actId="20577"/>
          <ac:spMkLst>
            <pc:docMk/>
            <pc:sldMk cId="1738381027" sldId="257"/>
            <ac:spMk id="3" creationId="{B00BFC9E-1FC2-E69C-62E5-13C19171D9AC}"/>
          </ac:spMkLst>
        </pc:spChg>
      </pc:sldChg>
    </pc:docChg>
  </pc:docChgLst>
  <pc:docChgLst>
    <pc:chgData name="Iratxe García García" userId="S::uo266457@uniovi.es::60edabab-f577-4246-baca-105a35d1686f" providerId="AD" clId="Web-{27C58355-8CB2-35A4-E7BB-4850D618BE4B}"/>
    <pc:docChg chg="addSld modSld">
      <pc:chgData name="Iratxe García García" userId="S::uo266457@uniovi.es::60edabab-f577-4246-baca-105a35d1686f" providerId="AD" clId="Web-{27C58355-8CB2-35A4-E7BB-4850D618BE4B}" dt="2022-11-22T12:22:46.164" v="259" actId="20577"/>
      <pc:docMkLst>
        <pc:docMk/>
      </pc:docMkLst>
      <pc:sldChg chg="addSp modSp mod modClrScheme chgLayout">
        <pc:chgData name="Iratxe García García" userId="S::uo266457@uniovi.es::60edabab-f577-4246-baca-105a35d1686f" providerId="AD" clId="Web-{27C58355-8CB2-35A4-E7BB-4850D618BE4B}" dt="2022-11-22T12:20:16.873" v="258" actId="20577"/>
        <pc:sldMkLst>
          <pc:docMk/>
          <pc:sldMk cId="3879640433" sldId="259"/>
        </pc:sldMkLst>
        <pc:spChg chg="mod ord">
          <ac:chgData name="Iratxe García García" userId="S::uo266457@uniovi.es::60edabab-f577-4246-baca-105a35d1686f" providerId="AD" clId="Web-{27C58355-8CB2-35A4-E7BB-4850D618BE4B}" dt="2022-11-22T12:12:09.216" v="139"/>
          <ac:spMkLst>
            <pc:docMk/>
            <pc:sldMk cId="3879640433" sldId="259"/>
            <ac:spMk id="2" creationId="{D1BBF6BE-A5B7-F391-71DD-01581A96537C}"/>
          </ac:spMkLst>
        </pc:spChg>
        <pc:spChg chg="mod ord">
          <ac:chgData name="Iratxe García García" userId="S::uo266457@uniovi.es::60edabab-f577-4246-baca-105a35d1686f" providerId="AD" clId="Web-{27C58355-8CB2-35A4-E7BB-4850D618BE4B}" dt="2022-11-22T12:20:16.873" v="258" actId="20577"/>
          <ac:spMkLst>
            <pc:docMk/>
            <pc:sldMk cId="3879640433" sldId="259"/>
            <ac:spMk id="3" creationId="{EE461B6F-EEF5-AA56-32CD-3C6BCA80C079}"/>
          </ac:spMkLst>
        </pc:spChg>
        <pc:spChg chg="add mod ord">
          <ac:chgData name="Iratxe García García" userId="S::uo266457@uniovi.es::60edabab-f577-4246-baca-105a35d1686f" providerId="AD" clId="Web-{27C58355-8CB2-35A4-E7BB-4850D618BE4B}" dt="2022-11-22T12:16:38.562" v="220" actId="20577"/>
          <ac:spMkLst>
            <pc:docMk/>
            <pc:sldMk cId="3879640433" sldId="259"/>
            <ac:spMk id="4" creationId="{5C49A5E6-BA9F-53E2-6D73-52A52D94BA70}"/>
          </ac:spMkLst>
        </pc:spChg>
      </pc:sldChg>
      <pc:sldChg chg="new">
        <pc:chgData name="Iratxe García García" userId="S::uo266457@uniovi.es::60edabab-f577-4246-baca-105a35d1686f" providerId="AD" clId="Web-{27C58355-8CB2-35A4-E7BB-4850D618BE4B}" dt="2022-11-22T12:06:30.085" v="0"/>
        <pc:sldMkLst>
          <pc:docMk/>
          <pc:sldMk cId="2688907469" sldId="263"/>
        </pc:sldMkLst>
      </pc:sldChg>
      <pc:sldChg chg="addSp delSp modSp new mod modClrScheme chgLayout">
        <pc:chgData name="Iratxe García García" userId="S::uo266457@uniovi.es::60edabab-f577-4246-baca-105a35d1686f" providerId="AD" clId="Web-{27C58355-8CB2-35A4-E7BB-4850D618BE4B}" dt="2022-11-22T12:22:46.164" v="259" actId="20577"/>
        <pc:sldMkLst>
          <pc:docMk/>
          <pc:sldMk cId="1897210023" sldId="264"/>
        </pc:sldMkLst>
        <pc:spChg chg="mod ord">
          <ac:chgData name="Iratxe García García" userId="S::uo266457@uniovi.es::60edabab-f577-4246-baca-105a35d1686f" providerId="AD" clId="Web-{27C58355-8CB2-35A4-E7BB-4850D618BE4B}" dt="2022-11-22T12:09:49.957" v="93"/>
          <ac:spMkLst>
            <pc:docMk/>
            <pc:sldMk cId="1897210023" sldId="264"/>
            <ac:spMk id="2" creationId="{5B2129E1-6F65-4BC8-465C-7FC8F409F423}"/>
          </ac:spMkLst>
        </pc:spChg>
        <pc:spChg chg="mod ord">
          <ac:chgData name="Iratxe García García" userId="S::uo266457@uniovi.es::60edabab-f577-4246-baca-105a35d1686f" providerId="AD" clId="Web-{27C58355-8CB2-35A4-E7BB-4850D618BE4B}" dt="2022-11-22T12:22:46.164" v="259" actId="20577"/>
          <ac:spMkLst>
            <pc:docMk/>
            <pc:sldMk cId="1897210023" sldId="264"/>
            <ac:spMk id="3" creationId="{DF58BEE2-92EB-CE4A-7C1E-9CE2E9BCB564}"/>
          </ac:spMkLst>
        </pc:spChg>
        <pc:spChg chg="add del mod">
          <ac:chgData name="Iratxe García García" userId="S::uo266457@uniovi.es::60edabab-f577-4246-baca-105a35d1686f" providerId="AD" clId="Web-{27C58355-8CB2-35A4-E7BB-4850D618BE4B}" dt="2022-11-22T12:09:30.471" v="92"/>
          <ac:spMkLst>
            <pc:docMk/>
            <pc:sldMk cId="1897210023" sldId="264"/>
            <ac:spMk id="4" creationId="{8AAB9757-CCA2-0317-8FDE-7BEB00839256}"/>
          </ac:spMkLst>
        </pc:spChg>
        <pc:spChg chg="add mod ord">
          <ac:chgData name="Iratxe García García" userId="S::uo266457@uniovi.es::60edabab-f577-4246-baca-105a35d1686f" providerId="AD" clId="Web-{27C58355-8CB2-35A4-E7BB-4850D618BE4B}" dt="2022-11-22T12:10:14.615" v="108" actId="20577"/>
          <ac:spMkLst>
            <pc:docMk/>
            <pc:sldMk cId="1897210023" sldId="264"/>
            <ac:spMk id="5" creationId="{1067108F-8AA4-E1D6-E27A-43474D6F0AEA}"/>
          </ac:spMkLst>
        </pc:spChg>
      </pc:sldChg>
      <pc:sldChg chg="new">
        <pc:chgData name="Iratxe García García" userId="S::uo266457@uniovi.es::60edabab-f577-4246-baca-105a35d1686f" providerId="AD" clId="Web-{27C58355-8CB2-35A4-E7BB-4850D618BE4B}" dt="2022-11-22T12:06:33.601" v="2"/>
        <pc:sldMkLst>
          <pc:docMk/>
          <pc:sldMk cId="2816156093" sldId="265"/>
        </pc:sldMkLst>
      </pc:sldChg>
    </pc:docChg>
  </pc:docChgLst>
  <pc:docChgLst>
    <pc:chgData name="Juan Francisco Mier Montoto" userId="S::uo283319@uniovi.es::60a3e37e-4e77-4744-b955-8aedbbae9df6" providerId="AD" clId="Web-{C5188922-D1BA-DB5F-9CAA-91FDB1318B1B}"/>
    <pc:docChg chg="delSld modSld">
      <pc:chgData name="Juan Francisco Mier Montoto" userId="S::uo283319@uniovi.es::60a3e37e-4e77-4744-b955-8aedbbae9df6" providerId="AD" clId="Web-{C5188922-D1BA-DB5F-9CAA-91FDB1318B1B}" dt="2022-11-23T08:47:10.521" v="3"/>
      <pc:docMkLst>
        <pc:docMk/>
      </pc:docMkLst>
      <pc:sldChg chg="addSp delSp modSp">
        <pc:chgData name="Juan Francisco Mier Montoto" userId="S::uo283319@uniovi.es::60a3e37e-4e77-4744-b955-8aedbbae9df6" providerId="AD" clId="Web-{C5188922-D1BA-DB5F-9CAA-91FDB1318B1B}" dt="2022-11-23T08:45:11.377" v="0"/>
        <pc:sldMkLst>
          <pc:docMk/>
          <pc:sldMk cId="2598774616" sldId="258"/>
        </pc:sldMkLst>
        <pc:spChg chg="del">
          <ac:chgData name="Juan Francisco Mier Montoto" userId="S::uo283319@uniovi.es::60a3e37e-4e77-4744-b955-8aedbbae9df6" providerId="AD" clId="Web-{C5188922-D1BA-DB5F-9CAA-91FDB1318B1B}" dt="2022-11-23T08:45:11.377" v="0"/>
          <ac:spMkLst>
            <pc:docMk/>
            <pc:sldMk cId="2598774616" sldId="258"/>
            <ac:spMk id="3" creationId="{CFB10D01-E5B9-A120-A4D1-AE298DFE0BD3}"/>
          </ac:spMkLst>
        </pc:spChg>
        <pc:spChg chg="add mod">
          <ac:chgData name="Juan Francisco Mier Montoto" userId="S::uo283319@uniovi.es::60a3e37e-4e77-4744-b955-8aedbbae9df6" providerId="AD" clId="Web-{C5188922-D1BA-DB5F-9CAA-91FDB1318B1B}" dt="2022-11-23T08:45:11.377" v="0"/>
          <ac:spMkLst>
            <pc:docMk/>
            <pc:sldMk cId="2598774616" sldId="258"/>
            <ac:spMk id="5" creationId="{74FE7C97-9240-4EFF-20F7-22D5ABF01048}"/>
          </ac:spMkLst>
        </pc:spChg>
      </pc:sldChg>
      <pc:sldChg chg="del">
        <pc:chgData name="Juan Francisco Mier Montoto" userId="S::uo283319@uniovi.es::60a3e37e-4e77-4744-b955-8aedbbae9df6" providerId="AD" clId="Web-{C5188922-D1BA-DB5F-9CAA-91FDB1318B1B}" dt="2022-11-23T08:46:07.504" v="1"/>
        <pc:sldMkLst>
          <pc:docMk/>
          <pc:sldMk cId="245199987" sldId="272"/>
        </pc:sldMkLst>
      </pc:sldChg>
      <pc:sldChg chg="modNotes">
        <pc:chgData name="Juan Francisco Mier Montoto" userId="S::uo283319@uniovi.es::60a3e37e-4e77-4744-b955-8aedbbae9df6" providerId="AD" clId="Web-{C5188922-D1BA-DB5F-9CAA-91FDB1318B1B}" dt="2022-11-23T08:47:10.521" v="3"/>
        <pc:sldMkLst>
          <pc:docMk/>
          <pc:sldMk cId="2953846048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62D71-63FC-4F35-9AC6-1C76818EFAE3}" type="datetimeFigureOut">
              <a:t>11/23/2022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8744C-8DDC-4269-B149-3FB3054D8334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819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8744C-8DDC-4269-B149-3FB3054D83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8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2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3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1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8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3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6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3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6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6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5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/>
              <a:t>  PRÁCTICAS DE LABORATORIO ISOFT</a:t>
            </a:r>
            <a:br>
              <a:rPr lang="es-ES" sz="3400"/>
            </a:br>
            <a:endParaRPr lang="es-ES" sz="34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23446" y="5077173"/>
            <a:ext cx="5707715" cy="100565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just"/>
            <a:r>
              <a:rPr lang="es-ES" sz="1000" b="1" cap="all">
                <a:ea typeface="+mn-lt"/>
                <a:cs typeface="+mn-lt"/>
              </a:rPr>
              <a:t>PROYECTO: GESTIÓN INFORMATIZADA DEL DEPARTAMENTO DE RESTAURACIÓN DE UN COMPLEJO HOSTELERO-DEPORTIVO </a:t>
            </a:r>
            <a:endParaRPr lang="es-ES" sz="1000" b="1">
              <a:ea typeface="+mn-lt"/>
              <a:cs typeface="+mn-lt"/>
            </a:endParaRPr>
          </a:p>
          <a:p>
            <a:endParaRPr lang="es-ES"/>
          </a:p>
        </p:txBody>
      </p:sp>
      <p:pic>
        <p:nvPicPr>
          <p:cNvPr id="4" name="Picture 3" descr="Parte de una red con un fondo blanco">
            <a:extLst>
              <a:ext uri="{FF2B5EF4-FFF2-40B4-BE49-F238E27FC236}">
                <a16:creationId xmlns:a16="http://schemas.microsoft.com/office/drawing/2014/main" id="{17D71FB1-83B0-0475-1022-2747770EA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1" r="49331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CD625AC-6149-8A1C-A54F-33B3E7489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004" y="1776662"/>
            <a:ext cx="2241886" cy="230204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6BFA27E-1EB7-B315-BD5C-A21BBC753482}"/>
              </a:ext>
            </a:extLst>
          </p:cNvPr>
          <p:cNvSpPr txBox="1"/>
          <p:nvPr/>
        </p:nvSpPr>
        <p:spPr>
          <a:xfrm>
            <a:off x="5735051" y="1774657"/>
            <a:ext cx="567539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Profesor: </a:t>
            </a:r>
            <a:r>
              <a:rPr lang="es-ES">
                <a:ea typeface="+mn-lt"/>
                <a:cs typeface="+mn-lt"/>
              </a:rPr>
              <a:t>José Ramón de Diego</a:t>
            </a:r>
            <a:endParaRPr lang="es-ES"/>
          </a:p>
          <a:p>
            <a:r>
              <a:rPr lang="es-ES">
                <a:ea typeface="+mn-lt"/>
                <a:cs typeface="+mn-lt"/>
              </a:rPr>
              <a:t>Equipo: IS2022G41</a:t>
            </a:r>
          </a:p>
          <a:p>
            <a:endParaRPr lang="es-ES"/>
          </a:p>
          <a:p>
            <a:r>
              <a:rPr lang="es-ES"/>
              <a:t>Integrantes del equipo: </a:t>
            </a:r>
          </a:p>
          <a:p>
            <a:pPr marL="285750" indent="-285750">
              <a:buFont typeface="Arial"/>
              <a:buChar char="•"/>
            </a:pPr>
            <a:r>
              <a:rPr lang="es-ES"/>
              <a:t>Juan Francisco Mier Montoto</a:t>
            </a:r>
          </a:p>
          <a:p>
            <a:pPr marL="285750" indent="-285750">
              <a:buFont typeface="Arial"/>
              <a:buChar char="•"/>
            </a:pPr>
            <a:r>
              <a:rPr lang="es-ES"/>
              <a:t>Francisco Gabriel Puga </a:t>
            </a:r>
            <a:r>
              <a:rPr lang="es-ES" err="1"/>
              <a:t>Lojo</a:t>
            </a:r>
            <a:endParaRPr lang="es-ES"/>
          </a:p>
          <a:p>
            <a:pPr marL="285750" indent="-285750">
              <a:buFont typeface="Arial"/>
              <a:buChar char="•"/>
            </a:pPr>
            <a:r>
              <a:rPr lang="es-ES"/>
              <a:t>Iratxe García </a:t>
            </a:r>
            <a:r>
              <a:rPr lang="es-ES" err="1"/>
              <a:t>García</a:t>
            </a:r>
            <a:endParaRPr lang="es-ES"/>
          </a:p>
          <a:p>
            <a:pPr marL="285750" indent="-285750">
              <a:buFont typeface="Arial"/>
              <a:buChar char="•"/>
            </a:pPr>
            <a:r>
              <a:rPr lang="es-ES"/>
              <a:t>Rubén Martínez Ginzo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132220-F526-8533-E1C8-C69CDC11E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2501571"/>
            <a:ext cx="3057032" cy="3453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DIAGRAMA DE CLASES: COMEDOR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19BAEEDB-5939-18D5-9692-00129B0ED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531" y="1133908"/>
            <a:ext cx="7137334" cy="458573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DB19C5-71CF-446F-A5FC-6A7635BB028F}"/>
              </a:ext>
            </a:extLst>
          </p:cNvPr>
          <p:cNvSpPr/>
          <p:nvPr/>
        </p:nvSpPr>
        <p:spPr>
          <a:xfrm>
            <a:off x="4198693" y="4792772"/>
            <a:ext cx="2411505" cy="1093694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8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083F7-6768-82E8-6310-A5C50F67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Organización de requisitos</a:t>
            </a:r>
          </a:p>
        </p:txBody>
      </p:sp>
      <p:pic>
        <p:nvPicPr>
          <p:cNvPr id="4" name="Imagen 4" descr="Tabla&#10;&#10;Descripción generada automáticamente">
            <a:extLst>
              <a:ext uri="{FF2B5EF4-FFF2-40B4-BE49-F238E27FC236}">
                <a16:creationId xmlns:a16="http://schemas.microsoft.com/office/drawing/2014/main" id="{A81CD59D-858F-F93B-B25C-A68CDBE94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7545" y="3125826"/>
            <a:ext cx="6257925" cy="1552575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76DEDDB-5FB2-F780-D897-E77C7F33F3E3}"/>
              </a:ext>
            </a:extLst>
          </p:cNvPr>
          <p:cNvSpPr txBox="1"/>
          <p:nvPr/>
        </p:nvSpPr>
        <p:spPr>
          <a:xfrm>
            <a:off x="940130" y="2681843"/>
            <a:ext cx="4070142" cy="27442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50000"/>
              </a:lnSpc>
              <a:buFont typeface="Arial"/>
              <a:buChar char="•"/>
            </a:pPr>
            <a:r>
              <a:rPr lang="es-ES"/>
              <a:t>Bloques:</a:t>
            </a:r>
          </a:p>
          <a:p>
            <a:pPr marL="742950" lvl="1" indent="-285750">
              <a:lnSpc>
                <a:spcPct val="250000"/>
              </a:lnSpc>
              <a:buFont typeface="Arial"/>
              <a:buChar char="•"/>
            </a:pPr>
            <a:r>
              <a:rPr lang="es-ES"/>
              <a:t>Actualización de Datos</a:t>
            </a:r>
          </a:p>
          <a:p>
            <a:pPr marL="742950" lvl="1" indent="-285750">
              <a:lnSpc>
                <a:spcPct val="250000"/>
              </a:lnSpc>
              <a:buFont typeface="Arial"/>
              <a:buChar char="•"/>
            </a:pPr>
            <a:r>
              <a:rPr lang="es-ES"/>
              <a:t>Consultas</a:t>
            </a:r>
          </a:p>
          <a:p>
            <a:pPr marL="742950" lvl="1" indent="-285750">
              <a:lnSpc>
                <a:spcPct val="250000"/>
              </a:lnSpc>
              <a:buFont typeface="Arial"/>
              <a:buChar char="•"/>
            </a:pPr>
            <a:r>
              <a:rPr lang="es-ES"/>
              <a:t>Informes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EFFB5A9-1406-D309-ABB2-3111F6581BA4}"/>
              </a:ext>
            </a:extLst>
          </p:cNvPr>
          <p:cNvSpPr txBox="1"/>
          <p:nvPr/>
        </p:nvSpPr>
        <p:spPr>
          <a:xfrm>
            <a:off x="940130" y="2088078"/>
            <a:ext cx="61285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/>
              <a:t>Requisitos funcionales – requisitos no funcionales</a:t>
            </a:r>
          </a:p>
        </p:txBody>
      </p:sp>
    </p:spTree>
    <p:extLst>
      <p:ext uri="{BB962C8B-B14F-4D97-AF65-F5344CB8AC3E}">
        <p14:creationId xmlns:p14="http://schemas.microsoft.com/office/powerpoint/2010/main" val="3153969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FC7C2-A585-3710-1E17-BEBFF0BE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Gestión de prioridades de 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B9CC0-0B2B-710E-0277-532960A83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26970"/>
            <a:ext cx="3279084" cy="3636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50000"/>
              </a:lnSpc>
            </a:pPr>
            <a:r>
              <a:rPr lang="es-ES"/>
              <a:t>Tres niveles de prioridad:</a:t>
            </a:r>
          </a:p>
          <a:p>
            <a:pPr lvl="1">
              <a:lnSpc>
                <a:spcPct val="250000"/>
              </a:lnSpc>
            </a:pPr>
            <a:r>
              <a:rPr lang="es-ES">
                <a:solidFill>
                  <a:srgbClr val="000000"/>
                </a:solidFill>
                <a:highlight>
                  <a:srgbClr val="00FF00"/>
                </a:highlight>
              </a:rPr>
              <a:t>Baja</a:t>
            </a:r>
          </a:p>
          <a:p>
            <a:pPr lvl="1">
              <a:lnSpc>
                <a:spcPct val="250000"/>
              </a:lnSpc>
            </a:pPr>
            <a:r>
              <a:rPr lang="es-ES">
                <a:highlight>
                  <a:srgbClr val="FFFF00"/>
                </a:highlight>
              </a:rPr>
              <a:t>Media </a:t>
            </a:r>
          </a:p>
          <a:p>
            <a:pPr lvl="1">
              <a:lnSpc>
                <a:spcPct val="250000"/>
              </a:lnSpc>
            </a:pPr>
            <a:r>
              <a:rPr lang="es-ES">
                <a:highlight>
                  <a:srgbClr val="FF0000"/>
                </a:highlight>
              </a:rPr>
              <a:t>Alta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743CC95-6380-179C-A035-116BA34AC3D8}"/>
              </a:ext>
            </a:extLst>
          </p:cNvPr>
          <p:cNvSpPr txBox="1"/>
          <p:nvPr/>
        </p:nvSpPr>
        <p:spPr>
          <a:xfrm>
            <a:off x="5640779" y="2256311"/>
            <a:ext cx="611863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/>
              <a:t>¿En qué nos basamos para asignar las prioridades?</a:t>
            </a:r>
          </a:p>
          <a:p>
            <a:pPr marL="742950" lvl="1" indent="-285750">
              <a:buFont typeface="Arial"/>
              <a:buChar char="•"/>
            </a:pPr>
            <a:endParaRPr lang="es-ES"/>
          </a:p>
          <a:p>
            <a:pPr marL="742950" lvl="1" indent="-285750">
              <a:buFont typeface="Arial"/>
              <a:buChar char="•"/>
            </a:pPr>
            <a:endParaRPr lang="es-ES"/>
          </a:p>
        </p:txBody>
      </p:sp>
      <p:pic>
        <p:nvPicPr>
          <p:cNvPr id="5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83DC12AC-C631-C1E1-0880-308C5A2E8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467" y="3174422"/>
            <a:ext cx="1626178" cy="162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7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206724-41B4-36A2-9FC9-853425F5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14557"/>
            <a:ext cx="10872665" cy="7057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Requisitos funcionales – casos de uso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4" descr="Tabla&#10;&#10;Descripción generada automáticamente">
            <a:extLst>
              <a:ext uri="{FF2B5EF4-FFF2-40B4-BE49-F238E27FC236}">
                <a16:creationId xmlns:a16="http://schemas.microsoft.com/office/drawing/2014/main" id="{D1435C3E-4157-370E-822F-3717B51E8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320" y="2502415"/>
            <a:ext cx="9879282" cy="298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18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1A876-FA85-375C-2BB7-EAFB863E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Aspectos más interesantes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E1E15D-C910-28E4-B579-42BDDF5FC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28603"/>
            <a:ext cx="10691265" cy="3636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s-ES"/>
              <a:t>Objetivo</a:t>
            </a:r>
          </a:p>
          <a:p>
            <a:pPr>
              <a:lnSpc>
                <a:spcPct val="200000"/>
              </a:lnSpc>
            </a:pPr>
            <a:r>
              <a:rPr lang="es-ES"/>
              <a:t>Comodidad &gt; complejidad</a:t>
            </a:r>
          </a:p>
          <a:p>
            <a:pPr>
              <a:lnSpc>
                <a:spcPct val="200000"/>
              </a:lnSpc>
            </a:pPr>
            <a:r>
              <a:rPr lang="es-ES"/>
              <a:t>Relaciones entre cada subsistema</a:t>
            </a:r>
          </a:p>
          <a:p>
            <a:pPr marL="0" indent="0">
              <a:lnSpc>
                <a:spcPct val="200000"/>
              </a:lnSpc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9015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E551A-991B-7CB8-BA1F-06999E3C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Mejoras que se pueden añadir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825EA8-1E04-87E7-0C7D-E837821AE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71899"/>
            <a:ext cx="10691265" cy="3636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s-ES"/>
              <a:t>Reimplementación de casos de uso</a:t>
            </a:r>
          </a:p>
          <a:p>
            <a:pPr>
              <a:lnSpc>
                <a:spcPct val="200000"/>
              </a:lnSpc>
            </a:pPr>
            <a:r>
              <a:rPr lang="es-ES"/>
              <a:t>Organización de prototipos</a:t>
            </a:r>
          </a:p>
          <a:p>
            <a:pPr>
              <a:lnSpc>
                <a:spcPct val="200000"/>
              </a:lnSpc>
            </a:pPr>
            <a:endParaRPr lang="es-ES"/>
          </a:p>
        </p:txBody>
      </p:sp>
      <p:pic>
        <p:nvPicPr>
          <p:cNvPr id="4" name="Imagen 4" descr="Icono&#10;&#10;Descripción generada automáticamente">
            <a:extLst>
              <a:ext uri="{FF2B5EF4-FFF2-40B4-BE49-F238E27FC236}">
                <a16:creationId xmlns:a16="http://schemas.microsoft.com/office/drawing/2014/main" id="{A32E7C2C-22AF-8DA6-96C6-72A76B495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013" y="229985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21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7A2A6-B524-BE3A-ECD8-DBF3ADF9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Errores cometidos durante el proyecto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9A5A170A-8F69-C449-00CC-89C3A1A0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63" y="1923012"/>
            <a:ext cx="10691265" cy="3636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ea typeface="+mn-lt"/>
                <a:cs typeface="+mn-lt"/>
              </a:rPr>
              <a:t>Referenciar en los flujos de los casos de uso a componentes de los prototipos</a:t>
            </a:r>
            <a:endParaRPr lang="es-ES"/>
          </a:p>
          <a:p>
            <a:r>
              <a:rPr lang="es-ES"/>
              <a:t>Reparto realizado con mala estructura y forma dentro del ASI</a:t>
            </a:r>
          </a:p>
          <a:p>
            <a:r>
              <a:rPr lang="es-ES"/>
              <a:t>ASI de carácter provisional cuando realmente es definitivo</a:t>
            </a:r>
          </a:p>
          <a:p>
            <a:r>
              <a:rPr lang="es-ES"/>
              <a:t>El subsistema "Generar Informe"</a:t>
            </a:r>
          </a:p>
          <a:p>
            <a:r>
              <a:rPr lang="es-ES"/>
              <a:t>Las figuras de los casos de uso</a:t>
            </a:r>
          </a:p>
        </p:txBody>
      </p:sp>
    </p:spTree>
    <p:extLst>
      <p:ext uri="{BB962C8B-B14F-4D97-AF65-F5344CB8AC3E}">
        <p14:creationId xmlns:p14="http://schemas.microsoft.com/office/powerpoint/2010/main" val="1789881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1ED881-2C75-4877-8F26-E4977B110A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5325" y="914557"/>
            <a:ext cx="10872665" cy="70578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5000"/>
              <a:t>Experiencia</a:t>
            </a:r>
            <a:r>
              <a:rPr lang="en-US"/>
              <a:t> </a:t>
            </a:r>
            <a:r>
              <a:rPr lang="en-US" sz="5000"/>
              <a:t>y </a:t>
            </a:r>
            <a:r>
              <a:rPr lang="en-US" sz="5000" err="1"/>
              <a:t>evolución</a:t>
            </a:r>
            <a:r>
              <a:rPr lang="en-US" sz="5000"/>
              <a:t> personal</a:t>
            </a:r>
            <a:endParaRPr lang="es-E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Usuario">
            <a:extLst>
              <a:ext uri="{FF2B5EF4-FFF2-40B4-BE49-F238E27FC236}">
                <a16:creationId xmlns:a16="http://schemas.microsoft.com/office/drawing/2014/main" id="{7E0902B3-FBB9-AF5F-A38F-36BD0C57B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5775" y="2292953"/>
            <a:ext cx="3860450" cy="386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6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B2403-66CB-3412-0D94-21A52292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D7F563-2EE9-7999-519B-AEE30CBCD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2240"/>
            <a:ext cx="4595265" cy="362742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s-ES" dirty="0"/>
              <a:t>Estructura del informe</a:t>
            </a:r>
          </a:p>
          <a:p>
            <a:pPr marL="457200" indent="-457200">
              <a:buAutoNum type="arabicPeriod"/>
            </a:pPr>
            <a:r>
              <a:rPr lang="es-ES" dirty="0"/>
              <a:t>Separación en subsistemas y detalles</a:t>
            </a:r>
          </a:p>
          <a:p>
            <a:pPr marL="457200" indent="-457200">
              <a:buAutoNum type="arabicPeriod"/>
            </a:pPr>
            <a:r>
              <a:rPr lang="es-ES" dirty="0"/>
              <a:t>Obtención de información</a:t>
            </a:r>
          </a:p>
          <a:p>
            <a:pPr marL="457200" indent="-457200">
              <a:buAutoNum type="arabicPeriod"/>
            </a:pPr>
            <a:r>
              <a:rPr lang="es-ES" dirty="0"/>
              <a:t>Diagramas de casos de uso</a:t>
            </a:r>
          </a:p>
          <a:p>
            <a:pPr marL="457200" indent="-457200">
              <a:buAutoNum type="arabicPeriod"/>
            </a:pPr>
            <a:r>
              <a:rPr lang="es-ES" dirty="0"/>
              <a:t>Modelo de dominio</a:t>
            </a:r>
          </a:p>
          <a:p>
            <a:pPr marL="457200" indent="-457200">
              <a:buAutoNum type="arabicPeriod"/>
            </a:pPr>
            <a:r>
              <a:rPr lang="es-ES" dirty="0"/>
              <a:t>Requisitos del cliente</a:t>
            </a:r>
          </a:p>
          <a:p>
            <a:pPr marL="457200" indent="-457200">
              <a:buAutoNum type="arabicPeriod"/>
            </a:pPr>
            <a:r>
              <a:rPr lang="es-ES" dirty="0"/>
              <a:t>Aspectos y mejoras</a:t>
            </a:r>
          </a:p>
          <a:p>
            <a:pPr marL="457200" indent="-457200">
              <a:buAutoNum type="arabicPeriod"/>
            </a:pPr>
            <a:r>
              <a:rPr lang="es-ES" dirty="0"/>
              <a:t>Errores cometidos durante el proceso</a:t>
            </a:r>
          </a:p>
          <a:p>
            <a:pPr marL="457200" indent="-457200">
              <a:buAutoNum type="arabicPeriod"/>
            </a:pPr>
            <a:endParaRPr lang="es-ES" dirty="0"/>
          </a:p>
          <a:p>
            <a:pPr marL="457200" indent="-457200">
              <a:buAutoNum type="arabicPeriod"/>
            </a:pPr>
            <a:endParaRPr lang="es-ES"/>
          </a:p>
          <a:p>
            <a:pPr marL="457200" indent="-457200">
              <a:buAutoNum type="arabicPeriod"/>
            </a:pPr>
            <a:endParaRPr lang="es-ES"/>
          </a:p>
          <a:p>
            <a:pPr marL="457200" indent="-457200">
              <a:buAutoNum type="arabicPeriod"/>
            </a:pPr>
            <a:endParaRPr lang="es-ES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384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13F260-96DF-0B57-CCE6-EDF61095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ESTRUCTURA DEL INFORME</a:t>
            </a:r>
          </a:p>
        </p:txBody>
      </p:sp>
      <p:pic>
        <p:nvPicPr>
          <p:cNvPr id="5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455DCF9F-B4F5-0C48-07D9-EC31CF009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" r="13745" b="1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A0EE8E96-6C5B-87DF-C8E8-8D70F518B03D}"/>
              </a:ext>
            </a:extLst>
          </p:cNvPr>
          <p:cNvSpPr txBox="1"/>
          <p:nvPr/>
        </p:nvSpPr>
        <p:spPr>
          <a:xfrm>
            <a:off x="5566943" y="2133600"/>
            <a:ext cx="6005933" cy="37744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err="1"/>
              <a:t>Índice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err="1"/>
              <a:t>Contenido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90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3BB6-D5BC-0BF1-4C87-3B5A3CAA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Estructuras</a:t>
            </a:r>
            <a:r>
              <a:rPr lang="en-US"/>
              <a:t> </a:t>
            </a:r>
            <a:r>
              <a:rPr lang="en-US" err="1"/>
              <a:t>adicionales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F7C4CD-46C0-8F44-0697-1243B5A2B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30" y="1652882"/>
            <a:ext cx="4389496" cy="4380088"/>
          </a:xfrm>
          <a:prstGeom prst="rect">
            <a:avLst/>
          </a:prstGeom>
        </p:spPr>
      </p:pic>
      <p:pic>
        <p:nvPicPr>
          <p:cNvPr id="5" name="Picture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5EA27492-E031-5A25-AFF7-584C3207C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17" y="1605401"/>
            <a:ext cx="7046258" cy="448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1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129E1-6F65-4BC8-465C-7FC8F409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Subsistemas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58BEE2-92EB-CE4A-7C1E-9CE2E9BCB5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Gestión de empleados</a:t>
            </a:r>
          </a:p>
          <a:p>
            <a:r>
              <a:rPr lang="es-ES"/>
              <a:t>Gestión de viandas</a:t>
            </a:r>
          </a:p>
          <a:p>
            <a:r>
              <a:rPr lang="es-ES"/>
              <a:t>Gestión de servicios</a:t>
            </a:r>
          </a:p>
          <a:p>
            <a:r>
              <a:rPr lang="es-ES"/>
              <a:t>Gestión de servicios especiales</a:t>
            </a:r>
          </a:p>
          <a:p>
            <a:r>
              <a:rPr lang="es-ES"/>
              <a:t>Gestión de contabilidad</a:t>
            </a:r>
          </a:p>
          <a:p>
            <a:r>
              <a:rPr lang="es-ES"/>
              <a:t>Gestión de almacén</a:t>
            </a:r>
          </a:p>
          <a:p>
            <a:r>
              <a:rPr lang="es-ES"/>
              <a:t>Gestión de proveedores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067108F-8AA4-E1D6-E27A-43474D6F0A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Gestión de consultas</a:t>
            </a:r>
          </a:p>
        </p:txBody>
      </p:sp>
    </p:spTree>
    <p:extLst>
      <p:ext uri="{BB962C8B-B14F-4D97-AF65-F5344CB8AC3E}">
        <p14:creationId xmlns:p14="http://schemas.microsoft.com/office/powerpoint/2010/main" val="189721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BF6BE-A5B7-F391-71DD-01581A96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de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461B6F-EEF5-AA56-32CD-3C6BCA80C0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Del profesor:</a:t>
            </a:r>
          </a:p>
          <a:p>
            <a:pPr lvl="1"/>
            <a:r>
              <a:rPr lang="es-ES" dirty="0"/>
              <a:t>Qué casos</a:t>
            </a:r>
          </a:p>
          <a:p>
            <a:pPr lvl="1"/>
            <a:r>
              <a:rPr lang="es-ES" dirty="0"/>
              <a:t>Desarrollo de los casos</a:t>
            </a:r>
          </a:p>
          <a:p>
            <a:pPr lvl="1"/>
            <a:r>
              <a:rPr lang="es-ES" dirty="0"/>
              <a:t>Pantallas de casos</a:t>
            </a:r>
          </a:p>
          <a:p>
            <a:pPr lvl="1"/>
            <a:r>
              <a:rPr lang="es-ES" dirty="0"/>
              <a:t>Diagrama de clases</a:t>
            </a:r>
          </a:p>
          <a:p>
            <a:pPr lvl="1"/>
            <a:r>
              <a:rPr lang="es-ES" dirty="0"/>
              <a:t>Organización del ASI</a:t>
            </a:r>
          </a:p>
          <a:p>
            <a:pPr lvl="1"/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49A5E6-BA9F-53E2-6D73-52A52D94BA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Del documento:</a:t>
            </a:r>
          </a:p>
          <a:p>
            <a:pPr lvl="1"/>
            <a:r>
              <a:rPr lang="es-ES" dirty="0"/>
              <a:t>Quién interviene</a:t>
            </a:r>
          </a:p>
          <a:p>
            <a:pPr lvl="1"/>
            <a:r>
              <a:rPr lang="es-ES" dirty="0"/>
              <a:t>Qué subsistemas</a:t>
            </a:r>
          </a:p>
          <a:p>
            <a:pPr lvl="1"/>
            <a:r>
              <a:rPr lang="es-ES" dirty="0"/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387964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7A2A6-B524-BE3A-ECD8-DBF3ADF9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DIAGRAMAS DE LOS CASOS DE USO</a:t>
            </a:r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0382CF25-98E6-1DF5-8D64-ED7A72D06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024" y="1660562"/>
            <a:ext cx="2394480" cy="31469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8441FC4-1AD1-98F9-4511-CA147B28064B}"/>
              </a:ext>
            </a:extLst>
          </p:cNvPr>
          <p:cNvSpPr txBox="1"/>
          <p:nvPr/>
        </p:nvSpPr>
        <p:spPr>
          <a:xfrm>
            <a:off x="799629" y="4967111"/>
            <a:ext cx="238948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 b="1"/>
              <a:t>1ª Versión</a:t>
            </a:r>
          </a:p>
          <a:p>
            <a:pPr algn="ctr"/>
            <a:r>
              <a:rPr lang="es-ES" sz="1400"/>
              <a:t>(3 subsistemas)</a:t>
            </a:r>
          </a:p>
          <a:p>
            <a:pPr algn="ctr"/>
            <a:r>
              <a:rPr lang="es-ES" sz="1400"/>
              <a:t>(10 casos de uso)</a:t>
            </a:r>
          </a:p>
        </p:txBody>
      </p:sp>
      <p:pic>
        <p:nvPicPr>
          <p:cNvPr id="6" name="Imagen 6" descr="Diagrama&#10;&#10;Descripción generada automáticamente">
            <a:extLst>
              <a:ext uri="{FF2B5EF4-FFF2-40B4-BE49-F238E27FC236}">
                <a16:creationId xmlns:a16="http://schemas.microsoft.com/office/drawing/2014/main" id="{7B9FBC80-4D0D-02BD-45A0-5B38B5158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075" y="1663230"/>
            <a:ext cx="2395181" cy="3145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F0DAA1D-2AB5-5BE9-36E6-2CDBB1D11322}"/>
              </a:ext>
            </a:extLst>
          </p:cNvPr>
          <p:cNvSpPr txBox="1"/>
          <p:nvPr/>
        </p:nvSpPr>
        <p:spPr>
          <a:xfrm>
            <a:off x="3454399" y="4968992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 b="1">
                <a:cs typeface="Segoe UI"/>
              </a:rPr>
              <a:t>2ª Versión</a:t>
            </a:r>
            <a:r>
              <a:rPr lang="en-US" sz="1400" b="1">
                <a:cs typeface="Segoe UI"/>
              </a:rPr>
              <a:t>​</a:t>
            </a:r>
            <a:endParaRPr lang="es-ES" sz="1400" b="1"/>
          </a:p>
          <a:p>
            <a:pPr algn="ctr"/>
            <a:r>
              <a:rPr lang="es-ES" sz="1400">
                <a:cs typeface="Segoe UI"/>
              </a:rPr>
              <a:t>(7 subsistemas)</a:t>
            </a:r>
          </a:p>
          <a:p>
            <a:pPr algn="ctr"/>
            <a:r>
              <a:rPr lang="es-ES" sz="1400">
                <a:cs typeface="Segoe UI"/>
              </a:rPr>
              <a:t>(22 casos de uso)</a:t>
            </a:r>
          </a:p>
          <a:p>
            <a:pPr algn="ctr"/>
            <a:r>
              <a:rPr lang="es-ES" sz="1400">
                <a:cs typeface="Segoe UI"/>
              </a:rPr>
              <a:t>(</a:t>
            </a:r>
            <a:r>
              <a:rPr lang="es-ES" sz="1400">
                <a:solidFill>
                  <a:srgbClr val="00B050"/>
                </a:solidFill>
                <a:cs typeface="Segoe UI"/>
              </a:rPr>
              <a:t>4 subsistemas +</a:t>
            </a:r>
            <a:r>
              <a:rPr lang="es-ES" sz="1400">
                <a:cs typeface="Segoe UI"/>
              </a:rPr>
              <a:t>)</a:t>
            </a:r>
          </a:p>
          <a:p>
            <a:pPr algn="ctr"/>
            <a:r>
              <a:rPr lang="es-ES" sz="1400">
                <a:cs typeface="Segoe UI"/>
              </a:rPr>
              <a:t>(</a:t>
            </a:r>
            <a:r>
              <a:rPr lang="es-ES" sz="1400">
                <a:solidFill>
                  <a:srgbClr val="00B050"/>
                </a:solidFill>
                <a:cs typeface="Segoe UI"/>
              </a:rPr>
              <a:t>12 casos +</a:t>
            </a:r>
            <a:r>
              <a:rPr lang="es-ES" sz="1400">
                <a:cs typeface="Segoe UI"/>
              </a:rPr>
              <a:t>)</a:t>
            </a:r>
          </a:p>
        </p:txBody>
      </p:sp>
      <p:pic>
        <p:nvPicPr>
          <p:cNvPr id="8" name="Imagen 8" descr="Diagrama&#10;&#10;Descripción generada automáticamente">
            <a:extLst>
              <a:ext uri="{FF2B5EF4-FFF2-40B4-BE49-F238E27FC236}">
                <a16:creationId xmlns:a16="http://schemas.microsoft.com/office/drawing/2014/main" id="{D8026C94-2804-0151-C99C-3B7DF70A4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663" y="1663229"/>
            <a:ext cx="2382749" cy="3145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8A74273-F7B7-4E4E-705E-10C64617F2F3}"/>
              </a:ext>
            </a:extLst>
          </p:cNvPr>
          <p:cNvSpPr txBox="1"/>
          <p:nvPr/>
        </p:nvSpPr>
        <p:spPr>
          <a:xfrm>
            <a:off x="6549436" y="4968992"/>
            <a:ext cx="284668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 b="1">
                <a:cs typeface="Segoe UI"/>
              </a:rPr>
              <a:t>3ª Versión</a:t>
            </a:r>
            <a:r>
              <a:rPr lang="en-US" sz="1400" b="1">
                <a:cs typeface="Segoe UI"/>
              </a:rPr>
              <a:t>​</a:t>
            </a:r>
            <a:endParaRPr lang="es-ES" sz="1400" b="1"/>
          </a:p>
          <a:p>
            <a:pPr algn="ctr"/>
            <a:r>
              <a:rPr lang="es-ES" sz="1400">
                <a:cs typeface="Segoe UI"/>
              </a:rPr>
              <a:t>(7 subsistemas)</a:t>
            </a:r>
          </a:p>
          <a:p>
            <a:pPr algn="ctr"/>
            <a:r>
              <a:rPr lang="es-ES" sz="1400">
                <a:cs typeface="Segoe UI"/>
              </a:rPr>
              <a:t>(22 casos de uso)</a:t>
            </a:r>
          </a:p>
          <a:p>
            <a:pPr algn="ctr"/>
            <a:r>
              <a:rPr lang="es-ES" sz="1400">
                <a:cs typeface="Segoe UI"/>
              </a:rPr>
              <a:t>(</a:t>
            </a:r>
            <a:r>
              <a:rPr lang="es-ES" sz="1400">
                <a:solidFill>
                  <a:srgbClr val="00B050"/>
                </a:solidFill>
                <a:cs typeface="Segoe UI"/>
              </a:rPr>
              <a:t>2 casos +</a:t>
            </a:r>
            <a:r>
              <a:rPr lang="es-ES" sz="1400">
                <a:cs typeface="Segoe UI"/>
              </a:rPr>
              <a:t> y </a:t>
            </a:r>
            <a:r>
              <a:rPr lang="es-ES" sz="1400">
                <a:solidFill>
                  <a:srgbClr val="FF0000"/>
                </a:solidFill>
                <a:cs typeface="Segoe UI"/>
              </a:rPr>
              <a:t>2 casos -</a:t>
            </a:r>
            <a:r>
              <a:rPr lang="es-ES" sz="1400">
                <a:cs typeface="Segoe UI"/>
              </a:rPr>
              <a:t>)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17F11D1-CE4F-A70C-34C3-E7259129E2F4}"/>
              </a:ext>
            </a:extLst>
          </p:cNvPr>
          <p:cNvSpPr/>
          <p:nvPr/>
        </p:nvSpPr>
        <p:spPr>
          <a:xfrm>
            <a:off x="9386076" y="2227365"/>
            <a:ext cx="995269" cy="44073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100"/>
              <a:t>Casos de uso</a:t>
            </a: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FF9CF32D-4419-F23D-EEFC-8287DF1F0763}"/>
              </a:ext>
            </a:extLst>
          </p:cNvPr>
          <p:cNvSpPr/>
          <p:nvPr/>
        </p:nvSpPr>
        <p:spPr>
          <a:xfrm rot="5400000">
            <a:off x="9697753" y="2897907"/>
            <a:ext cx="382149" cy="5081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9" name="Rectángulo: esquina doblada 18">
            <a:extLst>
              <a:ext uri="{FF2B5EF4-FFF2-40B4-BE49-F238E27FC236}">
                <a16:creationId xmlns:a16="http://schemas.microsoft.com/office/drawing/2014/main" id="{E627CE6B-1E02-66D6-0D60-9721BAC7C584}"/>
              </a:ext>
            </a:extLst>
          </p:cNvPr>
          <p:cNvSpPr/>
          <p:nvPr/>
        </p:nvSpPr>
        <p:spPr>
          <a:xfrm>
            <a:off x="9386367" y="3158698"/>
            <a:ext cx="1003074" cy="387828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100"/>
              <a:t>Prototipos</a:t>
            </a:r>
          </a:p>
        </p:txBody>
      </p:sp>
      <p:pic>
        <p:nvPicPr>
          <p:cNvPr id="20" name="Picture 2" descr="Servicio Al Cliente Satisfacción - Imagen gratis en Pixabay">
            <a:extLst>
              <a:ext uri="{FF2B5EF4-FFF2-40B4-BE49-F238E27FC236}">
                <a16:creationId xmlns:a16="http://schemas.microsoft.com/office/drawing/2014/main" id="{5D21EF61-F61E-E8D5-DA0A-3844257F3673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5744" y="2362397"/>
            <a:ext cx="1303098" cy="130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CADA7E8B-8585-144F-DCE7-F97E64C0B29F}"/>
              </a:ext>
            </a:extLst>
          </p:cNvPr>
          <p:cNvSpPr/>
          <p:nvPr/>
        </p:nvSpPr>
        <p:spPr>
          <a:xfrm>
            <a:off x="10522128" y="3269500"/>
            <a:ext cx="400963" cy="8844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22" name="CuadroTexto 6">
            <a:extLst>
              <a:ext uri="{FF2B5EF4-FFF2-40B4-BE49-F238E27FC236}">
                <a16:creationId xmlns:a16="http://schemas.microsoft.com/office/drawing/2014/main" id="{1EBF7761-93AB-6A2C-4012-810F4FCDA597}"/>
              </a:ext>
            </a:extLst>
          </p:cNvPr>
          <p:cNvSpPr txBox="1"/>
          <p:nvPr/>
        </p:nvSpPr>
        <p:spPr>
          <a:xfrm>
            <a:off x="10744662" y="2100086"/>
            <a:ext cx="184109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/>
              <a:t>Hablar con el cliente</a:t>
            </a:r>
          </a:p>
        </p:txBody>
      </p:sp>
      <p:sp>
        <p:nvSpPr>
          <p:cNvPr id="23" name="Flecha: curvada hacia arriba 22">
            <a:extLst>
              <a:ext uri="{FF2B5EF4-FFF2-40B4-BE49-F238E27FC236}">
                <a16:creationId xmlns:a16="http://schemas.microsoft.com/office/drawing/2014/main" id="{55D1AA86-50B0-AB94-B6BE-91754FED9C45}"/>
              </a:ext>
            </a:extLst>
          </p:cNvPr>
          <p:cNvSpPr/>
          <p:nvPr/>
        </p:nvSpPr>
        <p:spPr>
          <a:xfrm flipH="1">
            <a:off x="9680761" y="3666924"/>
            <a:ext cx="1979922" cy="839038"/>
          </a:xfrm>
          <a:prstGeom prst="curved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FC392FE4-105C-DDED-B051-F7A152DA4A0C}"/>
              </a:ext>
            </a:extLst>
          </p:cNvPr>
          <p:cNvSpPr/>
          <p:nvPr/>
        </p:nvSpPr>
        <p:spPr>
          <a:xfrm rot="11820000">
            <a:off x="10512721" y="2582759"/>
            <a:ext cx="400963" cy="8844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B063158-127B-83BD-EE2E-8C33E07B3EFD}"/>
              </a:ext>
            </a:extLst>
          </p:cNvPr>
          <p:cNvSpPr txBox="1"/>
          <p:nvPr/>
        </p:nvSpPr>
        <p:spPr>
          <a:xfrm rot="1020000">
            <a:off x="10437460" y="2354799"/>
            <a:ext cx="67733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1000">
                <a:solidFill>
                  <a:srgbClr val="FF0000"/>
                </a:solidFill>
              </a:rPr>
              <a:t>Eliminar</a:t>
            </a:r>
          </a:p>
        </p:txBody>
      </p:sp>
    </p:spTree>
    <p:extLst>
      <p:ext uri="{BB962C8B-B14F-4D97-AF65-F5344CB8AC3E}">
        <p14:creationId xmlns:p14="http://schemas.microsoft.com/office/powerpoint/2010/main" val="341242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132220-F526-8533-E1C8-C69CDC11E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2501571"/>
            <a:ext cx="3057032" cy="3453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DIAGRAMA DE CLASES</a:t>
            </a: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30045253-E85D-2BEE-A8B0-C02EF7CAC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375" y="719453"/>
            <a:ext cx="4331715" cy="541464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302D6-5403-56CB-4BD9-5523E577A04B}"/>
              </a:ext>
            </a:extLst>
          </p:cNvPr>
          <p:cNvSpPr/>
          <p:nvPr/>
        </p:nvSpPr>
        <p:spPr>
          <a:xfrm>
            <a:off x="5624081" y="2793642"/>
            <a:ext cx="1550894" cy="681318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9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132220-F526-8533-E1C8-C69CDC11E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2501571"/>
            <a:ext cx="3057032" cy="3453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DIAGRAMA DE CLASES: PEDIDOS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Chart&#10;&#10;Description automatically generated">
            <a:extLst>
              <a:ext uri="{FF2B5EF4-FFF2-40B4-BE49-F238E27FC236}">
                <a16:creationId xmlns:a16="http://schemas.microsoft.com/office/drawing/2014/main" id="{417F05FC-E1BB-6176-6754-F47291769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248" y="719453"/>
            <a:ext cx="7077969" cy="541464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9D2598-467B-9746-0018-74BC478025EA}"/>
              </a:ext>
            </a:extLst>
          </p:cNvPr>
          <p:cNvSpPr/>
          <p:nvPr/>
        </p:nvSpPr>
        <p:spPr>
          <a:xfrm>
            <a:off x="4575211" y="767619"/>
            <a:ext cx="2088776" cy="860612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9347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AE15A8A044AF4C90B2C91A396E124F" ma:contentTypeVersion="8" ma:contentTypeDescription="Crear nuevo documento." ma:contentTypeScope="" ma:versionID="c841cb3c5775b460c8cdab70c33efac6">
  <xsd:schema xmlns:xsd="http://www.w3.org/2001/XMLSchema" xmlns:xs="http://www.w3.org/2001/XMLSchema" xmlns:p="http://schemas.microsoft.com/office/2006/metadata/properties" xmlns:ns2="fecce1b3-694a-4a80-9daa-87b4ccfff5b9" targetNamespace="http://schemas.microsoft.com/office/2006/metadata/properties" ma:root="true" ma:fieldsID="832f6480a4c6f8aaecbe7cd77ea70b4a" ns2:_="">
    <xsd:import namespace="fecce1b3-694a-4a80-9daa-87b4ccfff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cce1b3-694a-4a80-9daa-87b4ccfff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E8C27F-4BF7-4E34-83DA-1B3E90B4983E}">
  <ds:schemaRefs>
    <ds:schemaRef ds:uri="fecce1b3-694a-4a80-9daa-87b4ccfff5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FEA233F-0D10-4B70-8422-82F20DF6FB5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9708557-24CD-400F-888D-A04FEA68DF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ChronicleVTI</vt:lpstr>
      <vt:lpstr>  PRÁCTICAS DE LABORATORIO ISOFT </vt:lpstr>
      <vt:lpstr>índice</vt:lpstr>
      <vt:lpstr>ESTRUCTURA DEL INFORME</vt:lpstr>
      <vt:lpstr>Estructuras adicionales</vt:lpstr>
      <vt:lpstr>Subsistemas</vt:lpstr>
      <vt:lpstr>Obtención de información</vt:lpstr>
      <vt:lpstr>DIAGRAMAS DE LOS CASOS DE USO</vt:lpstr>
      <vt:lpstr>DIAGRAMA DE CLASES</vt:lpstr>
      <vt:lpstr>DIAGRAMA DE CLASES: PEDIDOS</vt:lpstr>
      <vt:lpstr>DIAGRAMA DE CLASES: COMEDOR</vt:lpstr>
      <vt:lpstr>Organización de requisitos</vt:lpstr>
      <vt:lpstr>Gestión de prioridades de requisitos</vt:lpstr>
      <vt:lpstr>Requisitos funcionales – casos de uso</vt:lpstr>
      <vt:lpstr>Aspectos más interesantes</vt:lpstr>
      <vt:lpstr>Mejoras que se pueden añadir</vt:lpstr>
      <vt:lpstr>Errores cometidos durante el proyecto</vt:lpstr>
      <vt:lpstr>Experiencia y evolución personal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15</cp:revision>
  <dcterms:created xsi:type="dcterms:W3CDTF">2022-11-21T14:02:09Z</dcterms:created>
  <dcterms:modified xsi:type="dcterms:W3CDTF">2022-11-23T10:37:30Z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0x0101001DAE15A8A044AF4C90B2C91A396E124F</vt:lpwstr>
  </property>
</Properties>
</file>