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9D043-29FA-407B-83FA-9749F1CE09AD}" v="57" dt="2024-04-30T15:53:36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Rodríguez López" userId="S::uo281827@uniovi.es::a293f24c-6c85-42fa-92d1-ed4654f0c3f7" providerId="AD" clId="Web-{66E9D043-29FA-407B-83FA-9749F1CE09AD}"/>
    <pc:docChg chg="addSld modSld">
      <pc:chgData name="Alejandro Rodríguez López" userId="S::uo281827@uniovi.es::a293f24c-6c85-42fa-92d1-ed4654f0c3f7" providerId="AD" clId="Web-{66E9D043-29FA-407B-83FA-9749F1CE09AD}" dt="2024-04-30T15:57:23.561" v="141"/>
      <pc:docMkLst>
        <pc:docMk/>
      </pc:docMkLst>
      <pc:sldChg chg="modSp">
        <pc:chgData name="Alejandro Rodríguez López" userId="S::uo281827@uniovi.es::a293f24c-6c85-42fa-92d1-ed4654f0c3f7" providerId="AD" clId="Web-{66E9D043-29FA-407B-83FA-9749F1CE09AD}" dt="2024-04-30T15:52:35.832" v="2" actId="20577"/>
        <pc:sldMkLst>
          <pc:docMk/>
          <pc:sldMk cId="1545816098" sldId="256"/>
        </pc:sldMkLst>
        <pc:spChg chg="mod">
          <ac:chgData name="Alejandro Rodríguez López" userId="S::uo281827@uniovi.es::a293f24c-6c85-42fa-92d1-ed4654f0c3f7" providerId="AD" clId="Web-{66E9D043-29FA-407B-83FA-9749F1CE09AD}" dt="2024-04-30T15:52:35.832" v="2" actId="20577"/>
          <ac:spMkLst>
            <pc:docMk/>
            <pc:sldMk cId="1545816098" sldId="256"/>
            <ac:spMk id="2" creationId="{CEFDA790-68EE-F803-A300-57E719993420}"/>
          </ac:spMkLst>
        </pc:spChg>
      </pc:sldChg>
      <pc:sldChg chg="modSp new modNotes">
        <pc:chgData name="Alejandro Rodríguez López" userId="S::uo281827@uniovi.es::a293f24c-6c85-42fa-92d1-ed4654f0c3f7" providerId="AD" clId="Web-{66E9D043-29FA-407B-83FA-9749F1CE09AD}" dt="2024-04-30T15:56:53.419" v="96"/>
        <pc:sldMkLst>
          <pc:docMk/>
          <pc:sldMk cId="693606072" sldId="257"/>
        </pc:sldMkLst>
        <pc:spChg chg="mod">
          <ac:chgData name="Alejandro Rodríguez López" userId="S::uo281827@uniovi.es::a293f24c-6c85-42fa-92d1-ed4654f0c3f7" providerId="AD" clId="Web-{66E9D043-29FA-407B-83FA-9749F1CE09AD}" dt="2024-04-30T15:52:58.645" v="5" actId="20577"/>
          <ac:spMkLst>
            <pc:docMk/>
            <pc:sldMk cId="693606072" sldId="257"/>
            <ac:spMk id="2" creationId="{00DC7613-FD66-8F78-671D-39CA80602DC1}"/>
          </ac:spMkLst>
        </pc:spChg>
      </pc:sldChg>
      <pc:sldChg chg="modSp new modNotes">
        <pc:chgData name="Alejandro Rodríguez López" userId="S::uo281827@uniovi.es::a293f24c-6c85-42fa-92d1-ed4654f0c3f7" providerId="AD" clId="Web-{66E9D043-29FA-407B-83FA-9749F1CE09AD}" dt="2024-04-30T15:57:23.561" v="141"/>
        <pc:sldMkLst>
          <pc:docMk/>
          <pc:sldMk cId="1532257716" sldId="258"/>
        </pc:sldMkLst>
        <pc:spChg chg="mod">
          <ac:chgData name="Alejandro Rodríguez López" userId="S::uo281827@uniovi.es::a293f24c-6c85-42fa-92d1-ed4654f0c3f7" providerId="AD" clId="Web-{66E9D043-29FA-407B-83FA-9749F1CE09AD}" dt="2024-04-30T15:53:07.146" v="12" actId="20577"/>
          <ac:spMkLst>
            <pc:docMk/>
            <pc:sldMk cId="1532257716" sldId="258"/>
            <ac:spMk id="2" creationId="{854241E1-9407-EC3E-8D66-1A83880980B4}"/>
          </ac:spMkLst>
        </pc:spChg>
      </pc:sldChg>
      <pc:sldChg chg="modSp new">
        <pc:chgData name="Alejandro Rodríguez López" userId="S::uo281827@uniovi.es::a293f24c-6c85-42fa-92d1-ed4654f0c3f7" providerId="AD" clId="Web-{66E9D043-29FA-407B-83FA-9749F1CE09AD}" dt="2024-04-30T15:53:19.083" v="21" actId="20577"/>
        <pc:sldMkLst>
          <pc:docMk/>
          <pc:sldMk cId="1042605985" sldId="259"/>
        </pc:sldMkLst>
        <pc:spChg chg="mod">
          <ac:chgData name="Alejandro Rodríguez López" userId="S::uo281827@uniovi.es::a293f24c-6c85-42fa-92d1-ed4654f0c3f7" providerId="AD" clId="Web-{66E9D043-29FA-407B-83FA-9749F1CE09AD}" dt="2024-04-30T15:53:19.083" v="21" actId="20577"/>
          <ac:spMkLst>
            <pc:docMk/>
            <pc:sldMk cId="1042605985" sldId="259"/>
            <ac:spMk id="2" creationId="{15A6CB25-681C-90A4-952A-59266EA1E56E}"/>
          </ac:spMkLst>
        </pc:spChg>
      </pc:sldChg>
      <pc:sldChg chg="modSp new">
        <pc:chgData name="Alejandro Rodríguez López" userId="S::uo281827@uniovi.es::a293f24c-6c85-42fa-92d1-ed4654f0c3f7" providerId="AD" clId="Web-{66E9D043-29FA-407B-83FA-9749F1CE09AD}" dt="2024-04-30T15:53:22.849" v="23" actId="20577"/>
        <pc:sldMkLst>
          <pc:docMk/>
          <pc:sldMk cId="4236881302" sldId="260"/>
        </pc:sldMkLst>
        <pc:spChg chg="mod">
          <ac:chgData name="Alejandro Rodríguez López" userId="S::uo281827@uniovi.es::a293f24c-6c85-42fa-92d1-ed4654f0c3f7" providerId="AD" clId="Web-{66E9D043-29FA-407B-83FA-9749F1CE09AD}" dt="2024-04-30T15:53:22.849" v="23" actId="20577"/>
          <ac:spMkLst>
            <pc:docMk/>
            <pc:sldMk cId="4236881302" sldId="260"/>
            <ac:spMk id="2" creationId="{FE5B3D0B-3CCB-7906-D080-D33F499B28BE}"/>
          </ac:spMkLst>
        </pc:spChg>
      </pc:sldChg>
      <pc:sldChg chg="modSp new">
        <pc:chgData name="Alejandro Rodríguez López" userId="S::uo281827@uniovi.es::a293f24c-6c85-42fa-92d1-ed4654f0c3f7" providerId="AD" clId="Web-{66E9D043-29FA-407B-83FA-9749F1CE09AD}" dt="2024-04-30T15:53:29.365" v="35" actId="20577"/>
        <pc:sldMkLst>
          <pc:docMk/>
          <pc:sldMk cId="470129260" sldId="261"/>
        </pc:sldMkLst>
        <pc:spChg chg="mod">
          <ac:chgData name="Alejandro Rodríguez López" userId="S::uo281827@uniovi.es::a293f24c-6c85-42fa-92d1-ed4654f0c3f7" providerId="AD" clId="Web-{66E9D043-29FA-407B-83FA-9749F1CE09AD}" dt="2024-04-30T15:53:29.365" v="35" actId="20577"/>
          <ac:spMkLst>
            <pc:docMk/>
            <pc:sldMk cId="470129260" sldId="261"/>
            <ac:spMk id="2" creationId="{AEBA2EF2-9698-99F4-0C7A-D5827CFF29AD}"/>
          </ac:spMkLst>
        </pc:spChg>
      </pc:sldChg>
      <pc:sldChg chg="modSp new">
        <pc:chgData name="Alejandro Rodríguez López" userId="S::uo281827@uniovi.es::a293f24c-6c85-42fa-92d1-ed4654f0c3f7" providerId="AD" clId="Web-{66E9D043-29FA-407B-83FA-9749F1CE09AD}" dt="2024-04-30T15:53:35.006" v="49" actId="20577"/>
        <pc:sldMkLst>
          <pc:docMk/>
          <pc:sldMk cId="4158910249" sldId="262"/>
        </pc:sldMkLst>
        <pc:spChg chg="mod">
          <ac:chgData name="Alejandro Rodríguez López" userId="S::uo281827@uniovi.es::a293f24c-6c85-42fa-92d1-ed4654f0c3f7" providerId="AD" clId="Web-{66E9D043-29FA-407B-83FA-9749F1CE09AD}" dt="2024-04-30T15:53:35.006" v="49" actId="20577"/>
          <ac:spMkLst>
            <pc:docMk/>
            <pc:sldMk cId="4158910249" sldId="262"/>
            <ac:spMk id="2" creationId="{0183C1A9-1749-AC1D-0A2E-38A6EB6989AF}"/>
          </ac:spMkLst>
        </pc:spChg>
      </pc:sldChg>
    </pc:docChg>
  </pc:docChgLst>
  <pc:docChgLst>
    <pc:chgData clId="Web-{66E9D043-29FA-407B-83FA-9749F1CE09AD}"/>
    <pc:docChg chg="addSld">
      <pc:chgData name="" userId="" providerId="" clId="Web-{66E9D043-29FA-407B-83FA-9749F1CE09AD}" dt="2024-04-30T15:52:29.050" v="0"/>
      <pc:docMkLst>
        <pc:docMk/>
      </pc:docMkLst>
      <pc:sldChg chg="new">
        <pc:chgData name="" userId="" providerId="" clId="Web-{66E9D043-29FA-407B-83FA-9749F1CE09AD}" dt="2024-04-30T15:52:29.050" v="0"/>
        <pc:sldMkLst>
          <pc:docMk/>
          <pc:sldMk cId="1545816098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FABCF-50EB-4ECE-AC93-7701FD40BD04}" type="datetimeFigureOut">
              <a:t>30/04/2024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639E9-327E-4548-883F-201A345ECA76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02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dirty="0" err="1">
                <a:cs typeface="Calibri"/>
              </a:rPr>
              <a:t>Tipos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usuario</a:t>
            </a:r>
          </a:p>
          <a:p>
            <a:pPr marL="285750" indent="-285750">
              <a:buFont typeface="Calibri"/>
              <a:buChar char="-"/>
            </a:pPr>
            <a:r>
              <a:rPr lang="en-US" err="1">
                <a:cs typeface="Calibri"/>
              </a:rPr>
              <a:t>Ofertante</a:t>
            </a:r>
            <a:endParaRPr lang="en-US" dirty="0" err="1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err="1">
                <a:cs typeface="Calibri"/>
              </a:rPr>
              <a:t>Cliente</a:t>
            </a:r>
            <a:endParaRPr lang="en-US" dirty="0" err="1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err="1">
                <a:cs typeface="Calibri"/>
              </a:rPr>
              <a:t>Cliente</a:t>
            </a:r>
            <a:r>
              <a:rPr lang="en-US">
                <a:cs typeface="Calibri"/>
              </a:rPr>
              <a:t> -&gt; </a:t>
            </a:r>
            <a:r>
              <a:rPr lang="en-US" err="1">
                <a:cs typeface="Calibri"/>
              </a:rPr>
              <a:t>Inmediato</a:t>
            </a:r>
            <a:endParaRPr lang="en-US" dirty="0" err="1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dirty="0" err="1">
                <a:cs typeface="Calibri"/>
              </a:rPr>
              <a:t>Cliente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Reserva</a:t>
            </a:r>
          </a:p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dirty="0" err="1">
                <a:cs typeface="Calibri"/>
              </a:rPr>
              <a:t>Algoritmo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selección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automática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inmediato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639E9-327E-4548-883F-201A345ECA76}" type="slidenum"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66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Entrada a </a:t>
            </a:r>
            <a:r>
              <a:rPr lang="en-US" err="1">
                <a:cs typeface="Calibri"/>
              </a:rPr>
              <a:t>garaje</a:t>
            </a:r>
            <a:r>
              <a:rPr lang="en-US" dirty="0">
                <a:cs typeface="Calibri"/>
              </a:rPr>
              <a:t> con </a:t>
            </a:r>
            <a:r>
              <a:rPr lang="en-US">
                <a:cs typeface="Calibri"/>
              </a:rPr>
              <a:t>bluetooth</a:t>
            </a:r>
            <a:endParaRPr lang="en-US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Cloud server</a:t>
            </a:r>
            <a:endParaRPr lang="en-US" dirty="0"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>
                <a:cs typeface="Calibri"/>
              </a:rPr>
              <a:t>HUB</a:t>
            </a:r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639E9-327E-4548-883F-201A345ECA76}" type="slidenum"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93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DA790-68EE-F803-A300-57E719993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Park &amp; </a:t>
            </a:r>
            <a:r>
              <a:rPr lang="es-ES" dirty="0" err="1">
                <a:cs typeface="Calibri Light"/>
              </a:rPr>
              <a:t>Go</a:t>
            </a:r>
            <a:endParaRPr lang="es-ES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B10750-C1D1-3763-BC27-CCB400CAC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81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C7613-FD66-8F78-671D-39CA8060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Introducción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824C0-287F-989B-E6BC-2A56882B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60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241E1-9407-EC3E-8D66-1A838809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Solución Propuesta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25074-6496-CFA4-7A4D-8D6AAE91B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25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6CB25-681C-90A4-952A-59266EA1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Planificación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A4F9A-D0AF-5E7A-28E8-150DC3FA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60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B3D0B-3CCB-7906-D080-D33F499B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Presupuesto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FE7AE5-5E6F-5480-1B99-F71DB1BA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88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A2EF2-9698-99F4-0C7A-D5827CFF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Viabilidad Económica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15831-0F97-8827-E811-8F7A94B2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12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3C1A9-1749-AC1D-0A2E-38A6EB69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Calibri Light"/>
              </a:rPr>
              <a:t>Conclusiones / Cierre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F288EC-1BB5-3716-4F90-218986E9B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91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760B57A9050A41B8ECD167852D12BD" ma:contentTypeVersion="13" ma:contentTypeDescription="Crear nuevo documento." ma:contentTypeScope="" ma:versionID="eac238aecdab541038108c888c49e31e">
  <xsd:schema xmlns:xsd="http://www.w3.org/2001/XMLSchema" xmlns:xs="http://www.w3.org/2001/XMLSchema" xmlns:p="http://schemas.microsoft.com/office/2006/metadata/properties" xmlns:ns2="101eaf33-1701-464d-baef-164c6127d51f" xmlns:ns3="4c77c7d1-2bb2-481b-aefe-101f32e9588a" targetNamespace="http://schemas.microsoft.com/office/2006/metadata/properties" ma:root="true" ma:fieldsID="efe92b1ac631852ba9ae12b231089a75" ns2:_="" ns3:_="">
    <xsd:import namespace="101eaf33-1701-464d-baef-164c6127d51f"/>
    <xsd:import namespace="4c77c7d1-2bb2-481b-aefe-101f32e958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eaf33-1701-464d-baef-164c6127d5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fd49586-4e9d-4401-97cc-84a6e35ca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7c7d1-2bb2-481b-aefe-101f32e9588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7ce39c9-688e-4411-9501-255c93ef6400}" ma:internalName="TaxCatchAll" ma:showField="CatchAllData" ma:web="4c77c7d1-2bb2-481b-aefe-101f32e958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77c7d1-2bb2-481b-aefe-101f32e9588a" xsi:nil="true"/>
    <lcf76f155ced4ddcb4097134ff3c332f xmlns="101eaf33-1701-464d-baef-164c6127d51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DF6B0B-113C-4345-8F0D-95C5371E0B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1eaf33-1701-464d-baef-164c6127d51f"/>
    <ds:schemaRef ds:uri="4c77c7d1-2bb2-481b-aefe-101f32e958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B0D908-06A6-41B2-A539-5329F21D378E}">
  <ds:schemaRefs>
    <ds:schemaRef ds:uri="http://schemas.microsoft.com/office/2006/metadata/properties"/>
    <ds:schemaRef ds:uri="http://schemas.microsoft.com/office/infopath/2007/PartnerControls"/>
    <ds:schemaRef ds:uri="4c77c7d1-2bb2-481b-aefe-101f32e9588a"/>
    <ds:schemaRef ds:uri="101eaf33-1701-464d-baef-164c6127d51f"/>
  </ds:schemaRefs>
</ds:datastoreItem>
</file>

<file path=customXml/itemProps3.xml><?xml version="1.0" encoding="utf-8"?>
<ds:datastoreItem xmlns:ds="http://schemas.openxmlformats.org/officeDocument/2006/customXml" ds:itemID="{09566AE5-7B18-4AD7-90D2-3CE6533BD9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Panorámica</PresentationFormat>
  <Paragraphs>0</Paragraphs>
  <Slides>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office theme</vt:lpstr>
      <vt:lpstr>Park &amp; Go</vt:lpstr>
      <vt:lpstr>Introducción</vt:lpstr>
      <vt:lpstr>Solución Propuesta</vt:lpstr>
      <vt:lpstr>Planificación</vt:lpstr>
      <vt:lpstr>Presupuesto</vt:lpstr>
      <vt:lpstr>Viabilidad Económica</vt:lpstr>
      <vt:lpstr>Conclusiones / Cierre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28</cp:revision>
  <dcterms:created xsi:type="dcterms:W3CDTF">2013-07-15T20:26:40Z</dcterms:created>
  <dcterms:modified xsi:type="dcterms:W3CDTF">2024-04-30T15:57:23Z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0x01010083760B57A9050A41B8ECD167852D12BD</vt:lpwstr>
  </property>
  <property fmtid="{D5CDD505-2E9C-101B-9397-08002B2CF9AE}" pid="3" name="MediaServiceImageTags">
    <vt:lpwstr/>
  </property>
</Properties>
</file>