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E88534-C8AF-4B56-A7B2-F292C40C5DF8}" v="9" dt="2024-02-27T15:10:40.359"/>
    <p1510:client id="{202876C1-60AA-4406-98A0-579219075C6B}" v="227" dt="2024-02-27T15:07:01.779"/>
    <p1510:client id="{26B4D749-E486-7F4A-B8EA-6AF274FD4C25}" v="166" dt="2024-02-27T15:05:13.374"/>
    <p1510:client id="{9EC4E690-1981-4804-8234-B9D0ED326558}" v="234" dt="2024-02-27T14:49:52.604"/>
    <p1510:client id="{E1AB181B-04EF-4FFB-B0EE-5CF50D1D98B4}" v="487" dt="2024-02-27T15:15:20.6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jandro Gallego Doncel" userId="S::uo285577@uniovi.es::45f835d5-2cb6-4468-9f45-212810845ff8" providerId="AD" clId="Web-{202876C1-60AA-4406-98A0-579219075C6B}"/>
    <pc:docChg chg="modSld">
      <pc:chgData name="Alejandro Gallego Doncel" userId="S::uo285577@uniovi.es::45f835d5-2cb6-4468-9f45-212810845ff8" providerId="AD" clId="Web-{202876C1-60AA-4406-98A0-579219075C6B}" dt="2024-02-27T15:07:01.732" v="224" actId="20577"/>
      <pc:docMkLst>
        <pc:docMk/>
      </pc:docMkLst>
      <pc:sldChg chg="modSp">
        <pc:chgData name="Alejandro Gallego Doncel" userId="S::uo285577@uniovi.es::45f835d5-2cb6-4468-9f45-212810845ff8" providerId="AD" clId="Web-{202876C1-60AA-4406-98A0-579219075C6B}" dt="2024-02-27T15:04:49.712" v="1" actId="1076"/>
        <pc:sldMkLst>
          <pc:docMk/>
          <pc:sldMk cId="1736158732" sldId="263"/>
        </pc:sldMkLst>
        <pc:picChg chg="mod">
          <ac:chgData name="Alejandro Gallego Doncel" userId="S::uo285577@uniovi.es::45f835d5-2cb6-4468-9f45-212810845ff8" providerId="AD" clId="Web-{202876C1-60AA-4406-98A0-579219075C6B}" dt="2024-02-27T15:04:49.712" v="1" actId="1076"/>
          <ac:picMkLst>
            <pc:docMk/>
            <pc:sldMk cId="1736158732" sldId="263"/>
            <ac:picMk id="3" creationId="{70F8B688-3E72-53D4-2EE5-84CC994B5D12}"/>
          </ac:picMkLst>
        </pc:picChg>
      </pc:sldChg>
      <pc:sldChg chg="modSp">
        <pc:chgData name="Alejandro Gallego Doncel" userId="S::uo285577@uniovi.es::45f835d5-2cb6-4468-9f45-212810845ff8" providerId="AD" clId="Web-{202876C1-60AA-4406-98A0-579219075C6B}" dt="2024-02-27T15:07:01.732" v="224" actId="20577"/>
        <pc:sldMkLst>
          <pc:docMk/>
          <pc:sldMk cId="2867248131" sldId="264"/>
        </pc:sldMkLst>
        <pc:spChg chg="mod">
          <ac:chgData name="Alejandro Gallego Doncel" userId="S::uo285577@uniovi.es::45f835d5-2cb6-4468-9f45-212810845ff8" providerId="AD" clId="Web-{202876C1-60AA-4406-98A0-579219075C6B}" dt="2024-02-27T15:07:01.732" v="224" actId="20577"/>
          <ac:spMkLst>
            <pc:docMk/>
            <pc:sldMk cId="2867248131" sldId="264"/>
            <ac:spMk id="10" creationId="{72AF7C43-76C4-85A4-7274-1E0AC89AAA0E}"/>
          </ac:spMkLst>
        </pc:spChg>
      </pc:sldChg>
      <pc:sldChg chg="modSp">
        <pc:chgData name="Alejandro Gallego Doncel" userId="S::uo285577@uniovi.es::45f835d5-2cb6-4468-9f45-212810845ff8" providerId="AD" clId="Web-{202876C1-60AA-4406-98A0-579219075C6B}" dt="2024-02-27T15:05:44.761" v="110" actId="20577"/>
        <pc:sldMkLst>
          <pc:docMk/>
          <pc:sldMk cId="3638945071" sldId="265"/>
        </pc:sldMkLst>
        <pc:spChg chg="mod">
          <ac:chgData name="Alejandro Gallego Doncel" userId="S::uo285577@uniovi.es::45f835d5-2cb6-4468-9f45-212810845ff8" providerId="AD" clId="Web-{202876C1-60AA-4406-98A0-579219075C6B}" dt="2024-02-27T15:05:44.761" v="110" actId="20577"/>
          <ac:spMkLst>
            <pc:docMk/>
            <pc:sldMk cId="3638945071" sldId="265"/>
            <ac:spMk id="8" creationId="{18DDD151-AF57-71BD-48FA-437D89C90641}"/>
          </ac:spMkLst>
        </pc:spChg>
      </pc:sldChg>
    </pc:docChg>
  </pc:docChgLst>
  <pc:docChgLst>
    <pc:chgData name="Alejandro Gallego Doncel" userId="S::uo285577@uniovi.es::45f835d5-2cb6-4468-9f45-212810845ff8" providerId="AD" clId="Web-{19E88534-C8AF-4B56-A7B2-F292C40C5DF8}"/>
    <pc:docChg chg="modSld">
      <pc:chgData name="Alejandro Gallego Doncel" userId="S::uo285577@uniovi.es::45f835d5-2cb6-4468-9f45-212810845ff8" providerId="AD" clId="Web-{19E88534-C8AF-4B56-A7B2-F292C40C5DF8}" dt="2024-02-27T15:10:40" v="7" actId="20577"/>
      <pc:docMkLst>
        <pc:docMk/>
      </pc:docMkLst>
      <pc:sldChg chg="modSp">
        <pc:chgData name="Alejandro Gallego Doncel" userId="S::uo285577@uniovi.es::45f835d5-2cb6-4468-9f45-212810845ff8" providerId="AD" clId="Web-{19E88534-C8AF-4B56-A7B2-F292C40C5DF8}" dt="2024-02-27T15:10:40" v="7" actId="20577"/>
        <pc:sldMkLst>
          <pc:docMk/>
          <pc:sldMk cId="2867248131" sldId="264"/>
        </pc:sldMkLst>
        <pc:spChg chg="mod">
          <ac:chgData name="Alejandro Gallego Doncel" userId="S::uo285577@uniovi.es::45f835d5-2cb6-4468-9f45-212810845ff8" providerId="AD" clId="Web-{19E88534-C8AF-4B56-A7B2-F292C40C5DF8}" dt="2024-02-27T15:10:40" v="7" actId="20577"/>
          <ac:spMkLst>
            <pc:docMk/>
            <pc:sldMk cId="2867248131" sldId="264"/>
            <ac:spMk id="10" creationId="{72AF7C43-76C4-85A4-7274-1E0AC89AAA0E}"/>
          </ac:spMkLst>
        </pc:spChg>
      </pc:sldChg>
      <pc:sldChg chg="modSp">
        <pc:chgData name="Alejandro Gallego Doncel" userId="S::uo285577@uniovi.es::45f835d5-2cb6-4468-9f45-212810845ff8" providerId="AD" clId="Web-{19E88534-C8AF-4B56-A7B2-F292C40C5DF8}" dt="2024-02-27T15:10:24.624" v="4" actId="20577"/>
        <pc:sldMkLst>
          <pc:docMk/>
          <pc:sldMk cId="3638945071" sldId="265"/>
        </pc:sldMkLst>
        <pc:spChg chg="mod">
          <ac:chgData name="Alejandro Gallego Doncel" userId="S::uo285577@uniovi.es::45f835d5-2cb6-4468-9f45-212810845ff8" providerId="AD" clId="Web-{19E88534-C8AF-4B56-A7B2-F292C40C5DF8}" dt="2024-02-27T15:10:24.624" v="4" actId="20577"/>
          <ac:spMkLst>
            <pc:docMk/>
            <pc:sldMk cId="3638945071" sldId="265"/>
            <ac:spMk id="8" creationId="{18DDD151-AF57-71BD-48FA-437D89C90641}"/>
          </ac:spMkLst>
        </pc:spChg>
      </pc:sldChg>
    </pc:docChg>
  </pc:docChgLst>
  <pc:docChgLst>
    <pc:chgData name="Rubén Martínez Ginzo" userId="S::uo282651@uniovi.es::da9ba608-9af4-417d-867f-1240f84a6b62" providerId="AD" clId="Web-{E1AB181B-04EF-4FFB-B0EE-5CF50D1D98B4}"/>
    <pc:docChg chg="addSld modSld">
      <pc:chgData name="Rubén Martínez Ginzo" userId="S::uo282651@uniovi.es::da9ba608-9af4-417d-867f-1240f84a6b62" providerId="AD" clId="Web-{E1AB181B-04EF-4FFB-B0EE-5CF50D1D98B4}" dt="2024-02-27T15:15:20.645" v="480" actId="14100"/>
      <pc:docMkLst>
        <pc:docMk/>
      </pc:docMkLst>
      <pc:sldChg chg="modSp">
        <pc:chgData name="Rubén Martínez Ginzo" userId="S::uo282651@uniovi.es::da9ba608-9af4-417d-867f-1240f84a6b62" providerId="AD" clId="Web-{E1AB181B-04EF-4FFB-B0EE-5CF50D1D98B4}" dt="2024-02-27T15:15:20.645" v="480" actId="14100"/>
        <pc:sldMkLst>
          <pc:docMk/>
          <pc:sldMk cId="1488204179" sldId="257"/>
        </pc:sldMkLst>
        <pc:picChg chg="mod">
          <ac:chgData name="Rubén Martínez Ginzo" userId="S::uo282651@uniovi.es::da9ba608-9af4-417d-867f-1240f84a6b62" providerId="AD" clId="Web-{E1AB181B-04EF-4FFB-B0EE-5CF50D1D98B4}" dt="2024-02-27T15:15:20.645" v="480" actId="14100"/>
          <ac:picMkLst>
            <pc:docMk/>
            <pc:sldMk cId="1488204179" sldId="257"/>
            <ac:picMk id="5" creationId="{EC7A558E-191C-C0AF-8115-9B0F7A37D741}"/>
          </ac:picMkLst>
        </pc:picChg>
      </pc:sldChg>
      <pc:sldChg chg="modSp">
        <pc:chgData name="Rubén Martínez Ginzo" userId="S::uo282651@uniovi.es::da9ba608-9af4-417d-867f-1240f84a6b62" providerId="AD" clId="Web-{E1AB181B-04EF-4FFB-B0EE-5CF50D1D98B4}" dt="2024-02-27T15:06:07.393" v="340" actId="20577"/>
        <pc:sldMkLst>
          <pc:docMk/>
          <pc:sldMk cId="35096748" sldId="261"/>
        </pc:sldMkLst>
        <pc:spChg chg="mod">
          <ac:chgData name="Rubén Martínez Ginzo" userId="S::uo282651@uniovi.es::da9ba608-9af4-417d-867f-1240f84a6b62" providerId="AD" clId="Web-{E1AB181B-04EF-4FFB-B0EE-5CF50D1D98B4}" dt="2024-02-27T15:06:07.393" v="340" actId="20577"/>
          <ac:spMkLst>
            <pc:docMk/>
            <pc:sldMk cId="35096748" sldId="261"/>
            <ac:spMk id="6" creationId="{568DA08F-9252-B9F2-E3B3-59B3F423ABEA}"/>
          </ac:spMkLst>
        </pc:spChg>
      </pc:sldChg>
      <pc:sldChg chg="addSp delSp modSp mod setBg">
        <pc:chgData name="Rubén Martínez Ginzo" userId="S::uo282651@uniovi.es::da9ba608-9af4-417d-867f-1240f84a6b62" providerId="AD" clId="Web-{E1AB181B-04EF-4FFB-B0EE-5CF50D1D98B4}" dt="2024-02-27T15:08:30.820" v="469" actId="20577"/>
        <pc:sldMkLst>
          <pc:docMk/>
          <pc:sldMk cId="2965637173" sldId="262"/>
        </pc:sldMkLst>
        <pc:spChg chg="mod">
          <ac:chgData name="Rubén Martínez Ginzo" userId="S::uo282651@uniovi.es::da9ba608-9af4-417d-867f-1240f84a6b62" providerId="AD" clId="Web-{E1AB181B-04EF-4FFB-B0EE-5CF50D1D98B4}" dt="2024-02-27T14:53:11.244" v="58"/>
          <ac:spMkLst>
            <pc:docMk/>
            <pc:sldMk cId="2965637173" sldId="262"/>
            <ac:spMk id="2" creationId="{AE135BD5-A608-8357-C9C3-38F0E542DD75}"/>
          </ac:spMkLst>
        </pc:spChg>
        <pc:spChg chg="mod">
          <ac:chgData name="Rubén Martínez Ginzo" userId="S::uo282651@uniovi.es::da9ba608-9af4-417d-867f-1240f84a6b62" providerId="AD" clId="Web-{E1AB181B-04EF-4FFB-B0EE-5CF50D1D98B4}" dt="2024-02-27T15:08:30.820" v="469" actId="20577"/>
          <ac:spMkLst>
            <pc:docMk/>
            <pc:sldMk cId="2965637173" sldId="262"/>
            <ac:spMk id="11" creationId="{74B7D391-2324-1FA7-A8FC-93F66A71DFFE}"/>
          </ac:spMkLst>
        </pc:spChg>
        <pc:spChg chg="del mod">
          <ac:chgData name="Rubén Martínez Ginzo" userId="S::uo282651@uniovi.es::da9ba608-9af4-417d-867f-1240f84a6b62" providerId="AD" clId="Web-{E1AB181B-04EF-4FFB-B0EE-5CF50D1D98B4}" dt="2024-02-27T14:52:33.243" v="38"/>
          <ac:spMkLst>
            <pc:docMk/>
            <pc:sldMk cId="2965637173" sldId="262"/>
            <ac:spMk id="12" creationId="{982EB47C-2523-75B4-46EB-411F6A16428D}"/>
          </ac:spMkLst>
        </pc:spChg>
        <pc:spChg chg="del mod">
          <ac:chgData name="Rubén Martínez Ginzo" userId="S::uo282651@uniovi.es::da9ba608-9af4-417d-867f-1240f84a6b62" providerId="AD" clId="Web-{E1AB181B-04EF-4FFB-B0EE-5CF50D1D98B4}" dt="2024-02-27T14:53:03.119" v="57"/>
          <ac:spMkLst>
            <pc:docMk/>
            <pc:sldMk cId="2965637173" sldId="262"/>
            <ac:spMk id="13" creationId="{158CCAC0-742E-5BEE-84FE-4BB541C7595F}"/>
          </ac:spMkLst>
        </pc:spChg>
        <pc:spChg chg="add">
          <ac:chgData name="Rubén Martínez Ginzo" userId="S::uo282651@uniovi.es::da9ba608-9af4-417d-867f-1240f84a6b62" providerId="AD" clId="Web-{E1AB181B-04EF-4FFB-B0EE-5CF50D1D98B4}" dt="2024-02-27T14:53:11.244" v="58"/>
          <ac:spMkLst>
            <pc:docMk/>
            <pc:sldMk cId="2965637173" sldId="262"/>
            <ac:spMk id="16" creationId="{7B831B6F-405A-4B47-B9BB-5CA88F285844}"/>
          </ac:spMkLst>
        </pc:spChg>
        <pc:spChg chg="add">
          <ac:chgData name="Rubén Martínez Ginzo" userId="S::uo282651@uniovi.es::da9ba608-9af4-417d-867f-1240f84a6b62" providerId="AD" clId="Web-{E1AB181B-04EF-4FFB-B0EE-5CF50D1D98B4}" dt="2024-02-27T14:53:11.244" v="58"/>
          <ac:spMkLst>
            <pc:docMk/>
            <pc:sldMk cId="2965637173" sldId="262"/>
            <ac:spMk id="18" creationId="{953EE71A-6488-4203-A7C4-77102FD0DCCA}"/>
          </ac:spMkLst>
        </pc:spChg>
        <pc:picChg chg="mod">
          <ac:chgData name="Rubén Martínez Ginzo" userId="S::uo282651@uniovi.es::da9ba608-9af4-417d-867f-1240f84a6b62" providerId="AD" clId="Web-{E1AB181B-04EF-4FFB-B0EE-5CF50D1D98B4}" dt="2024-02-27T14:53:11.244" v="58"/>
          <ac:picMkLst>
            <pc:docMk/>
            <pc:sldMk cId="2965637173" sldId="262"/>
            <ac:picMk id="9" creationId="{3A4EBF86-5A68-5BA0-9A7A-702699205065}"/>
          </ac:picMkLst>
        </pc:picChg>
        <pc:picChg chg="del mod">
          <ac:chgData name="Rubén Martínez Ginzo" userId="S::uo282651@uniovi.es::da9ba608-9af4-417d-867f-1240f84a6b62" providerId="AD" clId="Web-{E1AB181B-04EF-4FFB-B0EE-5CF50D1D98B4}" dt="2024-02-27T14:52:14.492" v="33"/>
          <ac:picMkLst>
            <pc:docMk/>
            <pc:sldMk cId="2965637173" sldId="262"/>
            <ac:picMk id="10" creationId="{5363542B-9109-3B71-10E3-23E8E3581C1E}"/>
          </ac:picMkLst>
        </pc:picChg>
      </pc:sldChg>
      <pc:sldChg chg="addSp modSp mod setBg">
        <pc:chgData name="Rubén Martínez Ginzo" userId="S::uo282651@uniovi.es::da9ba608-9af4-417d-867f-1240f84a6b62" providerId="AD" clId="Web-{E1AB181B-04EF-4FFB-B0EE-5CF50D1D98B4}" dt="2024-02-27T15:08:24.491" v="468" actId="20577"/>
        <pc:sldMkLst>
          <pc:docMk/>
          <pc:sldMk cId="1736158732" sldId="263"/>
        </pc:sldMkLst>
        <pc:spChg chg="mod">
          <ac:chgData name="Rubén Martínez Ginzo" userId="S::uo282651@uniovi.es::da9ba608-9af4-417d-867f-1240f84a6b62" providerId="AD" clId="Web-{E1AB181B-04EF-4FFB-B0EE-5CF50D1D98B4}" dt="2024-02-27T14:52:45.103" v="39"/>
          <ac:spMkLst>
            <pc:docMk/>
            <pc:sldMk cId="1736158732" sldId="263"/>
            <ac:spMk id="2" creationId="{AE135BD5-A608-8357-C9C3-38F0E542DD75}"/>
          </ac:spMkLst>
        </pc:spChg>
        <pc:spChg chg="mod ord">
          <ac:chgData name="Rubén Martínez Ginzo" userId="S::uo282651@uniovi.es::da9ba608-9af4-417d-867f-1240f84a6b62" providerId="AD" clId="Web-{E1AB181B-04EF-4FFB-B0EE-5CF50D1D98B4}" dt="2024-02-27T15:08:24.491" v="468" actId="20577"/>
          <ac:spMkLst>
            <pc:docMk/>
            <pc:sldMk cId="1736158732" sldId="263"/>
            <ac:spMk id="7" creationId="{C7D5548A-D7F9-4554-9BAC-89E8C54EDE48}"/>
          </ac:spMkLst>
        </pc:spChg>
        <pc:spChg chg="add">
          <ac:chgData name="Rubén Martínez Ginzo" userId="S::uo282651@uniovi.es::da9ba608-9af4-417d-867f-1240f84a6b62" providerId="AD" clId="Web-{E1AB181B-04EF-4FFB-B0EE-5CF50D1D98B4}" dt="2024-02-27T14:52:45.103" v="39"/>
          <ac:spMkLst>
            <pc:docMk/>
            <pc:sldMk cId="1736158732" sldId="263"/>
            <ac:spMk id="12" creationId="{2C61293E-6EBE-43EF-A52C-9BEBFD7679D4}"/>
          </ac:spMkLst>
        </pc:spChg>
        <pc:spChg chg="add">
          <ac:chgData name="Rubén Martínez Ginzo" userId="S::uo282651@uniovi.es::da9ba608-9af4-417d-867f-1240f84a6b62" providerId="AD" clId="Web-{E1AB181B-04EF-4FFB-B0EE-5CF50D1D98B4}" dt="2024-02-27T14:52:45.103" v="39"/>
          <ac:spMkLst>
            <pc:docMk/>
            <pc:sldMk cId="1736158732" sldId="263"/>
            <ac:spMk id="14" creationId="{21540236-BFD5-4A9D-8840-4703E7F76825}"/>
          </ac:spMkLst>
        </pc:spChg>
        <pc:picChg chg="add mod">
          <ac:chgData name="Rubén Martínez Ginzo" userId="S::uo282651@uniovi.es::da9ba608-9af4-417d-867f-1240f84a6b62" providerId="AD" clId="Web-{E1AB181B-04EF-4FFB-B0EE-5CF50D1D98B4}" dt="2024-02-27T14:52:45.103" v="39"/>
          <ac:picMkLst>
            <pc:docMk/>
            <pc:sldMk cId="1736158732" sldId="263"/>
            <ac:picMk id="3" creationId="{70F8B688-3E72-53D4-2EE5-84CC994B5D12}"/>
          </ac:picMkLst>
        </pc:picChg>
      </pc:sldChg>
      <pc:sldChg chg="addSp delSp modSp mod setBg">
        <pc:chgData name="Rubén Martínez Ginzo" userId="S::uo282651@uniovi.es::da9ba608-9af4-417d-867f-1240f84a6b62" providerId="AD" clId="Web-{E1AB181B-04EF-4FFB-B0EE-5CF50D1D98B4}" dt="2024-02-27T15:07:58.069" v="467" actId="20577"/>
        <pc:sldMkLst>
          <pc:docMk/>
          <pc:sldMk cId="2867248131" sldId="264"/>
        </pc:sldMkLst>
        <pc:spChg chg="mod">
          <ac:chgData name="Rubén Martínez Ginzo" userId="S::uo282651@uniovi.es::da9ba608-9af4-417d-867f-1240f84a6b62" providerId="AD" clId="Web-{E1AB181B-04EF-4FFB-B0EE-5CF50D1D98B4}" dt="2024-02-27T14:55:32.639" v="138"/>
          <ac:spMkLst>
            <pc:docMk/>
            <pc:sldMk cId="2867248131" sldId="264"/>
            <ac:spMk id="2" creationId="{AE135BD5-A608-8357-C9C3-38F0E542DD75}"/>
          </ac:spMkLst>
        </pc:spChg>
        <pc:spChg chg="add del mod">
          <ac:chgData name="Rubén Martínez Ginzo" userId="S::uo282651@uniovi.es::da9ba608-9af4-417d-867f-1240f84a6b62" providerId="AD" clId="Web-{E1AB181B-04EF-4FFB-B0EE-5CF50D1D98B4}" dt="2024-02-27T14:55:28.748" v="137"/>
          <ac:spMkLst>
            <pc:docMk/>
            <pc:sldMk cId="2867248131" sldId="264"/>
            <ac:spMk id="4" creationId="{20CE9056-0414-30D0-1EEA-DF8C156042E9}"/>
          </ac:spMkLst>
        </pc:spChg>
        <pc:spChg chg="add mod">
          <ac:chgData name="Rubén Martínez Ginzo" userId="S::uo282651@uniovi.es::da9ba608-9af4-417d-867f-1240f84a6b62" providerId="AD" clId="Web-{E1AB181B-04EF-4FFB-B0EE-5CF50D1D98B4}" dt="2024-02-27T15:07:58.069" v="467" actId="20577"/>
          <ac:spMkLst>
            <pc:docMk/>
            <pc:sldMk cId="2867248131" sldId="264"/>
            <ac:spMk id="10" creationId="{72AF7C43-76C4-85A4-7274-1E0AC89AAA0E}"/>
          </ac:spMkLst>
        </pc:spChg>
        <pc:spChg chg="add">
          <ac:chgData name="Rubén Martínez Ginzo" userId="S::uo282651@uniovi.es::da9ba608-9af4-417d-867f-1240f84a6b62" providerId="AD" clId="Web-{E1AB181B-04EF-4FFB-B0EE-5CF50D1D98B4}" dt="2024-02-27T14:55:32.639" v="138"/>
          <ac:spMkLst>
            <pc:docMk/>
            <pc:sldMk cId="2867248131" sldId="264"/>
            <ac:spMk id="13" creationId="{F13C74B1-5B17-4795-BED0-7140497B445A}"/>
          </ac:spMkLst>
        </pc:spChg>
        <pc:spChg chg="add">
          <ac:chgData name="Rubén Martínez Ginzo" userId="S::uo282651@uniovi.es::da9ba608-9af4-417d-867f-1240f84a6b62" providerId="AD" clId="Web-{E1AB181B-04EF-4FFB-B0EE-5CF50D1D98B4}" dt="2024-02-27T14:55:32.639" v="138"/>
          <ac:spMkLst>
            <pc:docMk/>
            <pc:sldMk cId="2867248131" sldId="264"/>
            <ac:spMk id="15" creationId="{D4974D33-8DC5-464E-8C6D-BE58F0669C17}"/>
          </ac:spMkLst>
        </pc:spChg>
        <pc:picChg chg="del">
          <ac:chgData name="Rubén Martínez Ginzo" userId="S::uo282651@uniovi.es::da9ba608-9af4-417d-867f-1240f84a6b62" providerId="AD" clId="Web-{E1AB181B-04EF-4FFB-B0EE-5CF50D1D98B4}" dt="2024-02-27T14:53:57.808" v="136"/>
          <ac:picMkLst>
            <pc:docMk/>
            <pc:sldMk cId="2867248131" sldId="264"/>
            <ac:picMk id="5" creationId="{B733F4DE-92EC-5432-D102-AF07333F4027}"/>
          </ac:picMkLst>
        </pc:picChg>
        <pc:picChg chg="add mod ord">
          <ac:chgData name="Rubén Martínez Ginzo" userId="S::uo282651@uniovi.es::da9ba608-9af4-417d-867f-1240f84a6b62" providerId="AD" clId="Web-{E1AB181B-04EF-4FFB-B0EE-5CF50D1D98B4}" dt="2024-02-27T14:55:32.639" v="138"/>
          <ac:picMkLst>
            <pc:docMk/>
            <pc:sldMk cId="2867248131" sldId="264"/>
            <ac:picMk id="6" creationId="{894ECCD3-66F0-AD4C-F75B-7933435AF882}"/>
          </ac:picMkLst>
        </pc:picChg>
      </pc:sldChg>
      <pc:sldChg chg="addSp delSp modSp new mod setBg">
        <pc:chgData name="Rubén Martínez Ginzo" userId="S::uo282651@uniovi.es::da9ba608-9af4-417d-867f-1240f84a6b62" providerId="AD" clId="Web-{E1AB181B-04EF-4FFB-B0EE-5CF50D1D98B4}" dt="2024-02-27T14:57:18.767" v="140"/>
        <pc:sldMkLst>
          <pc:docMk/>
          <pc:sldMk cId="3638945071" sldId="265"/>
        </pc:sldMkLst>
        <pc:spChg chg="mod">
          <ac:chgData name="Rubén Martínez Ginzo" userId="S::uo282651@uniovi.es::da9ba608-9af4-417d-867f-1240f84a6b62" providerId="AD" clId="Web-{E1AB181B-04EF-4FFB-B0EE-5CF50D1D98B4}" dt="2024-02-27T14:57:18.767" v="140"/>
          <ac:spMkLst>
            <pc:docMk/>
            <pc:sldMk cId="3638945071" sldId="265"/>
            <ac:spMk id="2" creationId="{3397FED6-06F9-74C3-4937-09D151022385}"/>
          </ac:spMkLst>
        </pc:spChg>
        <pc:spChg chg="del">
          <ac:chgData name="Rubén Martínez Ginzo" userId="S::uo282651@uniovi.es::da9ba608-9af4-417d-867f-1240f84a6b62" providerId="AD" clId="Web-{E1AB181B-04EF-4FFB-B0EE-5CF50D1D98B4}" dt="2024-02-27T14:57:16.533" v="139"/>
          <ac:spMkLst>
            <pc:docMk/>
            <pc:sldMk cId="3638945071" sldId="265"/>
            <ac:spMk id="3" creationId="{20B3BE2D-1CE7-F009-375F-3232553EDE5D}"/>
          </ac:spMkLst>
        </pc:spChg>
        <pc:spChg chg="add">
          <ac:chgData name="Rubén Martínez Ginzo" userId="S::uo282651@uniovi.es::da9ba608-9af4-417d-867f-1240f84a6b62" providerId="AD" clId="Web-{E1AB181B-04EF-4FFB-B0EE-5CF50D1D98B4}" dt="2024-02-27T14:57:18.767" v="140"/>
          <ac:spMkLst>
            <pc:docMk/>
            <pc:sldMk cId="3638945071" sldId="265"/>
            <ac:spMk id="8" creationId="{18DDD151-AF57-71BD-48FA-437D89C90641}"/>
          </ac:spMkLst>
        </pc:spChg>
        <pc:spChg chg="add">
          <ac:chgData name="Rubén Martínez Ginzo" userId="S::uo282651@uniovi.es::da9ba608-9af4-417d-867f-1240f84a6b62" providerId="AD" clId="Web-{E1AB181B-04EF-4FFB-B0EE-5CF50D1D98B4}" dt="2024-02-27T14:57:18.767" v="140"/>
          <ac:spMkLst>
            <pc:docMk/>
            <pc:sldMk cId="3638945071" sldId="265"/>
            <ac:spMk id="11" creationId="{F13C74B1-5B17-4795-BED0-7140497B445A}"/>
          </ac:spMkLst>
        </pc:spChg>
        <pc:spChg chg="add">
          <ac:chgData name="Rubén Martínez Ginzo" userId="S::uo282651@uniovi.es::da9ba608-9af4-417d-867f-1240f84a6b62" providerId="AD" clId="Web-{E1AB181B-04EF-4FFB-B0EE-5CF50D1D98B4}" dt="2024-02-27T14:57:18.767" v="140"/>
          <ac:spMkLst>
            <pc:docMk/>
            <pc:sldMk cId="3638945071" sldId="265"/>
            <ac:spMk id="13" creationId="{D4974D33-8DC5-464E-8C6D-BE58F0669C17}"/>
          </ac:spMkLst>
        </pc:spChg>
        <pc:picChg chg="add mod ord">
          <ac:chgData name="Rubén Martínez Ginzo" userId="S::uo282651@uniovi.es::da9ba608-9af4-417d-867f-1240f84a6b62" providerId="AD" clId="Web-{E1AB181B-04EF-4FFB-B0EE-5CF50D1D98B4}" dt="2024-02-27T14:57:18.767" v="140"/>
          <ac:picMkLst>
            <pc:docMk/>
            <pc:sldMk cId="3638945071" sldId="265"/>
            <ac:picMk id="4" creationId="{8BAEDE65-3911-391F-D5B6-BC5DE0FE6984}"/>
          </ac:picMkLst>
        </pc:picChg>
      </pc:sldChg>
    </pc:docChg>
  </pc:docChgLst>
  <pc:docChgLst>
    <pc:chgData name="Francisco Gabriel Puga Lojo" userId="b9ff29f4-0942-4e53-9a9c-35e8a9bc66ee" providerId="ADAL" clId="{26B4D749-E486-7F4A-B8EA-6AF274FD4C25}"/>
    <pc:docChg chg="custSel addSld delSld modSld">
      <pc:chgData name="Francisco Gabriel Puga Lojo" userId="b9ff29f4-0942-4e53-9a9c-35e8a9bc66ee" providerId="ADAL" clId="{26B4D749-E486-7F4A-B8EA-6AF274FD4C25}" dt="2024-02-27T15:05:13.374" v="165" actId="20577"/>
      <pc:docMkLst>
        <pc:docMk/>
      </pc:docMkLst>
      <pc:sldChg chg="del">
        <pc:chgData name="Francisco Gabriel Puga Lojo" userId="b9ff29f4-0942-4e53-9a9c-35e8a9bc66ee" providerId="ADAL" clId="{26B4D749-E486-7F4A-B8EA-6AF274FD4C25}" dt="2024-02-27T14:32:43.940" v="3" actId="2696"/>
        <pc:sldMkLst>
          <pc:docMk/>
          <pc:sldMk cId="2406273178" sldId="256"/>
        </pc:sldMkLst>
      </pc:sldChg>
      <pc:sldChg chg="add">
        <pc:chgData name="Francisco Gabriel Puga Lojo" userId="b9ff29f4-0942-4e53-9a9c-35e8a9bc66ee" providerId="ADAL" clId="{26B4D749-E486-7F4A-B8EA-6AF274FD4C25}" dt="2024-02-27T14:32:42.063" v="2"/>
        <pc:sldMkLst>
          <pc:docMk/>
          <pc:sldMk cId="1488204179" sldId="257"/>
        </pc:sldMkLst>
      </pc:sldChg>
      <pc:sldChg chg="add">
        <pc:chgData name="Francisco Gabriel Puga Lojo" userId="b9ff29f4-0942-4e53-9a9c-35e8a9bc66ee" providerId="ADAL" clId="{26B4D749-E486-7F4A-B8EA-6AF274FD4C25}" dt="2024-02-27T14:32:42.063" v="2"/>
        <pc:sldMkLst>
          <pc:docMk/>
          <pc:sldMk cId="397458884" sldId="258"/>
        </pc:sldMkLst>
      </pc:sldChg>
      <pc:sldChg chg="delSp modSp add del mod setBg delDesignElem">
        <pc:chgData name="Francisco Gabriel Puga Lojo" userId="b9ff29f4-0942-4e53-9a9c-35e8a9bc66ee" providerId="ADAL" clId="{26B4D749-E486-7F4A-B8EA-6AF274FD4C25}" dt="2024-02-27T15:01:59.113" v="160" actId="2696"/>
        <pc:sldMkLst>
          <pc:docMk/>
          <pc:sldMk cId="331150392" sldId="259"/>
        </pc:sldMkLst>
        <pc:spChg chg="mod">
          <ac:chgData name="Francisco Gabriel Puga Lojo" userId="b9ff29f4-0942-4e53-9a9c-35e8a9bc66ee" providerId="ADAL" clId="{26B4D749-E486-7F4A-B8EA-6AF274FD4C25}" dt="2024-02-27T14:34:28.694" v="4" actId="207"/>
          <ac:spMkLst>
            <pc:docMk/>
            <pc:sldMk cId="331150392" sldId="259"/>
            <ac:spMk id="2" creationId="{AE135BD5-A608-8357-C9C3-38F0E542DD75}"/>
          </ac:spMkLst>
        </pc:spChg>
        <pc:spChg chg="mod">
          <ac:chgData name="Francisco Gabriel Puga Lojo" userId="b9ff29f4-0942-4e53-9a9c-35e8a9bc66ee" providerId="ADAL" clId="{26B4D749-E486-7F4A-B8EA-6AF274FD4C25}" dt="2024-02-27T14:40:52.292" v="155" actId="20577"/>
          <ac:spMkLst>
            <pc:docMk/>
            <pc:sldMk cId="331150392" sldId="259"/>
            <ac:spMk id="3" creationId="{07EFAB1D-5283-8413-4F00-8FB5D93A5146}"/>
          </ac:spMkLst>
        </pc:spChg>
        <pc:spChg chg="del">
          <ac:chgData name="Francisco Gabriel Puga Lojo" userId="b9ff29f4-0942-4e53-9a9c-35e8a9bc66ee" providerId="ADAL" clId="{26B4D749-E486-7F4A-B8EA-6AF274FD4C25}" dt="2024-02-27T14:32:42.063" v="2"/>
          <ac:spMkLst>
            <pc:docMk/>
            <pc:sldMk cId="331150392" sldId="259"/>
            <ac:spMk id="8" creationId="{1B15ED52-F352-441B-82BF-E0EA34836D08}"/>
          </ac:spMkLst>
        </pc:spChg>
        <pc:spChg chg="del">
          <ac:chgData name="Francisco Gabriel Puga Lojo" userId="b9ff29f4-0942-4e53-9a9c-35e8a9bc66ee" providerId="ADAL" clId="{26B4D749-E486-7F4A-B8EA-6AF274FD4C25}" dt="2024-02-27T14:32:42.063" v="2"/>
          <ac:spMkLst>
            <pc:docMk/>
            <pc:sldMk cId="331150392" sldId="259"/>
            <ac:spMk id="10" creationId="{3B2E3793-BFE6-45A2-9B7B-E18844431C99}"/>
          </ac:spMkLst>
        </pc:spChg>
        <pc:spChg chg="del">
          <ac:chgData name="Francisco Gabriel Puga Lojo" userId="b9ff29f4-0942-4e53-9a9c-35e8a9bc66ee" providerId="ADAL" clId="{26B4D749-E486-7F4A-B8EA-6AF274FD4C25}" dt="2024-02-27T14:32:42.063" v="2"/>
          <ac:spMkLst>
            <pc:docMk/>
            <pc:sldMk cId="331150392" sldId="259"/>
            <ac:spMk id="12" creationId="{BC4C4868-CB8F-4AF9-9CDB-8108F2C19B67}"/>
          </ac:spMkLst>
        </pc:spChg>
        <pc:spChg chg="del">
          <ac:chgData name="Francisco Gabriel Puga Lojo" userId="b9ff29f4-0942-4e53-9a9c-35e8a9bc66ee" providerId="ADAL" clId="{26B4D749-E486-7F4A-B8EA-6AF274FD4C25}" dt="2024-02-27T14:32:42.063" v="2"/>
          <ac:spMkLst>
            <pc:docMk/>
            <pc:sldMk cId="331150392" sldId="259"/>
            <ac:spMk id="14" creationId="{375E0459-6403-40CD-989D-56A4407CA12E}"/>
          </ac:spMkLst>
        </pc:spChg>
        <pc:spChg chg="del">
          <ac:chgData name="Francisco Gabriel Puga Lojo" userId="b9ff29f4-0942-4e53-9a9c-35e8a9bc66ee" providerId="ADAL" clId="{26B4D749-E486-7F4A-B8EA-6AF274FD4C25}" dt="2024-02-27T14:32:42.063" v="2"/>
          <ac:spMkLst>
            <pc:docMk/>
            <pc:sldMk cId="331150392" sldId="259"/>
            <ac:spMk id="16" creationId="{53E5B1A8-3AC9-4BD1-9BBC-78CA94F2D1BA}"/>
          </ac:spMkLst>
        </pc:spChg>
      </pc:sldChg>
      <pc:sldChg chg="addSp delSp modSp add mod setBg delDesignElem">
        <pc:chgData name="Francisco Gabriel Puga Lojo" userId="b9ff29f4-0942-4e53-9a9c-35e8a9bc66ee" providerId="ADAL" clId="{26B4D749-E486-7F4A-B8EA-6AF274FD4C25}" dt="2024-02-27T14:43:44.573" v="159"/>
        <pc:sldMkLst>
          <pc:docMk/>
          <pc:sldMk cId="2732599472" sldId="260"/>
        </pc:sldMkLst>
        <pc:spChg chg="mod">
          <ac:chgData name="Francisco Gabriel Puga Lojo" userId="b9ff29f4-0942-4e53-9a9c-35e8a9bc66ee" providerId="ADAL" clId="{26B4D749-E486-7F4A-B8EA-6AF274FD4C25}" dt="2024-02-27T14:34:38.572" v="6" actId="1076"/>
          <ac:spMkLst>
            <pc:docMk/>
            <pc:sldMk cId="2732599472" sldId="260"/>
            <ac:spMk id="2" creationId="{AE135BD5-A608-8357-C9C3-38F0E542DD75}"/>
          </ac:spMkLst>
        </pc:spChg>
        <pc:spChg chg="add mod">
          <ac:chgData name="Francisco Gabriel Puga Lojo" userId="b9ff29f4-0942-4e53-9a9c-35e8a9bc66ee" providerId="ADAL" clId="{26B4D749-E486-7F4A-B8EA-6AF274FD4C25}" dt="2024-02-27T14:43:44.573" v="159"/>
          <ac:spMkLst>
            <pc:docMk/>
            <pc:sldMk cId="2732599472" sldId="260"/>
            <ac:spMk id="3" creationId="{0D8A1183-E2F8-6C92-3F0F-AD413DD23709}"/>
          </ac:spMkLst>
        </pc:spChg>
        <pc:spChg chg="del">
          <ac:chgData name="Francisco Gabriel Puga Lojo" userId="b9ff29f4-0942-4e53-9a9c-35e8a9bc66ee" providerId="ADAL" clId="{26B4D749-E486-7F4A-B8EA-6AF274FD4C25}" dt="2024-02-27T14:32:42.063" v="2"/>
          <ac:spMkLst>
            <pc:docMk/>
            <pc:sldMk cId="2732599472" sldId="260"/>
            <ac:spMk id="8" creationId="{1B15ED52-F352-441B-82BF-E0EA34836D08}"/>
          </ac:spMkLst>
        </pc:spChg>
        <pc:spChg chg="del">
          <ac:chgData name="Francisco Gabriel Puga Lojo" userId="b9ff29f4-0942-4e53-9a9c-35e8a9bc66ee" providerId="ADAL" clId="{26B4D749-E486-7F4A-B8EA-6AF274FD4C25}" dt="2024-02-27T14:32:42.063" v="2"/>
          <ac:spMkLst>
            <pc:docMk/>
            <pc:sldMk cId="2732599472" sldId="260"/>
            <ac:spMk id="10" creationId="{3B2E3793-BFE6-45A2-9B7B-E18844431C99}"/>
          </ac:spMkLst>
        </pc:spChg>
        <pc:spChg chg="del">
          <ac:chgData name="Francisco Gabriel Puga Lojo" userId="b9ff29f4-0942-4e53-9a9c-35e8a9bc66ee" providerId="ADAL" clId="{26B4D749-E486-7F4A-B8EA-6AF274FD4C25}" dt="2024-02-27T14:32:42.063" v="2"/>
          <ac:spMkLst>
            <pc:docMk/>
            <pc:sldMk cId="2732599472" sldId="260"/>
            <ac:spMk id="12" creationId="{BC4C4868-CB8F-4AF9-9CDB-8108F2C19B67}"/>
          </ac:spMkLst>
        </pc:spChg>
        <pc:spChg chg="del">
          <ac:chgData name="Francisco Gabriel Puga Lojo" userId="b9ff29f4-0942-4e53-9a9c-35e8a9bc66ee" providerId="ADAL" clId="{26B4D749-E486-7F4A-B8EA-6AF274FD4C25}" dt="2024-02-27T14:32:42.063" v="2"/>
          <ac:spMkLst>
            <pc:docMk/>
            <pc:sldMk cId="2732599472" sldId="260"/>
            <ac:spMk id="14" creationId="{375E0459-6403-40CD-989D-56A4407CA12E}"/>
          </ac:spMkLst>
        </pc:spChg>
        <pc:spChg chg="del">
          <ac:chgData name="Francisco Gabriel Puga Lojo" userId="b9ff29f4-0942-4e53-9a9c-35e8a9bc66ee" providerId="ADAL" clId="{26B4D749-E486-7F4A-B8EA-6AF274FD4C25}" dt="2024-02-27T14:32:42.063" v="2"/>
          <ac:spMkLst>
            <pc:docMk/>
            <pc:sldMk cId="2732599472" sldId="260"/>
            <ac:spMk id="16" creationId="{53E5B1A8-3AC9-4BD1-9BBC-78CA94F2D1BA}"/>
          </ac:spMkLst>
        </pc:spChg>
      </pc:sldChg>
      <pc:sldChg chg="modSp add mod">
        <pc:chgData name="Francisco Gabriel Puga Lojo" userId="b9ff29f4-0942-4e53-9a9c-35e8a9bc66ee" providerId="ADAL" clId="{26B4D749-E486-7F4A-B8EA-6AF274FD4C25}" dt="2024-02-27T15:05:13.374" v="165" actId="20577"/>
        <pc:sldMkLst>
          <pc:docMk/>
          <pc:sldMk cId="35096748" sldId="261"/>
        </pc:sldMkLst>
        <pc:spChg chg="mod">
          <ac:chgData name="Francisco Gabriel Puga Lojo" userId="b9ff29f4-0942-4e53-9a9c-35e8a9bc66ee" providerId="ADAL" clId="{26B4D749-E486-7F4A-B8EA-6AF274FD4C25}" dt="2024-02-27T15:05:13.374" v="165" actId="20577"/>
          <ac:spMkLst>
            <pc:docMk/>
            <pc:sldMk cId="35096748" sldId="261"/>
            <ac:spMk id="6" creationId="{568DA08F-9252-B9F2-E3B3-59B3F423ABEA}"/>
          </ac:spMkLst>
        </pc:spChg>
      </pc:sldChg>
      <pc:sldChg chg="add">
        <pc:chgData name="Francisco Gabriel Puga Lojo" userId="b9ff29f4-0942-4e53-9a9c-35e8a9bc66ee" providerId="ADAL" clId="{26B4D749-E486-7F4A-B8EA-6AF274FD4C25}" dt="2024-02-27T14:34:54.937" v="7"/>
        <pc:sldMkLst>
          <pc:docMk/>
          <pc:sldMk cId="2965637173" sldId="262"/>
        </pc:sldMkLst>
      </pc:sldChg>
      <pc:sldChg chg="add">
        <pc:chgData name="Francisco Gabriel Puga Lojo" userId="b9ff29f4-0942-4e53-9a9c-35e8a9bc66ee" providerId="ADAL" clId="{26B4D749-E486-7F4A-B8EA-6AF274FD4C25}" dt="2024-02-27T14:35:05.943" v="8"/>
        <pc:sldMkLst>
          <pc:docMk/>
          <pc:sldMk cId="1736158732" sldId="263"/>
        </pc:sldMkLst>
      </pc:sldChg>
      <pc:sldChg chg="add">
        <pc:chgData name="Francisco Gabriel Puga Lojo" userId="b9ff29f4-0942-4e53-9a9c-35e8a9bc66ee" providerId="ADAL" clId="{26B4D749-E486-7F4A-B8EA-6AF274FD4C25}" dt="2024-02-27T14:35:05.943" v="8"/>
        <pc:sldMkLst>
          <pc:docMk/>
          <pc:sldMk cId="2867248131" sldId="264"/>
        </pc:sldMkLst>
      </pc:sldChg>
    </pc:docChg>
  </pc:docChgLst>
  <pc:docChgLst>
    <pc:chgData name="Rubén Martínez Ginzo" userId="S::uo282651@uniovi.es::da9ba608-9af4-417d-867f-1240f84a6b62" providerId="AD" clId="Web-{9EC4E690-1981-4804-8234-B9D0ED326558}"/>
    <pc:docChg chg="modSld">
      <pc:chgData name="Rubén Martínez Ginzo" userId="S::uo282651@uniovi.es::da9ba608-9af4-417d-867f-1240f84a6b62" providerId="AD" clId="Web-{9EC4E690-1981-4804-8234-B9D0ED326558}" dt="2024-02-27T14:49:52.604" v="169" actId="20577"/>
      <pc:docMkLst>
        <pc:docMk/>
      </pc:docMkLst>
      <pc:sldChg chg="addSp modSp mod setBg">
        <pc:chgData name="Rubén Martínez Ginzo" userId="S::uo282651@uniovi.es::da9ba608-9af4-417d-867f-1240f84a6b62" providerId="AD" clId="Web-{9EC4E690-1981-4804-8234-B9D0ED326558}" dt="2024-02-27T14:47:53.209" v="145"/>
        <pc:sldMkLst>
          <pc:docMk/>
          <pc:sldMk cId="2732599472" sldId="260"/>
        </pc:sldMkLst>
        <pc:spChg chg="mod">
          <ac:chgData name="Rubén Martínez Ginzo" userId="S::uo282651@uniovi.es::da9ba608-9af4-417d-867f-1240f84a6b62" providerId="AD" clId="Web-{9EC4E690-1981-4804-8234-B9D0ED326558}" dt="2024-02-27T14:47:53.209" v="145"/>
          <ac:spMkLst>
            <pc:docMk/>
            <pc:sldMk cId="2732599472" sldId="260"/>
            <ac:spMk id="2" creationId="{AE135BD5-A608-8357-C9C3-38F0E542DD75}"/>
          </ac:spMkLst>
        </pc:spChg>
        <pc:spChg chg="mod">
          <ac:chgData name="Rubén Martínez Ginzo" userId="S::uo282651@uniovi.es::da9ba608-9af4-417d-867f-1240f84a6b62" providerId="AD" clId="Web-{9EC4E690-1981-4804-8234-B9D0ED326558}" dt="2024-02-27T14:47:53.209" v="145"/>
          <ac:spMkLst>
            <pc:docMk/>
            <pc:sldMk cId="2732599472" sldId="260"/>
            <ac:spMk id="3" creationId="{0D8A1183-E2F8-6C92-3F0F-AD413DD23709}"/>
          </ac:spMkLst>
        </pc:spChg>
        <pc:spChg chg="add">
          <ac:chgData name="Rubén Martínez Ginzo" userId="S::uo282651@uniovi.es::da9ba608-9af4-417d-867f-1240f84a6b62" providerId="AD" clId="Web-{9EC4E690-1981-4804-8234-B9D0ED326558}" dt="2024-02-27T14:47:53.209" v="145"/>
          <ac:spMkLst>
            <pc:docMk/>
            <pc:sldMk cId="2732599472" sldId="260"/>
            <ac:spMk id="7" creationId="{F13C74B1-5B17-4795-BED0-7140497B445A}"/>
          </ac:spMkLst>
        </pc:spChg>
        <pc:spChg chg="add">
          <ac:chgData name="Rubén Martínez Ginzo" userId="S::uo282651@uniovi.es::da9ba608-9af4-417d-867f-1240f84a6b62" providerId="AD" clId="Web-{9EC4E690-1981-4804-8234-B9D0ED326558}" dt="2024-02-27T14:47:53.209" v="145"/>
          <ac:spMkLst>
            <pc:docMk/>
            <pc:sldMk cId="2732599472" sldId="260"/>
            <ac:spMk id="9" creationId="{D4974D33-8DC5-464E-8C6D-BE58F0669C17}"/>
          </ac:spMkLst>
        </pc:spChg>
        <pc:picChg chg="mod ord">
          <ac:chgData name="Rubén Martínez Ginzo" userId="S::uo282651@uniovi.es::da9ba608-9af4-417d-867f-1240f84a6b62" providerId="AD" clId="Web-{9EC4E690-1981-4804-8234-B9D0ED326558}" dt="2024-02-27T14:47:53.209" v="145"/>
          <ac:picMkLst>
            <pc:docMk/>
            <pc:sldMk cId="2732599472" sldId="260"/>
            <ac:picMk id="5" creationId="{B733F4DE-92EC-5432-D102-AF07333F4027}"/>
          </ac:picMkLst>
        </pc:picChg>
      </pc:sldChg>
      <pc:sldChg chg="addSp delSp modSp mod setBg">
        <pc:chgData name="Rubén Martínez Ginzo" userId="S::uo282651@uniovi.es::da9ba608-9af4-417d-867f-1240f84a6b62" providerId="AD" clId="Web-{9EC4E690-1981-4804-8234-B9D0ED326558}" dt="2024-02-27T14:48:00.631" v="146"/>
        <pc:sldMkLst>
          <pc:docMk/>
          <pc:sldMk cId="35096748" sldId="261"/>
        </pc:sldMkLst>
        <pc:spChg chg="mod">
          <ac:chgData name="Rubén Martínez Ginzo" userId="S::uo282651@uniovi.es::da9ba608-9af4-417d-867f-1240f84a6b62" providerId="AD" clId="Web-{9EC4E690-1981-4804-8234-B9D0ED326558}" dt="2024-02-27T14:48:00.631" v="146"/>
          <ac:spMkLst>
            <pc:docMk/>
            <pc:sldMk cId="35096748" sldId="261"/>
            <ac:spMk id="2" creationId="{AE135BD5-A608-8357-C9C3-38F0E542DD75}"/>
          </ac:spMkLst>
        </pc:spChg>
        <pc:spChg chg="del">
          <ac:chgData name="Rubén Martínez Ginzo" userId="S::uo282651@uniovi.es::da9ba608-9af4-417d-867f-1240f84a6b62" providerId="AD" clId="Web-{9EC4E690-1981-4804-8234-B9D0ED326558}" dt="2024-02-27T14:38:20.811" v="0"/>
          <ac:spMkLst>
            <pc:docMk/>
            <pc:sldMk cId="35096748" sldId="261"/>
            <ac:spMk id="3" creationId="{07EFAB1D-5283-8413-4F00-8FB5D93A5146}"/>
          </ac:spMkLst>
        </pc:spChg>
        <pc:spChg chg="add del">
          <ac:chgData name="Rubén Martínez Ginzo" userId="S::uo282651@uniovi.es::da9ba608-9af4-417d-867f-1240f84a6b62" providerId="AD" clId="Web-{9EC4E690-1981-4804-8234-B9D0ED326558}" dt="2024-02-27T14:45:20.624" v="124"/>
          <ac:spMkLst>
            <pc:docMk/>
            <pc:sldMk cId="35096748" sldId="261"/>
            <ac:spMk id="5" creationId="{AC8C4638-ED93-E066-5586-AD04C933F1A5}"/>
          </ac:spMkLst>
        </pc:spChg>
        <pc:spChg chg="add mod">
          <ac:chgData name="Rubén Martínez Ginzo" userId="S::uo282651@uniovi.es::da9ba608-9af4-417d-867f-1240f84a6b62" providerId="AD" clId="Web-{9EC4E690-1981-4804-8234-B9D0ED326558}" dt="2024-02-27T14:48:00.631" v="146"/>
          <ac:spMkLst>
            <pc:docMk/>
            <pc:sldMk cId="35096748" sldId="261"/>
            <ac:spMk id="6" creationId="{568DA08F-9252-B9F2-E3B3-59B3F423ABEA}"/>
          </ac:spMkLst>
        </pc:spChg>
        <pc:spChg chg="add">
          <ac:chgData name="Rubén Martínez Ginzo" userId="S::uo282651@uniovi.es::da9ba608-9af4-417d-867f-1240f84a6b62" providerId="AD" clId="Web-{9EC4E690-1981-4804-8234-B9D0ED326558}" dt="2024-02-27T14:48:00.631" v="146"/>
          <ac:spMkLst>
            <pc:docMk/>
            <pc:sldMk cId="35096748" sldId="261"/>
            <ac:spMk id="11" creationId="{743AA782-23D1-4521-8CAD-47662984AA08}"/>
          </ac:spMkLst>
        </pc:spChg>
        <pc:spChg chg="add">
          <ac:chgData name="Rubén Martínez Ginzo" userId="S::uo282651@uniovi.es::da9ba608-9af4-417d-867f-1240f84a6b62" providerId="AD" clId="Web-{9EC4E690-1981-4804-8234-B9D0ED326558}" dt="2024-02-27T14:48:00.631" v="146"/>
          <ac:spMkLst>
            <pc:docMk/>
            <pc:sldMk cId="35096748" sldId="261"/>
            <ac:spMk id="13" creationId="{71877DBC-BB60-40F0-AC93-2ACDBAAE60CE}"/>
          </ac:spMkLst>
        </pc:spChg>
        <pc:picChg chg="add mod ord">
          <ac:chgData name="Rubén Martínez Ginzo" userId="S::uo282651@uniovi.es::da9ba608-9af4-417d-867f-1240f84a6b62" providerId="AD" clId="Web-{9EC4E690-1981-4804-8234-B9D0ED326558}" dt="2024-02-27T14:48:00.631" v="146"/>
          <ac:picMkLst>
            <pc:docMk/>
            <pc:sldMk cId="35096748" sldId="261"/>
            <ac:picMk id="4" creationId="{887E9425-A6B3-543A-6ADF-4A3B3AB5D9FB}"/>
          </ac:picMkLst>
        </pc:picChg>
      </pc:sldChg>
      <pc:sldChg chg="addSp delSp modSp">
        <pc:chgData name="Rubén Martínez Ginzo" userId="S::uo282651@uniovi.es::da9ba608-9af4-417d-867f-1240f84a6b62" providerId="AD" clId="Web-{9EC4E690-1981-4804-8234-B9D0ED326558}" dt="2024-02-27T14:47:39.521" v="144" actId="20577"/>
        <pc:sldMkLst>
          <pc:docMk/>
          <pc:sldMk cId="2965637173" sldId="262"/>
        </pc:sldMkLst>
        <pc:spChg chg="mod">
          <ac:chgData name="Rubén Martínez Ginzo" userId="S::uo282651@uniovi.es::da9ba608-9af4-417d-867f-1240f84a6b62" providerId="AD" clId="Web-{9EC4E690-1981-4804-8234-B9D0ED326558}" dt="2024-02-27T14:40:25.894" v="49" actId="20577"/>
          <ac:spMkLst>
            <pc:docMk/>
            <pc:sldMk cId="2965637173" sldId="262"/>
            <ac:spMk id="2" creationId="{AE135BD5-A608-8357-C9C3-38F0E542DD75}"/>
          </ac:spMkLst>
        </pc:spChg>
        <pc:spChg chg="add del mod">
          <ac:chgData name="Rubén Martínez Ginzo" userId="S::uo282651@uniovi.es::da9ba608-9af4-417d-867f-1240f84a6b62" providerId="AD" clId="Web-{9EC4E690-1981-4804-8234-B9D0ED326558}" dt="2024-02-27T14:41:27.131" v="51"/>
          <ac:spMkLst>
            <pc:docMk/>
            <pc:sldMk cId="2965637173" sldId="262"/>
            <ac:spMk id="4" creationId="{565DAB87-A010-7667-050E-590FCAC94DE6}"/>
          </ac:spMkLst>
        </pc:spChg>
        <pc:spChg chg="add del mod">
          <ac:chgData name="Rubén Martínez Ginzo" userId="S::uo282651@uniovi.es::da9ba608-9af4-417d-867f-1240f84a6b62" providerId="AD" clId="Web-{9EC4E690-1981-4804-8234-B9D0ED326558}" dt="2024-02-27T14:41:57.492" v="55"/>
          <ac:spMkLst>
            <pc:docMk/>
            <pc:sldMk cId="2965637173" sldId="262"/>
            <ac:spMk id="8" creationId="{40375656-22BB-3A5B-AC48-43853B3B7DEB}"/>
          </ac:spMkLst>
        </pc:spChg>
        <pc:spChg chg="add mod">
          <ac:chgData name="Rubén Martínez Ginzo" userId="S::uo282651@uniovi.es::da9ba608-9af4-417d-867f-1240f84a6b62" providerId="AD" clId="Web-{9EC4E690-1981-4804-8234-B9D0ED326558}" dt="2024-02-27T14:44:51.405" v="121" actId="20577"/>
          <ac:spMkLst>
            <pc:docMk/>
            <pc:sldMk cId="2965637173" sldId="262"/>
            <ac:spMk id="11" creationId="{74B7D391-2324-1FA7-A8FC-93F66A71DFFE}"/>
          </ac:spMkLst>
        </pc:spChg>
        <pc:spChg chg="add mod">
          <ac:chgData name="Rubén Martínez Ginzo" userId="S::uo282651@uniovi.es::da9ba608-9af4-417d-867f-1240f84a6b62" providerId="AD" clId="Web-{9EC4E690-1981-4804-8234-B9D0ED326558}" dt="2024-02-27T14:44:54.155" v="122" actId="20577"/>
          <ac:spMkLst>
            <pc:docMk/>
            <pc:sldMk cId="2965637173" sldId="262"/>
            <ac:spMk id="12" creationId="{982EB47C-2523-75B4-46EB-411F6A16428D}"/>
          </ac:spMkLst>
        </pc:spChg>
        <pc:spChg chg="add mod">
          <ac:chgData name="Rubén Martínez Ginzo" userId="S::uo282651@uniovi.es::da9ba608-9af4-417d-867f-1240f84a6b62" providerId="AD" clId="Web-{9EC4E690-1981-4804-8234-B9D0ED326558}" dt="2024-02-27T14:47:39.521" v="144" actId="20577"/>
          <ac:spMkLst>
            <pc:docMk/>
            <pc:sldMk cId="2965637173" sldId="262"/>
            <ac:spMk id="13" creationId="{158CCAC0-742E-5BEE-84FE-4BB541C7595F}"/>
          </ac:spMkLst>
        </pc:spChg>
        <pc:picChg chg="del">
          <ac:chgData name="Rubén Martínez Ginzo" userId="S::uo282651@uniovi.es::da9ba608-9af4-417d-867f-1240f84a6b62" providerId="AD" clId="Web-{9EC4E690-1981-4804-8234-B9D0ED326558}" dt="2024-02-27T14:40:27.285" v="50"/>
          <ac:picMkLst>
            <pc:docMk/>
            <pc:sldMk cId="2965637173" sldId="262"/>
            <ac:picMk id="5" creationId="{B733F4DE-92EC-5432-D102-AF07333F4027}"/>
          </ac:picMkLst>
        </pc:picChg>
        <pc:picChg chg="add del mod ord">
          <ac:chgData name="Rubén Martínez Ginzo" userId="S::uo282651@uniovi.es::da9ba608-9af4-417d-867f-1240f84a6b62" providerId="AD" clId="Web-{9EC4E690-1981-4804-8234-B9D0ED326558}" dt="2024-02-27T14:41:46.179" v="54"/>
          <ac:picMkLst>
            <pc:docMk/>
            <pc:sldMk cId="2965637173" sldId="262"/>
            <ac:picMk id="6" creationId="{BAE02408-53F0-6BC6-B675-EEDA0A874EF1}"/>
          </ac:picMkLst>
        </pc:picChg>
        <pc:picChg chg="add mod ord">
          <ac:chgData name="Rubén Martínez Ginzo" userId="S::uo282651@uniovi.es::da9ba608-9af4-417d-867f-1240f84a6b62" providerId="AD" clId="Web-{9EC4E690-1981-4804-8234-B9D0ED326558}" dt="2024-02-27T14:43:51.449" v="92" actId="1076"/>
          <ac:picMkLst>
            <pc:docMk/>
            <pc:sldMk cId="2965637173" sldId="262"/>
            <ac:picMk id="9" creationId="{3A4EBF86-5A68-5BA0-9A7A-702699205065}"/>
          </ac:picMkLst>
        </pc:picChg>
        <pc:picChg chg="add mod">
          <ac:chgData name="Rubén Martínez Ginzo" userId="S::uo282651@uniovi.es::da9ba608-9af4-417d-867f-1240f84a6b62" providerId="AD" clId="Web-{9EC4E690-1981-4804-8234-B9D0ED326558}" dt="2024-02-27T14:43:48.887" v="91" actId="1076"/>
          <ac:picMkLst>
            <pc:docMk/>
            <pc:sldMk cId="2965637173" sldId="262"/>
            <ac:picMk id="10" creationId="{5363542B-9109-3B71-10E3-23E8E3581C1E}"/>
          </ac:picMkLst>
        </pc:picChg>
      </pc:sldChg>
      <pc:sldChg chg="addSp delSp modSp">
        <pc:chgData name="Rubén Martínez Ginzo" userId="S::uo282651@uniovi.es::da9ba608-9af4-417d-867f-1240f84a6b62" providerId="AD" clId="Web-{9EC4E690-1981-4804-8234-B9D0ED326558}" dt="2024-02-27T14:49:52.604" v="169" actId="20577"/>
        <pc:sldMkLst>
          <pc:docMk/>
          <pc:sldMk cId="1736158732" sldId="263"/>
        </pc:sldMkLst>
        <pc:spChg chg="mod">
          <ac:chgData name="Rubén Martínez Ginzo" userId="S::uo282651@uniovi.es::da9ba608-9af4-417d-867f-1240f84a6b62" providerId="AD" clId="Web-{9EC4E690-1981-4804-8234-B9D0ED326558}" dt="2024-02-27T14:48:23.132" v="155" actId="20577"/>
          <ac:spMkLst>
            <pc:docMk/>
            <pc:sldMk cId="1736158732" sldId="263"/>
            <ac:spMk id="2" creationId="{AE135BD5-A608-8357-C9C3-38F0E542DD75}"/>
          </ac:spMkLst>
        </pc:spChg>
        <pc:spChg chg="del">
          <ac:chgData name="Rubén Martínez Ginzo" userId="S::uo282651@uniovi.es::da9ba608-9af4-417d-867f-1240f84a6b62" providerId="AD" clId="Web-{9EC4E690-1981-4804-8234-B9D0ED326558}" dt="2024-02-27T14:48:31.351" v="156"/>
          <ac:spMkLst>
            <pc:docMk/>
            <pc:sldMk cId="1736158732" sldId="263"/>
            <ac:spMk id="3" creationId="{07EFAB1D-5283-8413-4F00-8FB5D93A5146}"/>
          </ac:spMkLst>
        </pc:spChg>
        <pc:spChg chg="add del">
          <ac:chgData name="Rubén Martínez Ginzo" userId="S::uo282651@uniovi.es::da9ba608-9af4-417d-867f-1240f84a6b62" providerId="AD" clId="Web-{9EC4E690-1981-4804-8234-B9D0ED326558}" dt="2024-02-27T14:49:02.071" v="159"/>
          <ac:spMkLst>
            <pc:docMk/>
            <pc:sldMk cId="1736158732" sldId="263"/>
            <ac:spMk id="5" creationId="{F1EC8861-DA73-CEA6-56F5-21812F413C46}"/>
          </ac:spMkLst>
        </pc:spChg>
        <pc:spChg chg="add mod">
          <ac:chgData name="Rubén Martínez Ginzo" userId="S::uo282651@uniovi.es::da9ba608-9af4-417d-867f-1240f84a6b62" providerId="AD" clId="Web-{9EC4E690-1981-4804-8234-B9D0ED326558}" dt="2024-02-27T14:49:52.604" v="169" actId="20577"/>
          <ac:spMkLst>
            <pc:docMk/>
            <pc:sldMk cId="1736158732" sldId="263"/>
            <ac:spMk id="7" creationId="{C7D5548A-D7F9-4554-9BAC-89E8C54EDE48}"/>
          </ac:spMkLst>
        </pc:spChg>
        <pc:picChg chg="add del mod ord">
          <ac:chgData name="Rubén Martínez Ginzo" userId="S::uo282651@uniovi.es::da9ba608-9af4-417d-867f-1240f84a6b62" providerId="AD" clId="Web-{9EC4E690-1981-4804-8234-B9D0ED326558}" dt="2024-02-27T14:49:13.102" v="160"/>
          <ac:picMkLst>
            <pc:docMk/>
            <pc:sldMk cId="1736158732" sldId="263"/>
            <ac:picMk id="4" creationId="{EC7440CE-880A-66A7-66DB-2844860AB93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27/02/2024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27/02/2024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27/02/2024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27/02/2024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27/02/2024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27/02/2024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27/02/2024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27/02/2024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27/02/2024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27/02/2024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27/02/2024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27/02/2024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FA8EA9-18B2-3000-E5BE-DF57CBC1E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490156-DEC8-39D6-A3ED-D652EEE359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C7A558E-191C-C0AF-8115-9B0F7A37D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578" y="3139"/>
            <a:ext cx="12297986" cy="685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204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6E11C7-AB0A-528D-2984-C1948E13D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6BD38F-5BE9-C982-AEB0-90408C201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E2CD204-9B64-9A42-ACD0-477B09861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11" y="169273"/>
            <a:ext cx="11822289" cy="668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58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E135BD5-A608-8357-C9C3-38F0E542D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/>
              <a:t>Cargadores All In One (EV Meter) </a:t>
            </a:r>
          </a:p>
        </p:txBody>
      </p:sp>
      <p:sp>
        <p:nvSpPr>
          <p:cNvPr id="9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D8A1183-E2F8-6C92-3F0F-AD413DD23709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>
                <a:effectLst/>
              </a:rPr>
              <a:t>Panel de carga All In One que permite extrapolar los datos por internet mediante API o página web. Soporta carga monofásica a 12kW y trifásica a 22kW, lo que es bastante inusual, pero puede ser un beneficio real para algunos que quieren carga rápida real.</a:t>
            </a:r>
            <a:endParaRPr lang="en-US" sz="2200"/>
          </a:p>
        </p:txBody>
      </p:sp>
      <p:pic>
        <p:nvPicPr>
          <p:cNvPr id="5" name="Marcador de contenido 4" descr="Imagen que contiene Icono&#10;&#10;Descripción generada automáticamente">
            <a:extLst>
              <a:ext uri="{FF2B5EF4-FFF2-40B4-BE49-F238E27FC236}">
                <a16:creationId xmlns:a16="http://schemas.microsoft.com/office/drawing/2014/main" id="{B733F4DE-92EC-5432-D102-AF07333F40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1" b="22484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32599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E135BD5-A608-8357-C9C3-38F0E542D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Medidor Neurio Meter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68DA08F-9252-B9F2-E3B3-59B3F423ABEA}"/>
              </a:ext>
            </a:extLst>
          </p:cNvPr>
          <p:cNvSpPr txBox="1"/>
          <p:nvPr/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err="1">
                <a:cs typeface="Calibri"/>
              </a:rPr>
              <a:t>Diseñado</a:t>
            </a:r>
            <a:r>
              <a:rPr lang="en-US" sz="2000">
                <a:cs typeface="Calibri"/>
              </a:rPr>
              <a:t> para </a:t>
            </a:r>
            <a:r>
              <a:rPr lang="en-US" sz="2000" err="1">
                <a:cs typeface="Calibri"/>
              </a:rPr>
              <a:t>integrarse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en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dispositivos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eléctricos</a:t>
            </a:r>
            <a:r>
              <a:rPr lang="en-US" sz="2000">
                <a:cs typeface="Calibri"/>
              </a:rPr>
              <a:t> para </a:t>
            </a:r>
            <a:r>
              <a:rPr lang="en-US" sz="2000" err="1">
                <a:cs typeface="Calibri"/>
              </a:rPr>
              <a:t>medir</a:t>
            </a:r>
            <a:r>
              <a:rPr lang="en-US" sz="2000">
                <a:cs typeface="Calibri"/>
              </a:rPr>
              <a:t> la </a:t>
            </a:r>
            <a:r>
              <a:rPr lang="en-US" sz="2000" err="1">
                <a:cs typeface="Calibri"/>
              </a:rPr>
              <a:t>cantidad</a:t>
            </a:r>
            <a:r>
              <a:rPr lang="en-US" sz="2000">
                <a:cs typeface="Calibri"/>
              </a:rPr>
              <a:t> de </a:t>
            </a:r>
            <a:r>
              <a:rPr lang="en-US" sz="2000" err="1">
                <a:cs typeface="Calibri"/>
              </a:rPr>
              <a:t>energía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en</a:t>
            </a:r>
            <a:r>
              <a:rPr lang="en-US" sz="2000">
                <a:cs typeface="Calibri"/>
              </a:rPr>
              <a:t> un </a:t>
            </a:r>
            <a:r>
              <a:rPr lang="en-US" sz="2000" err="1">
                <a:cs typeface="Calibri"/>
              </a:rPr>
              <a:t>período</a:t>
            </a:r>
            <a:r>
              <a:rPr lang="en-US" sz="2000">
                <a:cs typeface="Calibri"/>
              </a:rPr>
              <a:t> de </a:t>
            </a:r>
            <a:r>
              <a:rPr lang="en-US" sz="2000" err="1">
                <a:cs typeface="Calibri"/>
              </a:rPr>
              <a:t>tiempo</a:t>
            </a:r>
            <a:r>
              <a:rPr lang="en-US" sz="2000">
                <a:cs typeface="Calibri"/>
              </a:rPr>
              <a:t>. </a:t>
            </a:r>
            <a:r>
              <a:rPr lang="es-ES" sz="2000">
                <a:latin typeface="Calibri"/>
                <a:cs typeface="Times New Roman"/>
              </a:rPr>
              <a:t>C</a:t>
            </a:r>
            <a:r>
              <a:rPr lang="es-ES" sz="2000">
                <a:effectLst/>
                <a:latin typeface="Calibri"/>
                <a:ea typeface="Calibri" panose="020F0502020204030204" pitchFamily="34" charset="0"/>
                <a:cs typeface="Times New Roman"/>
              </a:rPr>
              <a:t>ompatible con la mayoría de los cuadros eléctricos residenciales norteamericanos, europeos y australianos. Está diseñado como una solución universal compatible con cualquier inversor solar o fabricante de baterías.</a:t>
            </a:r>
            <a:r>
              <a:rPr lang="es-ES" sz="2000">
                <a:latin typeface="Calibri"/>
                <a:ea typeface="Calibri" panose="020F0502020204030204" pitchFamily="34" charset="0"/>
                <a:cs typeface="Times New Roman"/>
              </a:rPr>
              <a:t> </a:t>
            </a:r>
            <a:endParaRPr lang="en-US" sz="2000" err="1">
              <a:cs typeface="Calibri"/>
            </a:endParaRPr>
          </a:p>
        </p:txBody>
      </p:sp>
      <p:pic>
        <p:nvPicPr>
          <p:cNvPr id="4" name="Marcador de contenido 3" descr="Interfaz de usuario gráfica, Aplicación, Teams&#10;&#10;Descripción generada automáticamente">
            <a:extLst>
              <a:ext uri="{FF2B5EF4-FFF2-40B4-BE49-F238E27FC236}">
                <a16:creationId xmlns:a16="http://schemas.microsoft.com/office/drawing/2014/main" id="{887E9425-A6B3-543A-6ADF-4A3B3AB5D9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6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E135BD5-A608-8357-C9C3-38F0E542D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Medidor Accuenergy</a:t>
            </a:r>
          </a:p>
        </p:txBody>
      </p:sp>
      <p:pic>
        <p:nvPicPr>
          <p:cNvPr id="9" name="Marcador de contenido 8" descr="Interfaz de usuario gráfica, Código QR&#10;&#10;Descripción generada automáticamente">
            <a:extLst>
              <a:ext uri="{FF2B5EF4-FFF2-40B4-BE49-F238E27FC236}">
                <a16:creationId xmlns:a16="http://schemas.microsoft.com/office/drawing/2014/main" id="{3A4EBF86-5A68-5BA0-9A7A-7026992050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936" y="998879"/>
            <a:ext cx="5458968" cy="4860242"/>
          </a:xfrm>
          <a:prstGeom prst="rect">
            <a:avLst/>
          </a:prstGeom>
        </p:spPr>
      </p:pic>
      <p:sp>
        <p:nvSpPr>
          <p:cNvPr id="18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4B7D391-2324-1FA7-A8FC-93F66A71DFFE}"/>
              </a:ext>
            </a:extLst>
          </p:cNvPr>
          <p:cNvSpPr txBox="1"/>
          <p:nvPr/>
        </p:nvSpPr>
        <p:spPr>
          <a:xfrm>
            <a:off x="6739128" y="2664886"/>
            <a:ext cx="4818888" cy="355078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400">
                <a:cs typeface="Calibri"/>
              </a:rPr>
              <a:t>Medidor de energía con posibilidad de enviar los datos por internet con un módulo</a:t>
            </a:r>
            <a:endParaRPr lang="en-US" sz="240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FF0000"/>
                </a:solidFill>
              </a:rPr>
              <a:t>~= 600 €</a:t>
            </a:r>
            <a:endParaRPr lang="en-US" sz="2400">
              <a:solidFill>
                <a:srgbClr val="FF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5637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E135BD5-A608-8357-C9C3-38F0E542D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s-ES" sz="5400"/>
              <a:t>Módulo TCP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0F8B688-3E72-53D4-2EE5-84CC994B5D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341"/>
          <a:stretch/>
        </p:blipFill>
        <p:spPr>
          <a:xfrm>
            <a:off x="460076" y="718878"/>
            <a:ext cx="3665307" cy="5405877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4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7D5548A-D7F9-4554-9BAC-89E8C54ED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2400">
                <a:cs typeface="Calibri"/>
              </a:rPr>
              <a:t>Módulo encargado de la transferencia de datos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alibri,Sans-Serif" panose="020B0604020202020204" pitchFamily="34" charset="0"/>
              <a:buChar char="-"/>
            </a:pPr>
            <a:r>
              <a:rPr lang="es-ES" sz="2400">
                <a:solidFill>
                  <a:srgbClr val="FF0000"/>
                </a:solidFill>
                <a:cs typeface="Calibri"/>
              </a:rPr>
              <a:t>~= 200 € </a:t>
            </a:r>
            <a:endParaRPr lang="es-ES" sz="2400">
              <a:cs typeface="Calibri"/>
            </a:endParaRPr>
          </a:p>
          <a:p>
            <a:endParaRPr lang="es-ES" sz="2200">
              <a:cs typeface="Calibri"/>
            </a:endParaRPr>
          </a:p>
          <a:p>
            <a:pPr marL="0" indent="0">
              <a:buNone/>
            </a:pPr>
            <a:endParaRPr lang="es-ES" sz="2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6158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E135BD5-A608-8357-C9C3-38F0E542D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s-ES" sz="5400"/>
              <a:t>Cobro a posteriori</a:t>
            </a:r>
          </a:p>
        </p:txBody>
      </p:sp>
      <p:sp>
        <p:nvSpPr>
          <p:cNvPr id="1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2AF7C43-76C4-85A4-7274-1E0AC89AA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>
                <a:cs typeface="Calibri"/>
              </a:rPr>
              <a:t>El </a:t>
            </a:r>
            <a:r>
              <a:rPr lang="en-US" sz="2200" err="1">
                <a:cs typeface="Calibri"/>
              </a:rPr>
              <a:t>cobro</a:t>
            </a:r>
            <a:r>
              <a:rPr lang="en-US" sz="2200">
                <a:cs typeface="Calibri"/>
              </a:rPr>
              <a:t> del </a:t>
            </a:r>
            <a:r>
              <a:rPr lang="en-US" sz="2200" err="1">
                <a:cs typeface="Calibri"/>
              </a:rPr>
              <a:t>alquiler</a:t>
            </a:r>
            <a:r>
              <a:rPr lang="en-US" sz="2200">
                <a:cs typeface="Calibri"/>
              </a:rPr>
              <a:t> de la plaza se </a:t>
            </a:r>
            <a:r>
              <a:rPr lang="en-US" sz="2200" err="1">
                <a:cs typeface="Calibri"/>
              </a:rPr>
              <a:t>dividirá</a:t>
            </a:r>
            <a:r>
              <a:rPr lang="en-US" sz="2200">
                <a:cs typeface="Calibri"/>
              </a:rPr>
              <a:t> </a:t>
            </a:r>
            <a:r>
              <a:rPr lang="en-US" sz="2200" err="1">
                <a:cs typeface="Calibri"/>
              </a:rPr>
              <a:t>en</a:t>
            </a:r>
            <a:r>
              <a:rPr lang="en-US" sz="2200">
                <a:cs typeface="Calibri"/>
              </a:rPr>
              <a:t> 2:</a:t>
            </a:r>
            <a:endParaRPr lang="es-ES">
              <a:cs typeface="Calibri" panose="020F0502020204030204"/>
            </a:endParaRPr>
          </a:p>
          <a:p>
            <a:pPr marL="0" indent="0">
              <a:buNone/>
            </a:pPr>
            <a:endParaRPr lang="en-US" sz="2200"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2200" err="1">
                <a:cs typeface="Calibri"/>
              </a:rPr>
              <a:t>Precio</a:t>
            </a:r>
            <a:r>
              <a:rPr lang="en-US" sz="2200">
                <a:cs typeface="Calibri"/>
              </a:rPr>
              <a:t> </a:t>
            </a:r>
            <a:r>
              <a:rPr lang="en-US" sz="2200" err="1">
                <a:cs typeface="Calibri"/>
              </a:rPr>
              <a:t>fijo</a:t>
            </a:r>
            <a:r>
              <a:rPr lang="en-US" sz="2200">
                <a:cs typeface="Calibri"/>
              </a:rPr>
              <a:t> del </a:t>
            </a:r>
            <a:r>
              <a:rPr lang="en-US" sz="2200" err="1">
                <a:cs typeface="Calibri"/>
              </a:rPr>
              <a:t>alquiler</a:t>
            </a:r>
            <a:r>
              <a:rPr lang="en-US" sz="2200">
                <a:cs typeface="Calibri"/>
              </a:rPr>
              <a:t> de la plaza.</a:t>
            </a:r>
          </a:p>
          <a:p>
            <a:pPr marL="457200" indent="-457200">
              <a:buAutoNum type="arabicPeriod"/>
            </a:pPr>
            <a:r>
              <a:rPr lang="en-US" sz="2200">
                <a:cs typeface="Calibri"/>
              </a:rPr>
              <a:t>Costo del </a:t>
            </a:r>
            <a:r>
              <a:rPr lang="en-US" sz="2200" err="1">
                <a:cs typeface="Calibri"/>
              </a:rPr>
              <a:t>consumo</a:t>
            </a:r>
            <a:r>
              <a:rPr lang="en-US" sz="2200">
                <a:cs typeface="Calibri"/>
              </a:rPr>
              <a:t> </a:t>
            </a:r>
            <a:r>
              <a:rPr lang="en-US" sz="2200" err="1">
                <a:cs typeface="Calibri"/>
              </a:rPr>
              <a:t>eléctrico</a:t>
            </a:r>
            <a:r>
              <a:rPr lang="en-US" sz="2200">
                <a:cs typeface="Calibri"/>
              </a:rPr>
              <a:t> </a:t>
            </a:r>
            <a:r>
              <a:rPr lang="en-US" sz="2200" err="1">
                <a:cs typeface="Calibri"/>
              </a:rPr>
              <a:t>utilizado</a:t>
            </a:r>
            <a:r>
              <a:rPr lang="en-US" sz="2200">
                <a:cs typeface="Calibri"/>
              </a:rPr>
              <a:t> para la carga.</a:t>
            </a:r>
          </a:p>
          <a:p>
            <a:pPr>
              <a:buAutoNum type="arabicPeriod"/>
            </a:pPr>
            <a:endParaRPr lang="en-US" sz="2200">
              <a:cs typeface="Calibri"/>
            </a:endParaRPr>
          </a:p>
        </p:txBody>
      </p:sp>
      <p:pic>
        <p:nvPicPr>
          <p:cNvPr id="6" name="Marcador de contenido 5" descr="Ejemplo de recibo de luz">
            <a:extLst>
              <a:ext uri="{FF2B5EF4-FFF2-40B4-BE49-F238E27FC236}">
                <a16:creationId xmlns:a16="http://schemas.microsoft.com/office/drawing/2014/main" id="{894ECCD3-66F0-AD4C-F75B-7933435AF8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49" r="-2" b="1153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67248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97FED6-06F9-74C3-4937-09D15102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s-ES" sz="5400">
                <a:cs typeface="Calibri Light"/>
              </a:rPr>
              <a:t>Sobrecoste fijo</a:t>
            </a:r>
            <a:endParaRPr lang="es-ES" sz="5400"/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8DDD151-AF57-71BD-48FA-437D89C90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200">
              <a:cs typeface="Calibri"/>
            </a:endParaRPr>
          </a:p>
          <a:p>
            <a:pPr marL="0" indent="0" algn="just">
              <a:buNone/>
            </a:pPr>
            <a:r>
              <a:rPr lang="en-US" sz="2200">
                <a:cs typeface="Calibri"/>
              </a:rPr>
              <a:t>El </a:t>
            </a:r>
            <a:r>
              <a:rPr lang="en-US" sz="2200" err="1">
                <a:cs typeface="Calibri"/>
              </a:rPr>
              <a:t>propietario</a:t>
            </a:r>
            <a:r>
              <a:rPr lang="en-US" sz="2200">
                <a:cs typeface="Calibri"/>
              </a:rPr>
              <a:t> pone un </a:t>
            </a:r>
            <a:r>
              <a:rPr lang="en-US" sz="2200" err="1">
                <a:cs typeface="Calibri"/>
              </a:rPr>
              <a:t>precio</a:t>
            </a:r>
            <a:r>
              <a:rPr lang="en-US" sz="2200">
                <a:cs typeface="Calibri"/>
              </a:rPr>
              <a:t> mayor a </a:t>
            </a:r>
            <a:r>
              <a:rPr lang="en-US" sz="2200" err="1">
                <a:cs typeface="Calibri"/>
              </a:rPr>
              <a:t>el</a:t>
            </a:r>
            <a:r>
              <a:rPr lang="en-US" sz="2200">
                <a:cs typeface="Calibri"/>
              </a:rPr>
              <a:t> </a:t>
            </a:r>
            <a:r>
              <a:rPr lang="en-US" sz="2200" err="1">
                <a:cs typeface="Calibri"/>
              </a:rPr>
              <a:t>alquiler</a:t>
            </a:r>
            <a:r>
              <a:rPr lang="en-US" sz="2200">
                <a:cs typeface="Calibri"/>
              </a:rPr>
              <a:t> </a:t>
            </a:r>
            <a:r>
              <a:rPr lang="en-US" sz="2200" err="1">
                <a:cs typeface="Calibri"/>
              </a:rPr>
              <a:t>teniendo</a:t>
            </a:r>
            <a:r>
              <a:rPr lang="en-US" sz="2200">
                <a:cs typeface="Calibri"/>
              </a:rPr>
              <a:t> </a:t>
            </a:r>
            <a:r>
              <a:rPr lang="en-US" sz="2200" err="1">
                <a:cs typeface="Calibri"/>
              </a:rPr>
              <a:t>en</a:t>
            </a:r>
            <a:r>
              <a:rPr lang="en-US" sz="2200">
                <a:cs typeface="Calibri"/>
              </a:rPr>
              <a:t> </a:t>
            </a:r>
            <a:r>
              <a:rPr lang="en-US" sz="2200" err="1">
                <a:cs typeface="Calibri"/>
              </a:rPr>
              <a:t>cuenta</a:t>
            </a:r>
            <a:r>
              <a:rPr lang="en-US" sz="2200">
                <a:cs typeface="Calibri"/>
              </a:rPr>
              <a:t> que </a:t>
            </a:r>
            <a:r>
              <a:rPr lang="en-US" sz="2200" err="1">
                <a:cs typeface="Calibri"/>
              </a:rPr>
              <a:t>el</a:t>
            </a:r>
            <a:r>
              <a:rPr lang="en-US" sz="2200">
                <a:cs typeface="Calibri"/>
              </a:rPr>
              <a:t> </a:t>
            </a:r>
            <a:r>
              <a:rPr lang="en-US" sz="2200" err="1">
                <a:cs typeface="Calibri"/>
              </a:rPr>
              <a:t>cliente</a:t>
            </a:r>
            <a:r>
              <a:rPr lang="en-US" sz="2200">
                <a:cs typeface="Calibri"/>
              </a:rPr>
              <a:t> </a:t>
            </a:r>
            <a:r>
              <a:rPr lang="en-US" sz="2200" err="1">
                <a:cs typeface="Calibri"/>
              </a:rPr>
              <a:t>puede</a:t>
            </a:r>
            <a:r>
              <a:rPr lang="en-US" sz="2200">
                <a:cs typeface="Calibri"/>
              </a:rPr>
              <a:t> </a:t>
            </a:r>
            <a:r>
              <a:rPr lang="en-US" sz="2200" err="1">
                <a:cs typeface="Calibri"/>
              </a:rPr>
              <a:t>hacer</a:t>
            </a:r>
            <a:r>
              <a:rPr lang="en-US" sz="2200">
                <a:cs typeface="Calibri"/>
              </a:rPr>
              <a:t> </a:t>
            </a:r>
            <a:r>
              <a:rPr lang="en-US" sz="2200" err="1">
                <a:cs typeface="Calibri"/>
              </a:rPr>
              <a:t>uso</a:t>
            </a:r>
            <a:r>
              <a:rPr lang="en-US" sz="2200">
                <a:cs typeface="Calibri"/>
              </a:rPr>
              <a:t> del punto de carga </a:t>
            </a:r>
            <a:r>
              <a:rPr lang="en-US" sz="2200" err="1">
                <a:cs typeface="Calibri"/>
              </a:rPr>
              <a:t>varias</a:t>
            </a:r>
            <a:r>
              <a:rPr lang="en-US" sz="2200">
                <a:cs typeface="Calibri"/>
              </a:rPr>
              <a:t> </a:t>
            </a:r>
            <a:r>
              <a:rPr lang="en-US" sz="2200" err="1">
                <a:cs typeface="Calibri"/>
              </a:rPr>
              <a:t>veces</a:t>
            </a:r>
            <a:r>
              <a:rPr lang="en-US" sz="2200">
                <a:cs typeface="Calibri"/>
              </a:rPr>
              <a:t>.</a:t>
            </a:r>
            <a:endParaRPr lang="en-US">
              <a:cs typeface="Calibri" panose="020F0502020204030204"/>
            </a:endParaRPr>
          </a:p>
        </p:txBody>
      </p:sp>
      <p:pic>
        <p:nvPicPr>
          <p:cNvPr id="4" name="Marcador de contenido 3" descr="precio-de-la-luz-casa-cable-con-monedas">
            <a:extLst>
              <a:ext uri="{FF2B5EF4-FFF2-40B4-BE49-F238E27FC236}">
                <a16:creationId xmlns:a16="http://schemas.microsoft.com/office/drawing/2014/main" id="{8BAEDE65-3911-391F-D5B6-BC5DE0FE69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34" r="1354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389450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3760B57A9050A41B8ECD167852D12BD" ma:contentTypeVersion="10" ma:contentTypeDescription="Crear nuevo documento." ma:contentTypeScope="" ma:versionID="017522e0e390b4dcd5dea7a453392f87">
  <xsd:schema xmlns:xsd="http://www.w3.org/2001/XMLSchema" xmlns:xs="http://www.w3.org/2001/XMLSchema" xmlns:p="http://schemas.microsoft.com/office/2006/metadata/properties" xmlns:ns2="101eaf33-1701-464d-baef-164c6127d51f" xmlns:ns3="4c77c7d1-2bb2-481b-aefe-101f32e9588a" targetNamespace="http://schemas.microsoft.com/office/2006/metadata/properties" ma:root="true" ma:fieldsID="67a159c79527be19bfac14fe95fc99df" ns2:_="" ns3:_="">
    <xsd:import namespace="101eaf33-1701-464d-baef-164c6127d51f"/>
    <xsd:import namespace="4c77c7d1-2bb2-481b-aefe-101f32e9588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1eaf33-1701-464d-baef-164c6127d5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Etiquetas de imagen" ma:readOnly="false" ma:fieldId="{5cf76f15-5ced-4ddc-b409-7134ff3c332f}" ma:taxonomyMulti="true" ma:sspId="efd49586-4e9d-4401-97cc-84a6e35ca03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77c7d1-2bb2-481b-aefe-101f32e9588a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07ce39c9-688e-4411-9501-255c93ef6400}" ma:internalName="TaxCatchAll" ma:showField="CatchAllData" ma:web="4c77c7d1-2bb2-481b-aefe-101f32e9588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c77c7d1-2bb2-481b-aefe-101f32e9588a" xsi:nil="true"/>
    <lcf76f155ced4ddcb4097134ff3c332f xmlns="101eaf33-1701-464d-baef-164c6127d51f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6F163AD-D724-4B69-B74C-923C47E7F71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5900785-F4A8-49A4-AD97-E51BD8C8EB7E}">
  <ds:schemaRefs>
    <ds:schemaRef ds:uri="101eaf33-1701-464d-baef-164c6127d51f"/>
    <ds:schemaRef ds:uri="4c77c7d1-2bb2-481b-aefe-101f32e9588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DAABD4F-6466-40E7-92D8-1BEA8DADA3C4}">
  <ds:schemaRefs>
    <ds:schemaRef ds:uri="101eaf33-1701-464d-baef-164c6127d51f"/>
    <ds:schemaRef ds:uri="4c77c7d1-2bb2-481b-aefe-101f32e9588a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Tema de Office</vt:lpstr>
      <vt:lpstr>PowerPoint Presentation</vt:lpstr>
      <vt:lpstr>PowerPoint Presentation</vt:lpstr>
      <vt:lpstr>Cargadores All In One (EV Meter) </vt:lpstr>
      <vt:lpstr>Medidor Neurio Meter</vt:lpstr>
      <vt:lpstr>Medidor Accuenergy</vt:lpstr>
      <vt:lpstr>Módulo TCP</vt:lpstr>
      <vt:lpstr>Cobro a posteriori</vt:lpstr>
      <vt:lpstr>Sobrecoste fijo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revision>1</cp:revision>
  <dcterms:created xsi:type="dcterms:W3CDTF">2024-02-27T14:31:31Z</dcterms:created>
  <dcterms:modified xsi:type="dcterms:W3CDTF">2024-02-27T15:15:54Z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0x01010083760B57A9050A41B8ECD167852D12BD</vt:lpwstr>
  </property>
  <property fmtid="{D5CDD505-2E9C-101B-9397-08002B2CF9AE}" pid="3" name="MediaServiceImageTags">
    <vt:lpwstr/>
  </property>
</Properties>
</file>