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1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5DB16-B6EE-4803-B70B-0F5695721B03}" v="24" dt="2024-03-05T13:34:41.156"/>
    <p1510:client id="{1E617462-292F-4407-984E-A08C5C19662C}" v="202" dt="2024-03-05T14:30:24.157"/>
    <p1510:client id="{24BA2AD1-1F99-43B5-B155-87E002801F93}" v="3" dt="2024-03-05T14:19:06.023"/>
    <p1510:client id="{2A0AB3B8-9608-4B03-AEE0-71F373AFBD9E}" v="1048" dt="2024-03-05T12:24:59.495"/>
    <p1510:client id="{48F3737E-5A2A-4361-864C-96CAE6D65B1B}" v="44" dt="2024-03-05T12:11:32.333"/>
    <p1510:client id="{60E1B27D-5546-4516-A364-B8C065E764D7}" v="11" dt="2024-03-05T13:37:02.921"/>
    <p1510:client id="{6EDABF9C-66F0-4CC6-BDAE-88558F636802}" v="4" dt="2024-03-05T15:03:26.294"/>
    <p1510:client id="{7058E207-BEED-4333-AE0A-11B8B5AF2506}" v="198" dt="2024-03-05T11:33:10.438"/>
    <p1510:client id="{946C2571-5BE6-4D56-A1D3-4A838F927D6F}" v="109" dt="2024-03-05T12:59:32.635"/>
    <p1510:client id="{A89B4EF7-0409-4167-A98B-3E54AB39EDDB}" v="43" dt="2024-03-05T14:08:58.653"/>
    <p1510:client id="{ADE4FF55-1B96-4B4C-BC44-006F715E7F11}" v="412" dt="2024-03-05T12:05:12.069"/>
    <p1510:client id="{FF734DE5-8EF1-42C3-9589-DBAC04F933AA}" v="2" dt="2024-03-05T15:28:4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Blanco Berbes" userId="S::uo275984@uniovi.es::e1aef172-9ca1-442b-816a-50c9a288c30a" providerId="AD" clId="Web-{6EDABF9C-66F0-4CC6-BDAE-88558F636802}"/>
    <pc:docChg chg="modSld">
      <pc:chgData name="Guillermo Blanco Berbes" userId="S::uo275984@uniovi.es::e1aef172-9ca1-442b-816a-50c9a288c30a" providerId="AD" clId="Web-{6EDABF9C-66F0-4CC6-BDAE-88558F636802}" dt="2024-03-05T14:42:11.676" v="2" actId="20577"/>
      <pc:docMkLst>
        <pc:docMk/>
      </pc:docMkLst>
      <pc:sldChg chg="modSp">
        <pc:chgData name="Guillermo Blanco Berbes" userId="S::uo275984@uniovi.es::e1aef172-9ca1-442b-816a-50c9a288c30a" providerId="AD" clId="Web-{6EDABF9C-66F0-4CC6-BDAE-88558F636802}" dt="2024-03-05T14:42:11.676" v="2" actId="20577"/>
        <pc:sldMkLst>
          <pc:docMk/>
          <pc:sldMk cId="4027274792" sldId="261"/>
        </pc:sldMkLst>
        <pc:spChg chg="mod">
          <ac:chgData name="Guillermo Blanco Berbes" userId="S::uo275984@uniovi.es::e1aef172-9ca1-442b-816a-50c9a288c30a" providerId="AD" clId="Web-{6EDABF9C-66F0-4CC6-BDAE-88558F636802}" dt="2024-03-05T14:42:11.676" v="2" actId="20577"/>
          <ac:spMkLst>
            <pc:docMk/>
            <pc:sldMk cId="4027274792" sldId="261"/>
            <ac:spMk id="3" creationId="{B33FC90A-F86C-70E6-E1EC-65032A39E8C6}"/>
          </ac:spMkLst>
        </pc:spChg>
      </pc:sldChg>
    </pc:docChg>
  </pc:docChgLst>
  <pc:docChgLst>
    <pc:chgData name="Diego Mieres Molinero" userId="S::uo282383@uniovi.es::5b2c633f-1095-4c9f-aea0-a34f70440633" providerId="AD" clId="Web-{60E1B27D-5546-4516-A364-B8C065E764D7}"/>
    <pc:docChg chg="addSld modSld">
      <pc:chgData name="Diego Mieres Molinero" userId="S::uo282383@uniovi.es::5b2c633f-1095-4c9f-aea0-a34f70440633" providerId="AD" clId="Web-{60E1B27D-5546-4516-A364-B8C065E764D7}" dt="2024-03-05T13:37:02.921" v="10" actId="20577"/>
      <pc:docMkLst>
        <pc:docMk/>
      </pc:docMkLst>
      <pc:sldChg chg="modSp">
        <pc:chgData name="Diego Mieres Molinero" userId="S::uo282383@uniovi.es::5b2c633f-1095-4c9f-aea0-a34f70440633" providerId="AD" clId="Web-{60E1B27D-5546-4516-A364-B8C065E764D7}" dt="2024-03-05T13:37:02.921" v="10" actId="20577"/>
        <pc:sldMkLst>
          <pc:docMk/>
          <pc:sldMk cId="4027274792" sldId="261"/>
        </pc:sldMkLst>
        <pc:spChg chg="mod">
          <ac:chgData name="Diego Mieres Molinero" userId="S::uo282383@uniovi.es::5b2c633f-1095-4c9f-aea0-a34f70440633" providerId="AD" clId="Web-{60E1B27D-5546-4516-A364-B8C065E764D7}" dt="2024-03-05T13:37:02.921" v="10" actId="20577"/>
          <ac:spMkLst>
            <pc:docMk/>
            <pc:sldMk cId="4027274792" sldId="261"/>
            <ac:spMk id="2" creationId="{EE89B818-CF4B-9437-A70F-490858CBFE3D}"/>
          </ac:spMkLst>
        </pc:spChg>
      </pc:sldChg>
      <pc:sldChg chg="modSp">
        <pc:chgData name="Diego Mieres Molinero" userId="S::uo282383@uniovi.es::5b2c633f-1095-4c9f-aea0-a34f70440633" providerId="AD" clId="Web-{60E1B27D-5546-4516-A364-B8C065E764D7}" dt="2024-03-05T13:36:38.592" v="6" actId="14100"/>
        <pc:sldMkLst>
          <pc:docMk/>
          <pc:sldMk cId="3434027396" sldId="262"/>
        </pc:sldMkLst>
        <pc:spChg chg="mod">
          <ac:chgData name="Diego Mieres Molinero" userId="S::uo282383@uniovi.es::5b2c633f-1095-4c9f-aea0-a34f70440633" providerId="AD" clId="Web-{60E1B27D-5546-4516-A364-B8C065E764D7}" dt="2024-03-05T13:36:38.592" v="6" actId="14100"/>
          <ac:spMkLst>
            <pc:docMk/>
            <pc:sldMk cId="3434027396" sldId="262"/>
            <ac:spMk id="3" creationId="{A5E13D9A-08B4-6332-9AAD-BD2D99541F60}"/>
          </ac:spMkLst>
        </pc:spChg>
      </pc:sldChg>
      <pc:sldChg chg="add replId">
        <pc:chgData name="Diego Mieres Molinero" userId="S::uo282383@uniovi.es::5b2c633f-1095-4c9f-aea0-a34f70440633" providerId="AD" clId="Web-{60E1B27D-5546-4516-A364-B8C065E764D7}" dt="2024-03-05T13:36:46.108" v="7"/>
        <pc:sldMkLst>
          <pc:docMk/>
          <pc:sldMk cId="696591218" sldId="263"/>
        </pc:sldMkLst>
      </pc:sldChg>
    </pc:docChg>
  </pc:docChgLst>
  <pc:docChgLst>
    <pc:chgData name="Diego Mieres Molinero" userId="S::uo282383@uniovi.es::5b2c633f-1095-4c9f-aea0-a34f70440633" providerId="AD" clId="Web-{ADE4FF55-1B96-4B4C-BC44-006F715E7F11}"/>
    <pc:docChg chg="addSld modSld">
      <pc:chgData name="Diego Mieres Molinero" userId="S::uo282383@uniovi.es::5b2c633f-1095-4c9f-aea0-a34f70440633" providerId="AD" clId="Web-{ADE4FF55-1B96-4B4C-BC44-006F715E7F11}" dt="2024-03-05T12:05:12.054" v="409" actId="20577"/>
      <pc:docMkLst>
        <pc:docMk/>
      </pc:docMkLst>
      <pc:sldChg chg="modSp">
        <pc:chgData name="Diego Mieres Molinero" userId="S::uo282383@uniovi.es::5b2c633f-1095-4c9f-aea0-a34f70440633" providerId="AD" clId="Web-{ADE4FF55-1B96-4B4C-BC44-006F715E7F11}" dt="2024-03-05T12:05:12.054" v="409" actId="20577"/>
        <pc:sldMkLst>
          <pc:docMk/>
          <pc:sldMk cId="1108367480" sldId="257"/>
        </pc:sldMkLst>
        <pc:spChg chg="mod">
          <ac:chgData name="Diego Mieres Molinero" userId="S::uo282383@uniovi.es::5b2c633f-1095-4c9f-aea0-a34f70440633" providerId="AD" clId="Web-{ADE4FF55-1B96-4B4C-BC44-006F715E7F11}" dt="2024-03-05T12:05:12.054" v="409" actId="20577"/>
          <ac:spMkLst>
            <pc:docMk/>
            <pc:sldMk cId="1108367480" sldId="257"/>
            <ac:spMk id="3" creationId="{97C5C1BF-C85E-940D-C730-EE61DB5E0697}"/>
          </ac:spMkLst>
        </pc:spChg>
      </pc:sldChg>
      <pc:sldChg chg="modSp new">
        <pc:chgData name="Diego Mieres Molinero" userId="S::uo282383@uniovi.es::5b2c633f-1095-4c9f-aea0-a34f70440633" providerId="AD" clId="Web-{ADE4FF55-1B96-4B4C-BC44-006F715E7F11}" dt="2024-03-05T12:04:21.425" v="408" actId="20577"/>
        <pc:sldMkLst>
          <pc:docMk/>
          <pc:sldMk cId="3896447968" sldId="258"/>
        </pc:sldMkLst>
        <pc:spChg chg="mod">
          <ac:chgData name="Diego Mieres Molinero" userId="S::uo282383@uniovi.es::5b2c633f-1095-4c9f-aea0-a34f70440633" providerId="AD" clId="Web-{ADE4FF55-1B96-4B4C-BC44-006F715E7F11}" dt="2024-03-05T11:52:43.123" v="20" actId="20577"/>
          <ac:spMkLst>
            <pc:docMk/>
            <pc:sldMk cId="3896447968" sldId="258"/>
            <ac:spMk id="2" creationId="{EE89B818-CF4B-9437-A70F-490858CBFE3D}"/>
          </ac:spMkLst>
        </pc:spChg>
        <pc:spChg chg="mod">
          <ac:chgData name="Diego Mieres Molinero" userId="S::uo282383@uniovi.es::5b2c633f-1095-4c9f-aea0-a34f70440633" providerId="AD" clId="Web-{ADE4FF55-1B96-4B4C-BC44-006F715E7F11}" dt="2024-03-05T12:04:21.425" v="408" actId="20577"/>
          <ac:spMkLst>
            <pc:docMk/>
            <pc:sldMk cId="3896447968" sldId="258"/>
            <ac:spMk id="3" creationId="{B33FC90A-F86C-70E6-E1EC-65032A39E8C6}"/>
          </ac:spMkLst>
        </pc:spChg>
      </pc:sldChg>
      <pc:sldChg chg="new">
        <pc:chgData name="Diego Mieres Molinero" userId="S::uo282383@uniovi.es::5b2c633f-1095-4c9f-aea0-a34f70440633" providerId="AD" clId="Web-{ADE4FF55-1B96-4B4C-BC44-006F715E7F11}" dt="2024-03-05T11:56:32.421" v="80"/>
        <pc:sldMkLst>
          <pc:docMk/>
          <pc:sldMk cId="467289240" sldId="259"/>
        </pc:sldMkLst>
      </pc:sldChg>
    </pc:docChg>
  </pc:docChgLst>
  <pc:docChgLst>
    <pc:chgData name="Diego Mieres Molinero" userId="S::uo282383@uniovi.es::5b2c633f-1095-4c9f-aea0-a34f70440633" providerId="AD" clId="Web-{7058E207-BEED-4333-AE0A-11B8B5AF2506}"/>
    <pc:docChg chg="addSld delSld modSld">
      <pc:chgData name="Diego Mieres Molinero" userId="S::uo282383@uniovi.es::5b2c633f-1095-4c9f-aea0-a34f70440633" providerId="AD" clId="Web-{7058E207-BEED-4333-AE0A-11B8B5AF2506}" dt="2024-03-05T11:33:10.438" v="194" actId="20577"/>
      <pc:docMkLst>
        <pc:docMk/>
      </pc:docMkLst>
      <pc:sldChg chg="modSp new del">
        <pc:chgData name="Diego Mieres Molinero" userId="S::uo282383@uniovi.es::5b2c633f-1095-4c9f-aea0-a34f70440633" providerId="AD" clId="Web-{7058E207-BEED-4333-AE0A-11B8B5AF2506}" dt="2024-03-05T11:27:26.911" v="24"/>
        <pc:sldMkLst>
          <pc:docMk/>
          <pc:sldMk cId="989375461" sldId="257"/>
        </pc:sldMkLst>
        <pc:spChg chg="mod">
          <ac:chgData name="Diego Mieres Molinero" userId="S::uo282383@uniovi.es::5b2c633f-1095-4c9f-aea0-a34f70440633" providerId="AD" clId="Web-{7058E207-BEED-4333-AE0A-11B8B5AF2506}" dt="2024-03-05T11:27:09.755" v="23" actId="20577"/>
          <ac:spMkLst>
            <pc:docMk/>
            <pc:sldMk cId="989375461" sldId="257"/>
            <ac:spMk id="2" creationId="{B64DECB0-4982-B2E1-3F02-7EB3BD9055E6}"/>
          </ac:spMkLst>
        </pc:spChg>
      </pc:sldChg>
      <pc:sldChg chg="modSp new">
        <pc:chgData name="Diego Mieres Molinero" userId="S::uo282383@uniovi.es::5b2c633f-1095-4c9f-aea0-a34f70440633" providerId="AD" clId="Web-{7058E207-BEED-4333-AE0A-11B8B5AF2506}" dt="2024-03-05T11:33:10.438" v="194" actId="20577"/>
        <pc:sldMkLst>
          <pc:docMk/>
          <pc:sldMk cId="1108367480" sldId="257"/>
        </pc:sldMkLst>
        <pc:spChg chg="mod">
          <ac:chgData name="Diego Mieres Molinero" userId="S::uo282383@uniovi.es::5b2c633f-1095-4c9f-aea0-a34f70440633" providerId="AD" clId="Web-{7058E207-BEED-4333-AE0A-11B8B5AF2506}" dt="2024-03-05T11:27:55.584" v="47" actId="20577"/>
          <ac:spMkLst>
            <pc:docMk/>
            <pc:sldMk cId="1108367480" sldId="257"/>
            <ac:spMk id="2" creationId="{E463DE3B-6149-356F-FCB2-34A76E8FBBC5}"/>
          </ac:spMkLst>
        </pc:spChg>
        <pc:spChg chg="mod">
          <ac:chgData name="Diego Mieres Molinero" userId="S::uo282383@uniovi.es::5b2c633f-1095-4c9f-aea0-a34f70440633" providerId="AD" clId="Web-{7058E207-BEED-4333-AE0A-11B8B5AF2506}" dt="2024-03-05T11:33:10.438" v="194" actId="20577"/>
          <ac:spMkLst>
            <pc:docMk/>
            <pc:sldMk cId="1108367480" sldId="257"/>
            <ac:spMk id="3" creationId="{97C5C1BF-C85E-940D-C730-EE61DB5E0697}"/>
          </ac:spMkLst>
        </pc:spChg>
      </pc:sldChg>
    </pc:docChg>
  </pc:docChgLst>
  <pc:docChgLst>
    <pc:chgData name="Diego Mieres Molinero" userId="S::uo282383@uniovi.es::5b2c633f-1095-4c9f-aea0-a34f70440633" providerId="AD" clId="Web-{19E5DB16-B6EE-4803-B70B-0F5695721B03}"/>
    <pc:docChg chg="addSld modSld">
      <pc:chgData name="Diego Mieres Molinero" userId="S::uo282383@uniovi.es::5b2c633f-1095-4c9f-aea0-a34f70440633" providerId="AD" clId="Web-{19E5DB16-B6EE-4803-B70B-0F5695721B03}" dt="2024-03-05T13:34:41.156" v="21" actId="20577"/>
      <pc:docMkLst>
        <pc:docMk/>
      </pc:docMkLst>
      <pc:sldChg chg="modSp new">
        <pc:chgData name="Diego Mieres Molinero" userId="S::uo282383@uniovi.es::5b2c633f-1095-4c9f-aea0-a34f70440633" providerId="AD" clId="Web-{19E5DB16-B6EE-4803-B70B-0F5695721B03}" dt="2024-03-05T13:34:41.156" v="21" actId="20577"/>
        <pc:sldMkLst>
          <pc:docMk/>
          <pc:sldMk cId="3434027396" sldId="262"/>
        </pc:sldMkLst>
        <pc:spChg chg="mod">
          <ac:chgData name="Diego Mieres Molinero" userId="S::uo282383@uniovi.es::5b2c633f-1095-4c9f-aea0-a34f70440633" providerId="AD" clId="Web-{19E5DB16-B6EE-4803-B70B-0F5695721B03}" dt="2024-03-05T13:34:36.578" v="11" actId="20577"/>
          <ac:spMkLst>
            <pc:docMk/>
            <pc:sldMk cId="3434027396" sldId="262"/>
            <ac:spMk id="2" creationId="{1402B16C-D9C6-0D2E-E6CA-59CA35FCFB23}"/>
          </ac:spMkLst>
        </pc:spChg>
        <pc:spChg chg="mod">
          <ac:chgData name="Diego Mieres Molinero" userId="S::uo282383@uniovi.es::5b2c633f-1095-4c9f-aea0-a34f70440633" providerId="AD" clId="Web-{19E5DB16-B6EE-4803-B70B-0F5695721B03}" dt="2024-03-05T13:34:41.156" v="21" actId="20577"/>
          <ac:spMkLst>
            <pc:docMk/>
            <pc:sldMk cId="3434027396" sldId="262"/>
            <ac:spMk id="3" creationId="{A5E13D9A-08B4-6332-9AAD-BD2D99541F60}"/>
          </ac:spMkLst>
        </pc:spChg>
      </pc:sldChg>
    </pc:docChg>
  </pc:docChgLst>
  <pc:docChgLst>
    <pc:chgData name="Diego Mieres Molinero" userId="S::uo282383@uniovi.es::5b2c633f-1095-4c9f-aea0-a34f70440633" providerId="AD" clId="Web-{48F3737E-5A2A-4361-864C-96CAE6D65B1B}"/>
    <pc:docChg chg="addSld delSld modSld sldOrd">
      <pc:chgData name="Diego Mieres Molinero" userId="S::uo282383@uniovi.es::5b2c633f-1095-4c9f-aea0-a34f70440633" providerId="AD" clId="Web-{48F3737E-5A2A-4361-864C-96CAE6D65B1B}" dt="2024-03-05T12:11:32.333" v="39" actId="20577"/>
      <pc:docMkLst>
        <pc:docMk/>
      </pc:docMkLst>
      <pc:sldChg chg="modSp del">
        <pc:chgData name="Diego Mieres Molinero" userId="S::uo282383@uniovi.es::5b2c633f-1095-4c9f-aea0-a34f70440633" providerId="AD" clId="Web-{48F3737E-5A2A-4361-864C-96CAE6D65B1B}" dt="2024-03-05T12:11:06.113" v="25"/>
        <pc:sldMkLst>
          <pc:docMk/>
          <pc:sldMk cId="1108367480" sldId="257"/>
        </pc:sldMkLst>
        <pc:spChg chg="mod">
          <ac:chgData name="Diego Mieres Molinero" userId="S::uo282383@uniovi.es::5b2c633f-1095-4c9f-aea0-a34f70440633" providerId="AD" clId="Web-{48F3737E-5A2A-4361-864C-96CAE6D65B1B}" dt="2024-03-05T12:10:40.378" v="20" actId="20577"/>
          <ac:spMkLst>
            <pc:docMk/>
            <pc:sldMk cId="1108367480" sldId="257"/>
            <ac:spMk id="2" creationId="{E463DE3B-6149-356F-FCB2-34A76E8FBBC5}"/>
          </ac:spMkLst>
        </pc:spChg>
      </pc:sldChg>
      <pc:sldChg chg="modSp">
        <pc:chgData name="Diego Mieres Molinero" userId="S::uo282383@uniovi.es::5b2c633f-1095-4c9f-aea0-a34f70440633" providerId="AD" clId="Web-{48F3737E-5A2A-4361-864C-96CAE6D65B1B}" dt="2024-03-05T12:10:30.377" v="16" actId="20577"/>
        <pc:sldMkLst>
          <pc:docMk/>
          <pc:sldMk cId="467289240" sldId="259"/>
        </pc:sldMkLst>
        <pc:spChg chg="mod">
          <ac:chgData name="Diego Mieres Molinero" userId="S::uo282383@uniovi.es::5b2c633f-1095-4c9f-aea0-a34f70440633" providerId="AD" clId="Web-{48F3737E-5A2A-4361-864C-96CAE6D65B1B}" dt="2024-03-05T12:10:30.377" v="16" actId="20577"/>
          <ac:spMkLst>
            <pc:docMk/>
            <pc:sldMk cId="467289240" sldId="259"/>
            <ac:spMk id="2" creationId="{6D2D65B9-1898-9F80-AE43-1454EC5B1ED3}"/>
          </ac:spMkLst>
        </pc:spChg>
      </pc:sldChg>
      <pc:sldChg chg="add del replId">
        <pc:chgData name="Diego Mieres Molinero" userId="S::uo282383@uniovi.es::5b2c633f-1095-4c9f-aea0-a34f70440633" providerId="AD" clId="Web-{48F3737E-5A2A-4361-864C-96CAE6D65B1B}" dt="2024-03-05T12:10:53.566" v="23"/>
        <pc:sldMkLst>
          <pc:docMk/>
          <pc:sldMk cId="4250231622" sldId="260"/>
        </pc:sldMkLst>
      </pc:sldChg>
      <pc:sldChg chg="modSp add ord replId">
        <pc:chgData name="Diego Mieres Molinero" userId="S::uo282383@uniovi.es::5b2c633f-1095-4c9f-aea0-a34f70440633" providerId="AD" clId="Web-{48F3737E-5A2A-4361-864C-96CAE6D65B1B}" dt="2024-03-05T12:11:32.333" v="39" actId="20577"/>
        <pc:sldMkLst>
          <pc:docMk/>
          <pc:sldMk cId="4027274792" sldId="261"/>
        </pc:sldMkLst>
        <pc:spChg chg="mod">
          <ac:chgData name="Diego Mieres Molinero" userId="S::uo282383@uniovi.es::5b2c633f-1095-4c9f-aea0-a34f70440633" providerId="AD" clId="Web-{48F3737E-5A2A-4361-864C-96CAE6D65B1B}" dt="2024-03-05T12:11:30.020" v="38" actId="20577"/>
          <ac:spMkLst>
            <pc:docMk/>
            <pc:sldMk cId="4027274792" sldId="261"/>
            <ac:spMk id="2" creationId="{EE89B818-CF4B-9437-A70F-490858CBFE3D}"/>
          </ac:spMkLst>
        </pc:spChg>
        <pc:spChg chg="mod">
          <ac:chgData name="Diego Mieres Molinero" userId="S::uo282383@uniovi.es::5b2c633f-1095-4c9f-aea0-a34f70440633" providerId="AD" clId="Web-{48F3737E-5A2A-4361-864C-96CAE6D65B1B}" dt="2024-03-05T12:11:32.333" v="39" actId="20577"/>
          <ac:spMkLst>
            <pc:docMk/>
            <pc:sldMk cId="4027274792" sldId="261"/>
            <ac:spMk id="3" creationId="{B33FC90A-F86C-70E6-E1EC-65032A39E8C6}"/>
          </ac:spMkLst>
        </pc:spChg>
      </pc:sldChg>
    </pc:docChg>
  </pc:docChgLst>
  <pc:docChgLst>
    <pc:chgData name="Guillermo Blanco Berbes" userId="S::uo275984@uniovi.es::e1aef172-9ca1-442b-816a-50c9a288c30a" providerId="AD" clId="Web-{FF734DE5-8EF1-42C3-9589-DBAC04F933AA}"/>
    <pc:docChg chg="modSld">
      <pc:chgData name="Guillermo Blanco Berbes" userId="S::uo275984@uniovi.es::e1aef172-9ca1-442b-816a-50c9a288c30a" providerId="AD" clId="Web-{FF734DE5-8EF1-42C3-9589-DBAC04F933AA}" dt="2024-03-05T15:28:45.750" v="1" actId="20577"/>
      <pc:docMkLst>
        <pc:docMk/>
      </pc:docMkLst>
      <pc:sldChg chg="modSp">
        <pc:chgData name="Guillermo Blanco Berbes" userId="S::uo275984@uniovi.es::e1aef172-9ca1-442b-816a-50c9a288c30a" providerId="AD" clId="Web-{FF734DE5-8EF1-42C3-9589-DBAC04F933AA}" dt="2024-03-05T15:28:45.750" v="1" actId="20577"/>
        <pc:sldMkLst>
          <pc:docMk/>
          <pc:sldMk cId="1459264886" sldId="265"/>
        </pc:sldMkLst>
        <pc:spChg chg="mod">
          <ac:chgData name="Guillermo Blanco Berbes" userId="S::uo275984@uniovi.es::e1aef172-9ca1-442b-816a-50c9a288c30a" providerId="AD" clId="Web-{FF734DE5-8EF1-42C3-9589-DBAC04F933AA}" dt="2024-03-05T15:28:45.750" v="1" actId="20577"/>
          <ac:spMkLst>
            <pc:docMk/>
            <pc:sldMk cId="1459264886" sldId="265"/>
            <ac:spMk id="5" creationId="{E89A7CD5-C0D4-8037-131E-2795C2E6A8C8}"/>
          </ac:spMkLst>
        </pc:spChg>
      </pc:sldChg>
    </pc:docChg>
  </pc:docChgLst>
  <pc:docChgLst>
    <pc:chgData name="Guillermo Blanco Berbes" userId="S::uo275984@uniovi.es::e1aef172-9ca1-442b-816a-50c9a288c30a" providerId="AD" clId="Web-{24BA2AD1-1F99-43B5-B155-87E002801F93}"/>
    <pc:docChg chg="modSld">
      <pc:chgData name="Guillermo Blanco Berbes" userId="S::uo275984@uniovi.es::e1aef172-9ca1-442b-816a-50c9a288c30a" providerId="AD" clId="Web-{24BA2AD1-1F99-43B5-B155-87E002801F93}" dt="2024-03-05T14:19:06.023" v="2" actId="20577"/>
      <pc:docMkLst>
        <pc:docMk/>
      </pc:docMkLst>
      <pc:sldChg chg="modSp">
        <pc:chgData name="Guillermo Blanco Berbes" userId="S::uo275984@uniovi.es::e1aef172-9ca1-442b-816a-50c9a288c30a" providerId="AD" clId="Web-{24BA2AD1-1F99-43B5-B155-87E002801F93}" dt="2024-03-05T14:19:06.023" v="2" actId="20577"/>
        <pc:sldMkLst>
          <pc:docMk/>
          <pc:sldMk cId="696591218" sldId="263"/>
        </pc:sldMkLst>
        <pc:spChg chg="mod">
          <ac:chgData name="Guillermo Blanco Berbes" userId="S::uo275984@uniovi.es::e1aef172-9ca1-442b-816a-50c9a288c30a" providerId="AD" clId="Web-{24BA2AD1-1F99-43B5-B155-87E002801F93}" dt="2024-03-05T14:19:06.023" v="2" actId="20577"/>
          <ac:spMkLst>
            <pc:docMk/>
            <pc:sldMk cId="696591218" sldId="263"/>
            <ac:spMk id="3" creationId="{B33FC90A-F86C-70E6-E1EC-65032A39E8C6}"/>
          </ac:spMkLst>
        </pc:spChg>
      </pc:sldChg>
    </pc:docChg>
  </pc:docChgLst>
  <pc:docChgLst>
    <pc:chgData name="Guillermo Blanco Berbes" userId="S::uo275984@uniovi.es::e1aef172-9ca1-442b-816a-50c9a288c30a" providerId="AD" clId="Web-{1E617462-292F-4407-984E-A08C5C19662C}"/>
    <pc:docChg chg="addSld modSld">
      <pc:chgData name="Guillermo Blanco Berbes" userId="S::uo275984@uniovi.es::e1aef172-9ca1-442b-816a-50c9a288c30a" providerId="AD" clId="Web-{1E617462-292F-4407-984E-A08C5C19662C}" dt="2024-03-05T14:30:24.157" v="199" actId="20577"/>
      <pc:docMkLst>
        <pc:docMk/>
      </pc:docMkLst>
      <pc:sldChg chg="addSp delSp modSp new">
        <pc:chgData name="Guillermo Blanco Berbes" userId="S::uo275984@uniovi.es::e1aef172-9ca1-442b-816a-50c9a288c30a" providerId="AD" clId="Web-{1E617462-292F-4407-984E-A08C5C19662C}" dt="2024-03-05T14:30:24.157" v="199" actId="20577"/>
        <pc:sldMkLst>
          <pc:docMk/>
          <pc:sldMk cId="1459264886" sldId="265"/>
        </pc:sldMkLst>
        <pc:spChg chg="mod">
          <ac:chgData name="Guillermo Blanco Berbes" userId="S::uo275984@uniovi.es::e1aef172-9ca1-442b-816a-50c9a288c30a" providerId="AD" clId="Web-{1E617462-292F-4407-984E-A08C5C19662C}" dt="2024-03-05T14:24:32.865" v="18" actId="1076"/>
          <ac:spMkLst>
            <pc:docMk/>
            <pc:sldMk cId="1459264886" sldId="265"/>
            <ac:spMk id="2" creationId="{7CD05C2F-CEFC-DBC7-143C-07E76A92D50C}"/>
          </ac:spMkLst>
        </pc:spChg>
        <pc:spChg chg="del mod">
          <ac:chgData name="Guillermo Blanco Berbes" userId="S::uo275984@uniovi.es::e1aef172-9ca1-442b-816a-50c9a288c30a" providerId="AD" clId="Web-{1E617462-292F-4407-984E-A08C5C19662C}" dt="2024-03-05T14:26:02.634" v="64"/>
          <ac:spMkLst>
            <pc:docMk/>
            <pc:sldMk cId="1459264886" sldId="265"/>
            <ac:spMk id="3" creationId="{605B74E3-E54C-9C11-B924-20CCE62A366F}"/>
          </ac:spMkLst>
        </pc:spChg>
        <pc:spChg chg="add mod">
          <ac:chgData name="Guillermo Blanco Berbes" userId="S::uo275984@uniovi.es::e1aef172-9ca1-442b-816a-50c9a288c30a" providerId="AD" clId="Web-{1E617462-292F-4407-984E-A08C5C19662C}" dt="2024-03-05T14:30:24.157" v="199" actId="20577"/>
          <ac:spMkLst>
            <pc:docMk/>
            <pc:sldMk cId="1459264886" sldId="265"/>
            <ac:spMk id="5" creationId="{E89A7CD5-C0D4-8037-131E-2795C2E6A8C8}"/>
          </ac:spMkLst>
        </pc:spChg>
        <pc:spChg chg="add del mod">
          <ac:chgData name="Guillermo Blanco Berbes" userId="S::uo275984@uniovi.es::e1aef172-9ca1-442b-816a-50c9a288c30a" providerId="AD" clId="Web-{1E617462-292F-4407-984E-A08C5C19662C}" dt="2024-03-05T14:26:19.822" v="66"/>
          <ac:spMkLst>
            <pc:docMk/>
            <pc:sldMk cId="1459264886" sldId="265"/>
            <ac:spMk id="7" creationId="{AFC79C64-CFBF-510C-1B2B-E30694A48572}"/>
          </ac:spMkLst>
        </pc:spChg>
      </pc:sldChg>
    </pc:docChg>
  </pc:docChgLst>
  <pc:docChgLst>
    <pc:chgData name="Diego Mieres Molinero" userId="S::uo282383@uniovi.es::5b2c633f-1095-4c9f-aea0-a34f70440633" providerId="AD" clId="Web-{2A0AB3B8-9608-4B03-AEE0-71F373AFBD9E}"/>
    <pc:docChg chg="modSld">
      <pc:chgData name="Diego Mieres Molinero" userId="S::uo282383@uniovi.es::5b2c633f-1095-4c9f-aea0-a34f70440633" providerId="AD" clId="Web-{2A0AB3B8-9608-4B03-AEE0-71F373AFBD9E}" dt="2024-03-05T12:24:59.495" v="1053" actId="20577"/>
      <pc:docMkLst>
        <pc:docMk/>
      </pc:docMkLst>
      <pc:sldChg chg="modSp">
        <pc:chgData name="Diego Mieres Molinero" userId="S::uo282383@uniovi.es::5b2c633f-1095-4c9f-aea0-a34f70440633" providerId="AD" clId="Web-{2A0AB3B8-9608-4B03-AEE0-71F373AFBD9E}" dt="2024-03-05T12:24:59.495" v="1053" actId="20577"/>
        <pc:sldMkLst>
          <pc:docMk/>
          <pc:sldMk cId="4027274792" sldId="261"/>
        </pc:sldMkLst>
        <pc:spChg chg="mod">
          <ac:chgData name="Diego Mieres Molinero" userId="S::uo282383@uniovi.es::5b2c633f-1095-4c9f-aea0-a34f70440633" providerId="AD" clId="Web-{2A0AB3B8-9608-4B03-AEE0-71F373AFBD9E}" dt="2024-03-05T12:24:59.495" v="1053" actId="20577"/>
          <ac:spMkLst>
            <pc:docMk/>
            <pc:sldMk cId="4027274792" sldId="261"/>
            <ac:spMk id="2" creationId="{EE89B818-CF4B-9437-A70F-490858CBFE3D}"/>
          </ac:spMkLst>
        </pc:spChg>
        <pc:spChg chg="mod">
          <ac:chgData name="Diego Mieres Molinero" userId="S::uo282383@uniovi.es::5b2c633f-1095-4c9f-aea0-a34f70440633" providerId="AD" clId="Web-{2A0AB3B8-9608-4B03-AEE0-71F373AFBD9E}" dt="2024-03-05T12:24:22.135" v="1038" actId="20577"/>
          <ac:spMkLst>
            <pc:docMk/>
            <pc:sldMk cId="4027274792" sldId="261"/>
            <ac:spMk id="3" creationId="{B33FC90A-F86C-70E6-E1EC-65032A39E8C6}"/>
          </ac:spMkLst>
        </pc:spChg>
      </pc:sldChg>
    </pc:docChg>
  </pc:docChgLst>
  <pc:docChgLst>
    <pc:chgData name="Diego Mieres Molinero" userId="5b2c633f-1095-4c9f-aea0-a34f70440633" providerId="ADAL" clId="{A89B4EF7-0409-4167-A98B-3E54AB39EDDB}"/>
    <pc:docChg chg="undo custSel addSld delSld modSld">
      <pc:chgData name="Diego Mieres Molinero" userId="5b2c633f-1095-4c9f-aea0-a34f70440633" providerId="ADAL" clId="{A89B4EF7-0409-4167-A98B-3E54AB39EDDB}" dt="2024-03-05T14:08:58.653" v="814" actId="313"/>
      <pc:docMkLst>
        <pc:docMk/>
      </pc:docMkLst>
      <pc:sldChg chg="modSp mod">
        <pc:chgData name="Diego Mieres Molinero" userId="5b2c633f-1095-4c9f-aea0-a34f70440633" providerId="ADAL" clId="{A89B4EF7-0409-4167-A98B-3E54AB39EDDB}" dt="2024-03-05T14:08:23.460" v="812" actId="313"/>
        <pc:sldMkLst>
          <pc:docMk/>
          <pc:sldMk cId="3896447968" sldId="258"/>
        </pc:sldMkLst>
        <pc:spChg chg="mod">
          <ac:chgData name="Diego Mieres Molinero" userId="5b2c633f-1095-4c9f-aea0-a34f70440633" providerId="ADAL" clId="{A89B4EF7-0409-4167-A98B-3E54AB39EDDB}" dt="2024-03-05T14:08:05.208" v="811" actId="20577"/>
          <ac:spMkLst>
            <pc:docMk/>
            <pc:sldMk cId="3896447968" sldId="258"/>
            <ac:spMk id="2" creationId="{EE89B818-CF4B-9437-A70F-490858CBFE3D}"/>
          </ac:spMkLst>
        </pc:spChg>
        <pc:spChg chg="mod">
          <ac:chgData name="Diego Mieres Molinero" userId="5b2c633f-1095-4c9f-aea0-a34f70440633" providerId="ADAL" clId="{A89B4EF7-0409-4167-A98B-3E54AB39EDDB}" dt="2024-03-05T14:08:23.460" v="812" actId="313"/>
          <ac:spMkLst>
            <pc:docMk/>
            <pc:sldMk cId="3896447968" sldId="258"/>
            <ac:spMk id="3" creationId="{B33FC90A-F86C-70E6-E1EC-65032A39E8C6}"/>
          </ac:spMkLst>
        </pc:spChg>
      </pc:sldChg>
      <pc:sldChg chg="addSp delSp modSp mod">
        <pc:chgData name="Diego Mieres Molinero" userId="5b2c633f-1095-4c9f-aea0-a34f70440633" providerId="ADAL" clId="{A89B4EF7-0409-4167-A98B-3E54AB39EDDB}" dt="2024-03-05T13:39:21.930" v="107" actId="478"/>
        <pc:sldMkLst>
          <pc:docMk/>
          <pc:sldMk cId="4027274792" sldId="261"/>
        </pc:sldMkLst>
        <pc:spChg chg="mod">
          <ac:chgData name="Diego Mieres Molinero" userId="5b2c633f-1095-4c9f-aea0-a34f70440633" providerId="ADAL" clId="{A89B4EF7-0409-4167-A98B-3E54AB39EDDB}" dt="2024-03-05T13:37:18.927" v="0"/>
          <ac:spMkLst>
            <pc:docMk/>
            <pc:sldMk cId="4027274792" sldId="261"/>
            <ac:spMk id="2" creationId="{EE89B818-CF4B-9437-A70F-490858CBFE3D}"/>
          </ac:spMkLst>
        </pc:spChg>
        <pc:spChg chg="mod">
          <ac:chgData name="Diego Mieres Molinero" userId="5b2c633f-1095-4c9f-aea0-a34f70440633" providerId="ADAL" clId="{A89B4EF7-0409-4167-A98B-3E54AB39EDDB}" dt="2024-03-05T13:38:30.870" v="104" actId="20577"/>
          <ac:spMkLst>
            <pc:docMk/>
            <pc:sldMk cId="4027274792" sldId="261"/>
            <ac:spMk id="3" creationId="{B33FC90A-F86C-70E6-E1EC-65032A39E8C6}"/>
          </ac:spMkLst>
        </pc:spChg>
        <pc:spChg chg="add del mod">
          <ac:chgData name="Diego Mieres Molinero" userId="5b2c633f-1095-4c9f-aea0-a34f70440633" providerId="ADAL" clId="{A89B4EF7-0409-4167-A98B-3E54AB39EDDB}" dt="2024-03-05T13:39:21.930" v="107" actId="478"/>
          <ac:spMkLst>
            <pc:docMk/>
            <pc:sldMk cId="4027274792" sldId="261"/>
            <ac:spMk id="4" creationId="{47AB12AC-4207-DD57-46B9-980B8E14DD81}"/>
          </ac:spMkLst>
        </pc:spChg>
      </pc:sldChg>
      <pc:sldChg chg="modSp del mod">
        <pc:chgData name="Diego Mieres Molinero" userId="5b2c633f-1095-4c9f-aea0-a34f70440633" providerId="ADAL" clId="{A89B4EF7-0409-4167-A98B-3E54AB39EDDB}" dt="2024-03-05T13:39:24.742" v="108" actId="47"/>
        <pc:sldMkLst>
          <pc:docMk/>
          <pc:sldMk cId="3434027396" sldId="262"/>
        </pc:sldMkLst>
        <pc:spChg chg="mod">
          <ac:chgData name="Diego Mieres Molinero" userId="5b2c633f-1095-4c9f-aea0-a34f70440633" providerId="ADAL" clId="{A89B4EF7-0409-4167-A98B-3E54AB39EDDB}" dt="2024-03-05T13:37:27.459" v="3" actId="20577"/>
          <ac:spMkLst>
            <pc:docMk/>
            <pc:sldMk cId="3434027396" sldId="262"/>
            <ac:spMk id="3" creationId="{A5E13D9A-08B4-6332-9AAD-BD2D99541F60}"/>
          </ac:spMkLst>
        </pc:spChg>
      </pc:sldChg>
      <pc:sldChg chg="modSp add del mod">
        <pc:chgData name="Diego Mieres Molinero" userId="5b2c633f-1095-4c9f-aea0-a34f70440633" providerId="ADAL" clId="{A89B4EF7-0409-4167-A98B-3E54AB39EDDB}" dt="2024-03-05T13:44:41.877" v="379" actId="47"/>
        <pc:sldMkLst>
          <pc:docMk/>
          <pc:sldMk cId="243085995" sldId="264"/>
        </pc:sldMkLst>
        <pc:spChg chg="mod">
          <ac:chgData name="Diego Mieres Molinero" userId="5b2c633f-1095-4c9f-aea0-a34f70440633" providerId="ADAL" clId="{A89B4EF7-0409-4167-A98B-3E54AB39EDDB}" dt="2024-03-05T13:40:38.671" v="174" actId="20577"/>
          <ac:spMkLst>
            <pc:docMk/>
            <pc:sldMk cId="243085995" sldId="264"/>
            <ac:spMk id="2" creationId="{3983527A-D939-2585-481A-CAC5A4FFCBBE}"/>
          </ac:spMkLst>
        </pc:spChg>
        <pc:spChg chg="mod">
          <ac:chgData name="Diego Mieres Molinero" userId="5b2c633f-1095-4c9f-aea0-a34f70440633" providerId="ADAL" clId="{A89B4EF7-0409-4167-A98B-3E54AB39EDDB}" dt="2024-03-05T13:41:57.217" v="378" actId="20577"/>
          <ac:spMkLst>
            <pc:docMk/>
            <pc:sldMk cId="243085995" sldId="264"/>
            <ac:spMk id="3" creationId="{AF78EC12-7E15-CC2C-4E81-6AFD93BB7014}"/>
          </ac:spMkLst>
        </pc:spChg>
      </pc:sldChg>
      <pc:sldChg chg="modSp new del mod">
        <pc:chgData name="Diego Mieres Molinero" userId="5b2c633f-1095-4c9f-aea0-a34f70440633" providerId="ADAL" clId="{A89B4EF7-0409-4167-A98B-3E54AB39EDDB}" dt="2024-03-05T13:52:46.057" v="471" actId="47"/>
        <pc:sldMkLst>
          <pc:docMk/>
          <pc:sldMk cId="2399624200" sldId="264"/>
        </pc:sldMkLst>
        <pc:spChg chg="mod">
          <ac:chgData name="Diego Mieres Molinero" userId="5b2c633f-1095-4c9f-aea0-a34f70440633" providerId="ADAL" clId="{A89B4EF7-0409-4167-A98B-3E54AB39EDDB}" dt="2024-03-05T13:47:26.125" v="429" actId="20577"/>
          <ac:spMkLst>
            <pc:docMk/>
            <pc:sldMk cId="2399624200" sldId="264"/>
            <ac:spMk id="2" creationId="{49DB5C0B-8AE5-C703-EC85-5379CE95CBF7}"/>
          </ac:spMkLst>
        </pc:spChg>
        <pc:spChg chg="mod">
          <ac:chgData name="Diego Mieres Molinero" userId="5b2c633f-1095-4c9f-aea0-a34f70440633" providerId="ADAL" clId="{A89B4EF7-0409-4167-A98B-3E54AB39EDDB}" dt="2024-03-05T13:47:47.314" v="470" actId="20577"/>
          <ac:spMkLst>
            <pc:docMk/>
            <pc:sldMk cId="2399624200" sldId="264"/>
            <ac:spMk id="3" creationId="{1E18B7A2-3525-1B88-1C49-0FE05B5A47D2}"/>
          </ac:spMkLst>
        </pc:spChg>
      </pc:sldChg>
      <pc:sldChg chg="modSp mod">
        <pc:chgData name="Diego Mieres Molinero" userId="5b2c633f-1095-4c9f-aea0-a34f70440633" providerId="ADAL" clId="{A89B4EF7-0409-4167-A98B-3E54AB39EDDB}" dt="2024-03-05T14:08:58.653" v="814" actId="313"/>
        <pc:sldMkLst>
          <pc:docMk/>
          <pc:sldMk cId="3048018873" sldId="264"/>
        </pc:sldMkLst>
        <pc:spChg chg="mod">
          <ac:chgData name="Diego Mieres Molinero" userId="5b2c633f-1095-4c9f-aea0-a34f70440633" providerId="ADAL" clId="{A89B4EF7-0409-4167-A98B-3E54AB39EDDB}" dt="2024-03-05T14:01:28.710" v="750" actId="20577"/>
          <ac:spMkLst>
            <pc:docMk/>
            <pc:sldMk cId="3048018873" sldId="264"/>
            <ac:spMk id="2" creationId="{83CEDCF8-BCED-AFAE-9AF8-35C80A27369E}"/>
          </ac:spMkLst>
        </pc:spChg>
        <pc:spChg chg="mod">
          <ac:chgData name="Diego Mieres Molinero" userId="5b2c633f-1095-4c9f-aea0-a34f70440633" providerId="ADAL" clId="{A89B4EF7-0409-4167-A98B-3E54AB39EDDB}" dt="2024-03-05T14:08:58.653" v="814" actId="313"/>
          <ac:spMkLst>
            <pc:docMk/>
            <pc:sldMk cId="3048018873" sldId="264"/>
            <ac:spMk id="3" creationId="{0FC81DF9-689A-81CD-B938-97F0E7DC14F0}"/>
          </ac:spMkLst>
        </pc:spChg>
      </pc:sldChg>
    </pc:docChg>
  </pc:docChgLst>
  <pc:docChgLst>
    <pc:chgData name="Diego Mieres Molinero" userId="S::uo282383@uniovi.es::5b2c633f-1095-4c9f-aea0-a34f70440633" providerId="AD" clId="Web-{946C2571-5BE6-4D56-A1D3-4A838F927D6F}"/>
    <pc:docChg chg="delSld modSld addMainMaster delMainMaster">
      <pc:chgData name="Diego Mieres Molinero" userId="S::uo282383@uniovi.es::5b2c633f-1095-4c9f-aea0-a34f70440633" providerId="AD" clId="Web-{946C2571-5BE6-4D56-A1D3-4A838F927D6F}" dt="2024-03-05T12:59:32.635" v="106" actId="20577"/>
      <pc:docMkLst>
        <pc:docMk/>
      </pc:docMkLst>
      <pc:sldChg chg="modSp mod modClrScheme chgLayout">
        <pc:chgData name="Diego Mieres Molinero" userId="S::uo282383@uniovi.es::5b2c633f-1095-4c9f-aea0-a34f70440633" providerId="AD" clId="Web-{946C2571-5BE6-4D56-A1D3-4A838F927D6F}" dt="2024-03-05T12:40:48.967" v="30"/>
        <pc:sldMkLst>
          <pc:docMk/>
          <pc:sldMk cId="2406273178" sldId="256"/>
        </pc:sldMkLst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2406273178" sldId="256"/>
            <ac:spMk id="3" creationId="{00000000-0000-0000-0000-000000000000}"/>
          </ac:spMkLst>
        </pc:spChg>
      </pc:sldChg>
      <pc:sldChg chg="modSp mod modClrScheme chgLayout">
        <pc:chgData name="Diego Mieres Molinero" userId="S::uo282383@uniovi.es::5b2c633f-1095-4c9f-aea0-a34f70440633" providerId="AD" clId="Web-{946C2571-5BE6-4D56-A1D3-4A838F927D6F}" dt="2024-03-05T12:59:32.635" v="106" actId="20577"/>
        <pc:sldMkLst>
          <pc:docMk/>
          <pc:sldMk cId="3896447968" sldId="258"/>
        </pc:sldMkLst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3896447968" sldId="258"/>
            <ac:spMk id="2" creationId="{EE89B818-CF4B-9437-A70F-490858CBFE3D}"/>
          </ac:spMkLst>
        </pc:spChg>
        <pc:spChg chg="mod ord">
          <ac:chgData name="Diego Mieres Molinero" userId="S::uo282383@uniovi.es::5b2c633f-1095-4c9f-aea0-a34f70440633" providerId="AD" clId="Web-{946C2571-5BE6-4D56-A1D3-4A838F927D6F}" dt="2024-03-05T12:59:32.635" v="106" actId="20577"/>
          <ac:spMkLst>
            <pc:docMk/>
            <pc:sldMk cId="3896447968" sldId="258"/>
            <ac:spMk id="3" creationId="{B33FC90A-F86C-70E6-E1EC-65032A39E8C6}"/>
          </ac:spMkLst>
        </pc:spChg>
      </pc:sldChg>
      <pc:sldChg chg="modSp del mod modClrScheme chgLayout">
        <pc:chgData name="Diego Mieres Molinero" userId="S::uo282383@uniovi.es::5b2c633f-1095-4c9f-aea0-a34f70440633" providerId="AD" clId="Web-{946C2571-5BE6-4D56-A1D3-4A838F927D6F}" dt="2024-03-05T12:41:23" v="35"/>
        <pc:sldMkLst>
          <pc:docMk/>
          <pc:sldMk cId="467289240" sldId="259"/>
        </pc:sldMkLst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467289240" sldId="259"/>
            <ac:spMk id="2" creationId="{6D2D65B9-1898-9F80-AE43-1454EC5B1ED3}"/>
          </ac:spMkLst>
        </pc:spChg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467289240" sldId="259"/>
            <ac:spMk id="3" creationId="{F6FF4E17-75DE-AB7E-D388-F716B7C98EDD}"/>
          </ac:spMkLst>
        </pc:spChg>
      </pc:sldChg>
      <pc:sldChg chg="modSp mod modClrScheme chgLayout">
        <pc:chgData name="Diego Mieres Molinero" userId="S::uo282383@uniovi.es::5b2c633f-1095-4c9f-aea0-a34f70440633" providerId="AD" clId="Web-{946C2571-5BE6-4D56-A1D3-4A838F927D6F}" dt="2024-03-05T12:41:04.858" v="32" actId="14100"/>
        <pc:sldMkLst>
          <pc:docMk/>
          <pc:sldMk cId="4027274792" sldId="261"/>
        </pc:sldMkLst>
        <pc:spChg chg="mod ord">
          <ac:chgData name="Diego Mieres Molinero" userId="S::uo282383@uniovi.es::5b2c633f-1095-4c9f-aea0-a34f70440633" providerId="AD" clId="Web-{946C2571-5BE6-4D56-A1D3-4A838F927D6F}" dt="2024-03-05T12:40:48.967" v="30"/>
          <ac:spMkLst>
            <pc:docMk/>
            <pc:sldMk cId="4027274792" sldId="261"/>
            <ac:spMk id="2" creationId="{EE89B818-CF4B-9437-A70F-490858CBFE3D}"/>
          </ac:spMkLst>
        </pc:spChg>
        <pc:spChg chg="mod ord">
          <ac:chgData name="Diego Mieres Molinero" userId="S::uo282383@uniovi.es::5b2c633f-1095-4c9f-aea0-a34f70440633" providerId="AD" clId="Web-{946C2571-5BE6-4D56-A1D3-4A838F927D6F}" dt="2024-03-05T12:41:04.858" v="32" actId="14100"/>
          <ac:spMkLst>
            <pc:docMk/>
            <pc:sldMk cId="4027274792" sldId="261"/>
            <ac:spMk id="3" creationId="{B33FC90A-F86C-70E6-E1EC-65032A39E8C6}"/>
          </ac:spMkLst>
        </pc:spChg>
      </pc:sldChg>
      <pc:sldMasterChg chg="del delSldLayout">
        <pc:chgData name="Diego Mieres Molinero" userId="S::uo282383@uniovi.es::5b2c633f-1095-4c9f-aea0-a34f70440633" providerId="AD" clId="Web-{946C2571-5BE6-4D56-A1D3-4A838F927D6F}" dt="2024-03-05T12:40:48.967" v="30"/>
        <pc:sldMasterMkLst>
          <pc:docMk/>
          <pc:sldMasterMk cId="2933118997" sldId="2147483648"/>
        </pc:sldMasterMkLst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 modSldLayout">
        <pc:chgData name="Diego Mieres Molinero" userId="S::uo282383@uniovi.es::5b2c633f-1095-4c9f-aea0-a34f70440633" providerId="AD" clId="Web-{946C2571-5BE6-4D56-A1D3-4A838F927D6F}" dt="2024-03-05T12:40:48.967" v="30"/>
        <pc:sldMasterMkLst>
          <pc:docMk/>
          <pc:sldMasterMk cId="3298321669" sldId="2147483660"/>
        </pc:sldMasterMkLst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1170571732" sldId="2147483661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1483961357" sldId="2147483662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1772070256" sldId="2147483663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4272095416" sldId="2147483664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547503734" sldId="2147483665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847091220" sldId="2147483666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93494038" sldId="2147483667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640735724" sldId="2147483668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741386046" sldId="2147483669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830947387" sldId="2147483670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812409369" sldId="2147483671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170990971" sldId="2147483672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2063351708" sldId="2147483673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1741938675" sldId="2147483674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4153410718" sldId="2147483675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392372470" sldId="2147483676"/>
          </pc:sldLayoutMkLst>
        </pc:sldLayoutChg>
        <pc:sldLayoutChg chg="add mod replId">
          <pc:chgData name="Diego Mieres Molinero" userId="S::uo282383@uniovi.es::5b2c633f-1095-4c9f-aea0-a34f70440633" providerId="AD" clId="Web-{946C2571-5BE6-4D56-A1D3-4A838F927D6F}" dt="2024-03-05T12:40:48.967" v="30"/>
          <pc:sldLayoutMkLst>
            <pc:docMk/>
            <pc:sldMasterMk cId="3298321669" sldId="2147483660"/>
            <pc:sldLayoutMk cId="1282286876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2A75-0E79-408A-BC5F-E4FB5B96A002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5DDF-394B-48DE-867A-BEBB6E72AAA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06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5DDF-394B-48DE-867A-BEBB6E72AAA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0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Normativas y  referencias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B818-CF4B-9437-A70F-490858CB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35" y="519249"/>
            <a:ext cx="10018713" cy="1752599"/>
          </a:xfrm>
        </p:spPr>
        <p:txBody>
          <a:bodyPr/>
          <a:lstStyle/>
          <a:p>
            <a:r>
              <a:rPr lang="es-ES"/>
              <a:t>Derecho de propiedad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FC90A-F86C-70E6-E1EC-65032A39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6886"/>
            <a:ext cx="10018713" cy="4533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Asegurarse de que los usuarios que ofrezcan sus plazas de garaje tengan el derecho legal para hacerlo. Esto implica verificar si son propietarios de la plaza de garaje o si tienen algún derecho de alquiler o subarrendamiento que les permita ofrecerla.</a:t>
            </a:r>
          </a:p>
          <a:p>
            <a:pPr marL="457200" indent="-457200"/>
            <a:endParaRPr lang="es-E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/>
            <a:r>
              <a:rPr lang="es-ES">
                <a:solidFill>
                  <a:srgbClr val="000000"/>
                </a:solidFill>
                <a:latin typeface="Calibri"/>
                <a:cs typeface="Calibri"/>
              </a:rPr>
              <a:t>Incluir algún tipo de verificación mediante foto DNI y papeles de la plaza.</a:t>
            </a:r>
            <a:endParaRPr lang="es-E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27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B818-CF4B-9437-A70F-490858CB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Ley de Protección de datos (GPDR)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FC90A-F86C-70E6-E1EC-65032A39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6886"/>
            <a:ext cx="10018713" cy="45331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es-ES" sz="2000" b="1"/>
              <a:t>Consentimiento explícito:</a:t>
            </a:r>
            <a:r>
              <a:rPr lang="es-ES" sz="2000"/>
              <a:t> la aplicación debe obtener el consentimiento explícito de los usuarios ates de recopilar, usar o compartir sus datos personales.</a:t>
            </a:r>
          </a:p>
          <a:p>
            <a:pPr marL="457200" indent="-457200"/>
            <a:r>
              <a:rPr lang="es-ES" sz="2000" b="1"/>
              <a:t>Derecho a la información:</a:t>
            </a:r>
            <a:r>
              <a:rPr lang="es-ES" sz="2000"/>
              <a:t> los usuarios deben ser informados de con que fines y como se va a usar los datos que estos proporcionan, quien los va a tratar y facilidad a la hora de modificarlos.</a:t>
            </a:r>
          </a:p>
          <a:p>
            <a:pPr marL="457200" indent="-457200"/>
            <a:r>
              <a:rPr lang="es-ES" sz="2000" b="1"/>
              <a:t>Seguridad en los datos:</a:t>
            </a:r>
            <a:r>
              <a:rPr lang="es-ES" sz="2000"/>
              <a:t> la aplicación debe proporcionar medidas de seguridad a la hora de proteger los datos ya sea por accesos no controlados, perdida o destrucción accidental. </a:t>
            </a:r>
          </a:p>
          <a:p>
            <a:pPr marL="457200" indent="-457200"/>
            <a:r>
              <a:rPr lang="es-ES" sz="2000" b="1"/>
              <a:t>Limitación de la fiabilidad:</a:t>
            </a:r>
            <a:r>
              <a:rPr lang="es-ES" sz="2000"/>
              <a:t> los datos recogidos únicamente pueden usarse para los fines comunicados a los usuarios.</a:t>
            </a:r>
          </a:p>
          <a:p>
            <a:pPr marL="457200" indent="-457200"/>
            <a:r>
              <a:rPr lang="es-ES" sz="2000" b="1"/>
              <a:t>Minimización de los datos:</a:t>
            </a:r>
            <a:r>
              <a:rPr lang="es-ES" sz="2000"/>
              <a:t> es obligatorio que la aplicación únicamente recoja los datos indispensables para la ejecución del ejercicio.</a:t>
            </a:r>
          </a:p>
          <a:p>
            <a:pPr marL="457200" indent="-457200"/>
            <a:r>
              <a:rPr lang="es-ES" sz="2000" b="1"/>
              <a:t>Transparencias y responsabilidad:</a:t>
            </a:r>
            <a:r>
              <a:rPr lang="es-ES" sz="2000"/>
              <a:t> la empresa debe ser capaz de demostrar el cumplimiento de todos los principios y tener capacidad para entender consultas y quejas de los usuarios relacionadas con sus datos.</a:t>
            </a:r>
          </a:p>
          <a:p>
            <a:pPr marL="457200" indent="-457200"/>
            <a:endParaRPr lang="es-ES" sz="2000"/>
          </a:p>
          <a:p>
            <a:pPr marL="457200" indent="-45720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5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B818-CF4B-9437-A70F-490858CB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Ley de Arrendamiento Urbano (LAU)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FC90A-F86C-70E6-E1EC-65032A39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885"/>
            <a:ext cx="10018713" cy="4408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 sz="2000"/>
              <a:t>Esta ley no regula el alquiler a corto plazo, es el Código Civil relativos al arrendamiento de servicios el que lo regula.</a:t>
            </a:r>
          </a:p>
          <a:p>
            <a:pPr marL="457200" indent="-457200"/>
            <a:r>
              <a:rPr lang="es-ES" sz="2000"/>
              <a:t>El contrato no es obligatorio, pero es recomendable tener uno que especifique los términos y condiciones.</a:t>
            </a:r>
          </a:p>
          <a:p>
            <a:pPr marL="457200" indent="-457200"/>
            <a:r>
              <a:rPr lang="es-ES" sz="2000"/>
              <a:t>Normativa de la comunidad de propietarios, revisar estatutos y asegurarse de que no se infringe ninguna normativa comunitaria.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4F41B-784F-7864-51CE-23ACE4495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DCF8-BCED-AFAE-9AF8-35C80A27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Ley de Arrendamiento Urbano 2 (LAU)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81DF9-689A-81CD-B938-97F0E7DC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885"/>
            <a:ext cx="10018713" cy="4408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 sz="2000"/>
              <a:t>El propietario de la plaza no es responsable de las incidencias ocurridas en el proceso de arrendamiento.</a:t>
            </a:r>
          </a:p>
          <a:p>
            <a:pPr marL="457200" indent="-457200"/>
            <a:r>
              <a:rPr lang="es-ES" sz="2000"/>
              <a:t>Obligación de establecer políticas de cancelaciones en las que se pueden incluir cargos o penalizaciones.</a:t>
            </a:r>
          </a:p>
          <a:p>
            <a:pPr marL="457200" indent="-457200"/>
            <a:r>
              <a:rPr lang="es-ES" sz="2000"/>
              <a:t>El código civil estipula que los servicios prestados entre particulares estarán exentos de actividades fiscales siempre y cuando el servicio prestado sea eventual, si se tratase de una actividad económica podría haber obligaciones respecto al  IVA.</a:t>
            </a:r>
          </a:p>
          <a:p>
            <a:pPr marL="457200" indent="-45720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01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05C2F-CEFC-DBC7-143C-07E76A92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21" y="491214"/>
            <a:ext cx="10018713" cy="1752599"/>
          </a:xfrm>
        </p:spPr>
        <p:txBody>
          <a:bodyPr/>
          <a:lstStyle/>
          <a:p>
            <a:r>
              <a:rPr lang="es-ES"/>
              <a:t>Plan General de Ordenación Urbana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9A7CD5-C0D4-8037-131E-2795C2E6A8C8}"/>
              </a:ext>
            </a:extLst>
          </p:cNvPr>
          <p:cNvSpPr txBox="1">
            <a:spLocks/>
          </p:cNvSpPr>
          <p:nvPr/>
        </p:nvSpPr>
        <p:spPr>
          <a:xfrm>
            <a:off x="1484310" y="1772111"/>
            <a:ext cx="10018713" cy="4408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s-ES" sz="2000"/>
              <a:t>Las plazas que se quieran poner a alquilar deberán cumplir con las medidas mínimas obligatorias.</a:t>
            </a:r>
            <a:endParaRPr lang="es-ES"/>
          </a:p>
          <a:p>
            <a:pPr marL="457200" indent="-457200"/>
            <a:r>
              <a:rPr lang="es-ES" sz="2000"/>
              <a:t>Varía dependiendo de la localidad en la que nos encontremos. </a:t>
            </a:r>
          </a:p>
        </p:txBody>
      </p:sp>
    </p:spTree>
    <p:extLst>
      <p:ext uri="{BB962C8B-B14F-4D97-AF65-F5344CB8AC3E}">
        <p14:creationId xmlns:p14="http://schemas.microsoft.com/office/powerpoint/2010/main" val="145926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FDF0F9-A627-4009-A794-D935A0A65F31}">
  <ds:schemaRefs>
    <ds:schemaRef ds:uri="101eaf33-1701-464d-baef-164c6127d51f"/>
    <ds:schemaRef ds:uri="4c77c7d1-2bb2-481b-aefe-101f32e95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2D288A-230C-48A4-AAAD-641DA243F259}">
  <ds:schemaRefs>
    <ds:schemaRef ds:uri="101eaf33-1701-464d-baef-164c6127d51f"/>
    <ds:schemaRef ds:uri="4c77c7d1-2bb2-481b-aefe-101f32e958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BF7370-7B53-43B0-B261-B70B1F1E08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Normativas y  referencias</vt:lpstr>
      <vt:lpstr>Derecho de propiedad</vt:lpstr>
      <vt:lpstr>Ley de Protección de datos (GPDR)</vt:lpstr>
      <vt:lpstr>Ley de Arrendamiento Urbano (LAU)</vt:lpstr>
      <vt:lpstr>Ley de Arrendamiento Urbano 2 (LAU)</vt:lpstr>
      <vt:lpstr>Plan General de Ordenación Urbana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2024-03-05T11:15:40Z</dcterms:created>
  <dcterms:modified xsi:type="dcterms:W3CDTF">2024-03-05T15:28:46Z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