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453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00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869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9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9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65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5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21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74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E0A35C-15CA-4668-87CA-CEA8AAF94BE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0A8B46-5115-4914-AB72-72EBF55020A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3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6D002F-0B3C-F0EE-261C-DF3D803D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s-ES" sz="6600"/>
              <a:t>FILTRADO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F587E-9C07-11C6-D87B-42E66AEA8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b="1"/>
              <a:t>ParkAndGo!</a:t>
            </a:r>
          </a:p>
          <a:p>
            <a:pPr algn="l">
              <a:spcAft>
                <a:spcPts val="600"/>
              </a:spcAft>
            </a:pPr>
            <a:endParaRPr lang="es-ES" b="1"/>
          </a:p>
          <a:p>
            <a:pPr algn="l">
              <a:spcAft>
                <a:spcPts val="600"/>
              </a:spcAft>
            </a:pPr>
            <a:r>
              <a:rPr lang="es-ES" b="1"/>
              <a:t>Proyectos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55D3F81-2036-266F-6451-661D9984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8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46E8305-BD4F-F114-3ABD-2BEB692A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44" y="1630986"/>
            <a:ext cx="4768755" cy="32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7AEECC-A379-4E8E-C4B6-F33B70FE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7" y="643467"/>
            <a:ext cx="964686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8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Texto&#10;&#10;Descripción generada automáticamente">
            <a:extLst>
              <a:ext uri="{FF2B5EF4-FFF2-40B4-BE49-F238E27FC236}">
                <a16:creationId xmlns:a16="http://schemas.microsoft.com/office/drawing/2014/main" id="{D70E9A21-DDDD-82BD-06FF-1F9E2DF3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71" y="1180532"/>
            <a:ext cx="5564993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5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79C831F-9CB8-197C-3E78-2103AB8E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EC4962-2559-D7D4-B9A8-EFF2D248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70" y="1069258"/>
            <a:ext cx="9830085" cy="4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7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3" ma:contentTypeDescription="Crear nuevo documento." ma:contentTypeScope="" ma:versionID="eac238aecdab541038108c888c49e31e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efe92b1ac631852ba9ae12b231089a75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CF10D1-04BF-4DC9-9EC1-E1896C3DBF26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2.xml><?xml version="1.0" encoding="utf-8"?>
<ds:datastoreItem xmlns:ds="http://schemas.openxmlformats.org/officeDocument/2006/customXml" ds:itemID="{DB7C1C09-F6A6-471B-8673-5A96FEE8A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D0583B-4304-4D1D-B98F-B4A8C64D9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eaf33-1701-464d-baef-164c6127d51f"/>
    <ds:schemaRef ds:uri="4c77c7d1-2bb2-481b-aefe-101f32e958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53</TotalTime>
  <Words>4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Recorte</vt:lpstr>
      <vt:lpstr>FILTRADO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</dc:title>
  <dc:creator>Hernán Iglesias Ramos</dc:creator>
  <cp:lastModifiedBy>Juan Francisco Mier Montoto</cp:lastModifiedBy>
  <cp:revision>1</cp:revision>
  <dcterms:created xsi:type="dcterms:W3CDTF">2024-04-16T09:52:32Z</dcterms:created>
  <dcterms:modified xsi:type="dcterms:W3CDTF">2024-04-23T10:10:35Z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