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BFFAB-78E6-3458-030B-FF005286B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5FA2E-D83C-54CB-34B3-A8ADB6B13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30D67-F770-203B-BA54-7E8A595B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20D8D-AEA7-19C1-9013-4F3AEC4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90457-D5E6-5C27-48BF-F25088D1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87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309C0-AC04-78AE-D028-FB1D5A2E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0B3CB1-7A96-FEE4-114E-9F0117A90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2F4C0-96E8-6BBE-5390-242D28C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103CD-96B8-28C6-DBAD-34F69677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CA6E2-BB65-726E-6D55-3B007123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3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C7655A-BD76-2826-AC6C-5661D0F60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2940-979A-77A1-81B8-F369324B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ACC0F-4F9F-B29C-52AA-BE2E194C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2C555-FF22-F53D-3A79-69A71BA1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E7BB8-F73B-43F6-F13F-9DEA63D8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8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A47D-1A80-DE76-D02C-10B2ED7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20CCA-4441-8F73-7BAC-D4600F88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46F96-E3FF-DDFD-BFC3-03387348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42581-710E-439D-A2E4-46836E6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C0C9C-C37B-B85F-9D21-B66E603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05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E795-2E9F-FA87-77A5-F29D66DA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2092B-06C7-F3D9-4750-8E6A9C7A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85EC5-20D5-5F25-B6D1-DC806FA8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17DB1-FEA1-0C43-BE97-6D95D833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7B9A1-F2C6-A139-7D47-928475D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7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00778-9552-0A1F-7061-7A833E3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720B-34C7-9296-2EB0-1CFAFA988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ECEC52-E95C-29B9-75FB-C4F0B70D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0E914-CDF6-CBA4-13B9-713F2F09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2A5142-BBA9-5404-2F62-925A54F3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FD39A-A2C9-8DA1-DA74-C21583EF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5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F596A-E9F4-E2A0-D606-85FE2408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E556D4-9C93-5839-94C7-62ABC49D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E866A-1B7F-A0CE-0305-4843F34D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7C2D48-88D5-65F5-E188-22D88B97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D80BBD-A1BB-1B7D-8268-691F8F27E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95547B-FE5F-0BF1-52FE-B865FB94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0F9CE4-6C13-EDCC-C86A-427CFE4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5563E7-DDB5-DCA2-3E87-64939AA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6573-311E-470E-557A-05824BEB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0E2E35-7EFD-CA79-CC05-5F841897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A09849-4788-6AE8-F8AC-744BB1BD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7AEDE9-CA60-DCE0-FDAF-5BCD17A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39E8E4-3DB3-1BF5-A2B0-85B0F1C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C7B1B7-CB78-E3D9-E1BA-58753208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42D653-5FC9-3999-6543-E54FBB7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2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4E0B4-8EF9-E890-562B-0F13FD8B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4852-B636-FB5F-BE0E-0EA5B4F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58FF01-B67D-56AD-915B-BAFCED39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1FC53F-B267-437C-217B-EF03E8E7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92DBB-D34B-69C3-62D9-C49C477B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7D09B-43AF-1061-E466-7D63359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6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FF671-1214-0552-C790-0A8C1A70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12CC09-BEE6-5148-0E7E-E4F97C5F5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0BF23-AF1A-A247-C299-3BD0AB22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2B81E-1935-5C1E-9A7D-532785F9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5BA81-36CA-D924-56CB-CBCFA1FB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05FA6-8472-01E9-CA65-7F77145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192144-8525-54E5-B38E-A0B0008B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4E37F-B430-03E2-978E-35F3EDFE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F53D4-927B-EC67-45E7-1307D2FB0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9EB7-BCEB-4F97-B6F1-E4A296FB8F31}" type="datetimeFigureOut">
              <a:rPr lang="es-ES" smtClean="0"/>
              <a:t>19/02/2024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8CA3A-3B48-002F-00DB-DDE60657C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77452-F0F1-63B8-9975-E5E94B209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CBD8-4A4A-44F1-B32C-2A22C92EE4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1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BC249-647D-77D7-31B6-3A755667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ES" dirty="0"/>
              <a:t>Reconocimiento de matrículas BY-LPR Car 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3930D-B500-3CE0-100E-AC0F5B89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algoritmo de reconocimiento de matrículas se ejecuta en el interior de la cámara evitando el uso de PC en escenarios de control de acceso.</a:t>
            </a:r>
          </a:p>
          <a:p>
            <a:r>
              <a:rPr lang="es-ES" dirty="0"/>
              <a:t>Esta opción permite a los clientes lograr un alto rendimiento con menores costes de instalación, mantenimiento y programación fuera de las instalaciones.</a:t>
            </a:r>
          </a:p>
          <a:p>
            <a:endParaRPr lang="es-E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3B4520C-AA58-94B1-30D1-BCA091089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7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4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3BBDC-8C87-60E9-D2F4-F066CDA4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s-ES" sz="6600" dirty="0"/>
              <a:t>BY-LPR Car Id</a:t>
            </a:r>
          </a:p>
        </p:txBody>
      </p:sp>
      <p:pic>
        <p:nvPicPr>
          <p:cNvPr id="1030" name="Picture 6" descr="Reconocimiento de matrícula y vehículo | Alphanet">
            <a:extLst>
              <a:ext uri="{FF2B5EF4-FFF2-40B4-BE49-F238E27FC236}">
                <a16:creationId xmlns:a16="http://schemas.microsoft.com/office/drawing/2014/main" id="{6E278898-BBCC-3104-8CC9-5AD2944C5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r="4" b="4"/>
          <a:stretch/>
        </p:blipFill>
        <p:spPr bwMode="auto">
          <a:xfrm>
            <a:off x="0" y="2819401"/>
            <a:ext cx="6939423" cy="4038600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28DC1-6996-312A-34A0-2EE3D284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87" y="670559"/>
            <a:ext cx="4555782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Se detecta la presencia de un vehículo sin necesidad de fotocélulas o lazo inductivo. Dispone de modo </a:t>
            </a:r>
            <a:r>
              <a:rPr lang="es-ES" dirty="0" err="1"/>
              <a:t>trigger</a:t>
            </a:r>
            <a:r>
              <a:rPr lang="es-ES" dirty="0"/>
              <a:t> para la captura de matrículas al detectar el vehículo en el lazo inductivo.</a:t>
            </a:r>
          </a:p>
          <a:p>
            <a:pPr marL="0" indent="0">
              <a:buNone/>
            </a:pPr>
            <a:r>
              <a:rPr lang="es-ES" dirty="0"/>
              <a:t>Control directo de apertura de barreras y puertas automáticas en entradas y salidas.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2551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162CA-C449-EDB9-18BC-A3FAD93C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s-ES" sz="4300" dirty="0"/>
              <a:t>Sistemas de apertura remota (</a:t>
            </a:r>
            <a:r>
              <a:rPr lang="es-ES" sz="4300" dirty="0" err="1"/>
              <a:t>iSmartGate</a:t>
            </a:r>
            <a:r>
              <a:rPr lang="es-ES" sz="4300" dirty="0"/>
              <a:t>)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ni Abre-Puertas de Garaje Inteligente con Wi-Fi ismartgate Compatible con  Amazon Alexa, Google Home, Samsung SmartThings e iFTTT. : Amazon.es:  Bricolaje y herramientas">
            <a:extLst>
              <a:ext uri="{FF2B5EF4-FFF2-40B4-BE49-F238E27FC236}">
                <a16:creationId xmlns:a16="http://schemas.microsoft.com/office/drawing/2014/main" id="{71071777-B132-57D7-BCEA-75BC5C2DA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C9546-9DB2-0A85-3583-B46EB7C55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Este dispositivo resulta perfecto para comunidades de vecinos, segundas residencias y viviendas de alquiler.</a:t>
            </a:r>
          </a:p>
          <a:p>
            <a:pPr marL="0" indent="0">
              <a:buNone/>
            </a:pPr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3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2FE85E9-DA06-F8EC-9E44-130B9D64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7C7B-FCC6-82DE-F945-B349D21C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b="1" dirty="0"/>
              <a:t>Sistemas de apertura remota (</a:t>
            </a:r>
            <a:r>
              <a:rPr lang="es-ES" sz="4000" b="1" dirty="0" err="1"/>
              <a:t>iSmartGate</a:t>
            </a:r>
            <a:r>
              <a:rPr lang="es-ES" sz="4000" b="1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94F4-41C6-00FD-61B1-300F7F70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Puedes dar acceso temporal a otros usuarios, como inquilinos o visitas, y deshabilitarlos cuando necesites, en tiempo real y tendrás un registro de las aperturas realizadas. También puedes abrir las puertas con solo acercarte con tu móvil, sin necesidad de tocar la pantalla.</a:t>
            </a:r>
          </a:p>
        </p:txBody>
      </p:sp>
    </p:spTree>
    <p:extLst>
      <p:ext uri="{BB962C8B-B14F-4D97-AF65-F5344CB8AC3E}">
        <p14:creationId xmlns:p14="http://schemas.microsoft.com/office/powerpoint/2010/main" val="13639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clado numerico para control de acceso RTS Somfy - 1870917">
            <a:extLst>
              <a:ext uri="{FF2B5EF4-FFF2-40B4-BE49-F238E27FC236}">
                <a16:creationId xmlns:a16="http://schemas.microsoft.com/office/drawing/2014/main" id="{F4EE38DF-29D7-795A-B56A-BBB0E4D36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7" r="19854"/>
          <a:stretch/>
        </p:blipFill>
        <p:spPr bwMode="auto"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1568C1-6362-EAE0-EA80-4876A5C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Teclado numérico KEYPAD 2 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509CE-36EB-ED0A-7FE2-7220ACA7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456570"/>
            <a:ext cx="6516216" cy="3419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Sistema de control de acceso a garajes que se instala en el pilar de la puerta.</a:t>
            </a:r>
          </a:p>
          <a:p>
            <a:pPr marL="0" indent="0">
              <a:buNone/>
            </a:pPr>
            <a:r>
              <a:rPr lang="es-ES" sz="2400" dirty="0"/>
              <a:t>Fabricado con plástico reciclado, controla hasta dos motores o receptores RTS de tu elección.</a:t>
            </a:r>
          </a:p>
          <a:p>
            <a:pPr marL="0" indent="0">
              <a:buNone/>
            </a:pPr>
            <a:r>
              <a:rPr lang="es-ES" sz="2400" dirty="0"/>
              <a:t>Fácil de instalar, no requiere conocimientos de bricolaje ni electricidad para instalarlo. Se alimenta con una pila.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675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582666-D0E2-9410-3CDF-76C9A4A9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ES" sz="4800" dirty="0"/>
              <a:t>Teclado numérico KEYPAD 2 RTS</a:t>
            </a:r>
          </a:p>
        </p:txBody>
      </p:sp>
      <p:pic>
        <p:nvPicPr>
          <p:cNvPr id="2050" name="Picture 2" descr="Teclado numérico KEYPAD 2 RTS - Puerta y garaje">
            <a:extLst>
              <a:ext uri="{FF2B5EF4-FFF2-40B4-BE49-F238E27FC236}">
                <a16:creationId xmlns:a16="http://schemas.microsoft.com/office/drawing/2014/main" id="{89963586-E803-10D3-D939-1A56ECD82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E8F49-8613-1EF5-A100-89BD831B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537555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Keypad</a:t>
            </a:r>
            <a:r>
              <a:rPr lang="es-ES" dirty="0"/>
              <a:t> 2 RTS autoriza la creación de códigos maestros y códigos secundarios para cada canal del teclado, permitiéndote administrar el acceso.</a:t>
            </a:r>
          </a:p>
        </p:txBody>
      </p:sp>
    </p:spTree>
    <p:extLst>
      <p:ext uri="{BB962C8B-B14F-4D97-AF65-F5344CB8AC3E}">
        <p14:creationId xmlns:p14="http://schemas.microsoft.com/office/powerpoint/2010/main" val="175477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09AE41-0E10-48B8-8308-58966A81280C}"/>
</file>

<file path=customXml/itemProps2.xml><?xml version="1.0" encoding="utf-8"?>
<ds:datastoreItem xmlns:ds="http://schemas.openxmlformats.org/officeDocument/2006/customXml" ds:itemID="{B6FCD445-F109-4141-9E0A-C79E3C4B17F0}"/>
</file>

<file path=customXml/itemProps3.xml><?xml version="1.0" encoding="utf-8"?>
<ds:datastoreItem xmlns:ds="http://schemas.openxmlformats.org/officeDocument/2006/customXml" ds:itemID="{92EE12BD-B459-47CB-A5E0-0110FD7B49F2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272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Reconocimiento de matrículas BY-LPR Car Id</vt:lpstr>
      <vt:lpstr>BY-LPR Car Id</vt:lpstr>
      <vt:lpstr>Sistemas de apertura remota (iSmartGate)</vt:lpstr>
      <vt:lpstr>Sistemas de apertura remota (iSmartGate)</vt:lpstr>
      <vt:lpstr>Teclado numérico KEYPAD 2 RTS</vt:lpstr>
      <vt:lpstr>Teclado numérico KEYPAD 2 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matrículas BY-LPR Car Id</dc:title>
  <dc:creator>Alejandro Gallego Doncel</dc:creator>
  <cp:lastModifiedBy>Alejandro Gallego Doncel</cp:lastModifiedBy>
  <cp:revision>4</cp:revision>
  <dcterms:created xsi:type="dcterms:W3CDTF">2024-02-19T15:22:23Z</dcterms:created>
  <dcterms:modified xsi:type="dcterms:W3CDTF">2024-02-19T18:33:37Z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</Properties>
</file>