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736FF-FE55-459E-A942-FA08A0A450C3}" v="180" dt="2024-02-27T14:38:0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D6736FF-FE55-459E-A942-FA08A0A450C3}"/>
    <pc:docChg chg="modSld">
      <pc:chgData name="" userId="" providerId="" clId="Web-{AD6736FF-FE55-459E-A942-FA08A0A450C3}" dt="2024-02-27T14:25:36.920" v="7" actId="20577"/>
      <pc:docMkLst>
        <pc:docMk/>
      </pc:docMkLst>
      <pc:sldChg chg="modSp">
        <pc:chgData name="" userId="" providerId="" clId="Web-{AD6736FF-FE55-459E-A942-FA08A0A450C3}" dt="2024-02-27T14:25:36.920" v="7" actId="20577"/>
        <pc:sldMkLst>
          <pc:docMk/>
          <pc:sldMk cId="109857222" sldId="256"/>
        </pc:sldMkLst>
        <pc:spChg chg="mod">
          <ac:chgData name="" userId="" providerId="" clId="Web-{AD6736FF-FE55-459E-A942-FA08A0A450C3}" dt="2024-02-27T14:25:36.920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lejandro Rodríguez López" userId="S::uo281827@uniovi.es::a293f24c-6c85-42fa-92d1-ed4654f0c3f7" providerId="AD" clId="Web-{AD6736FF-FE55-459E-A942-FA08A0A450C3}"/>
    <pc:docChg chg="addSld modSld">
      <pc:chgData name="Alejandro Rodríguez López" userId="S::uo281827@uniovi.es::a293f24c-6c85-42fa-92d1-ed4654f0c3f7" providerId="AD" clId="Web-{AD6736FF-FE55-459E-A942-FA08A0A450C3}" dt="2024-02-27T14:38:52.068" v="167"/>
      <pc:docMkLst>
        <pc:docMk/>
      </pc:docMkLst>
      <pc:sldChg chg="addSp delSp modSp mod setBg">
        <pc:chgData name="Alejandro Rodríguez López" userId="S::uo281827@uniovi.es::a293f24c-6c85-42fa-92d1-ed4654f0c3f7" providerId="AD" clId="Web-{AD6736FF-FE55-459E-A942-FA08A0A450C3}" dt="2024-02-27T14:37:29.582" v="155"/>
        <pc:sldMkLst>
          <pc:docMk/>
          <pc:sldMk cId="109857222" sldId="256"/>
        </pc:sldMkLst>
        <pc:spChg chg="mod">
          <ac:chgData name="Alejandro Rodríguez López" userId="S::uo281827@uniovi.es::a293f24c-6c85-42fa-92d1-ed4654f0c3f7" providerId="AD" clId="Web-{AD6736FF-FE55-459E-A942-FA08A0A450C3}" dt="2024-02-27T14:37:17.159" v="1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jandro Rodríguez López" userId="S::uo281827@uniovi.es::a293f24c-6c85-42fa-92d1-ed4654f0c3f7" providerId="AD" clId="Web-{AD6736FF-FE55-459E-A942-FA08A0A450C3}" dt="2024-02-27T14:37:17.159" v="1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9" creationId="{F3E416D2-D994-4F7A-8F62-B28B11BEBA65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11" creationId="{FB27C166-470E-467E-9E9E-E235EEF3C01B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13" creationId="{673636C8-1392-483A-8A7A-CA259E806C54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15" creationId="{7539A79B-DFBA-4781-B0DE-4044B072261B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1" creationId="{F3E416D2-D994-4F7A-8F62-B28B11BEBA65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3" creationId="{FB27C166-470E-467E-9E9E-E235EEF3C01B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5" creationId="{673636C8-1392-483A-8A7A-CA259E806C54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7" creationId="{7539A79B-DFBA-4781-B0DE-4044B072261B}"/>
          </ac:spMkLst>
        </pc:spChg>
        <pc:picChg chg="add del">
          <ac:chgData name="Alejandro Rodríguez López" userId="S::uo281827@uniovi.es::a293f24c-6c85-42fa-92d1-ed4654f0c3f7" providerId="AD" clId="Web-{AD6736FF-FE55-459E-A942-FA08A0A450C3}" dt="2024-02-27T14:37:25.894" v="154"/>
          <ac:picMkLst>
            <pc:docMk/>
            <pc:sldMk cId="109857222" sldId="256"/>
            <ac:picMk id="5" creationId="{569439CB-5678-2EE9-0A20-AA8B65266F5D}"/>
          </ac:picMkLst>
        </pc:picChg>
        <pc:picChg chg="add">
          <ac:chgData name="Alejandro Rodríguez López" userId="S::uo281827@uniovi.es::a293f24c-6c85-42fa-92d1-ed4654f0c3f7" providerId="AD" clId="Web-{AD6736FF-FE55-459E-A942-FA08A0A450C3}" dt="2024-02-27T14:37:29.582" v="155"/>
          <ac:picMkLst>
            <pc:docMk/>
            <pc:sldMk cId="109857222" sldId="256"/>
            <ac:picMk id="17" creationId="{AB2EF063-2DDA-5D16-1FEA-F7A540D7F547}"/>
          </ac:picMkLst>
        </pc:picChg>
      </pc:sldChg>
      <pc:sldChg chg="addSp modSp new mod setBg">
        <pc:chgData name="Alejandro Rodríguez López" userId="S::uo281827@uniovi.es::a293f24c-6c85-42fa-92d1-ed4654f0c3f7" providerId="AD" clId="Web-{AD6736FF-FE55-459E-A942-FA08A0A450C3}" dt="2024-02-27T14:38:06.286" v="163" actId="20577"/>
        <pc:sldMkLst>
          <pc:docMk/>
          <pc:sldMk cId="4196012370" sldId="257"/>
        </pc:sldMkLst>
        <pc:spChg chg="mod">
          <ac:chgData name="Alejandro Rodríguez López" userId="S::uo281827@uniovi.es::a293f24c-6c85-42fa-92d1-ed4654f0c3f7" providerId="AD" clId="Web-{AD6736FF-FE55-459E-A942-FA08A0A450C3}" dt="2024-02-27T14:37:42.113" v="156"/>
          <ac:spMkLst>
            <pc:docMk/>
            <pc:sldMk cId="4196012370" sldId="257"/>
            <ac:spMk id="2" creationId="{D323EDC0-F276-DDD2-2472-973ABFA2A7C1}"/>
          </ac:spMkLst>
        </pc:spChg>
        <pc:spChg chg="mod">
          <ac:chgData name="Alejandro Rodríguez López" userId="S::uo281827@uniovi.es::a293f24c-6c85-42fa-92d1-ed4654f0c3f7" providerId="AD" clId="Web-{AD6736FF-FE55-459E-A942-FA08A0A450C3}" dt="2024-02-27T14:37:55.426" v="160" actId="20577"/>
          <ac:spMkLst>
            <pc:docMk/>
            <pc:sldMk cId="4196012370" sldId="257"/>
            <ac:spMk id="3" creationId="{B26EAE27-95AA-D4E7-5AD0-3CC8E53350FB}"/>
          </ac:spMkLst>
        </pc:spChg>
        <pc:spChg chg="add mod">
          <ac:chgData name="Alejandro Rodríguez López" userId="S::uo281827@uniovi.es::a293f24c-6c85-42fa-92d1-ed4654f0c3f7" providerId="AD" clId="Web-{AD6736FF-FE55-459E-A942-FA08A0A450C3}" dt="2024-02-27T14:38:06.286" v="163" actId="20577"/>
          <ac:spMkLst>
            <pc:docMk/>
            <pc:sldMk cId="4196012370" sldId="257"/>
            <ac:spMk id="5" creationId="{88AF3834-D84A-4721-2BB4-6DDB0BB2FDEF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42.113" v="156"/>
          <ac:spMkLst>
            <pc:docMk/>
            <pc:sldMk cId="4196012370" sldId="257"/>
            <ac:spMk id="10" creationId="{4C608BEB-860E-4094-8511-78603564A75E}"/>
          </ac:spMkLst>
        </pc:spChg>
        <pc:cxnChg chg="add">
          <ac:chgData name="Alejandro Rodríguez López" userId="S::uo281827@uniovi.es::a293f24c-6c85-42fa-92d1-ed4654f0c3f7" providerId="AD" clId="Web-{AD6736FF-FE55-459E-A942-FA08A0A450C3}" dt="2024-02-27T14:37:42.113" v="156"/>
          <ac:cxnSpMkLst>
            <pc:docMk/>
            <pc:sldMk cId="4196012370" sldId="257"/>
            <ac:cxnSpMk id="12" creationId="{1F16A8D4-FE87-4604-88B2-394B5D1EB437}"/>
          </ac:cxnSpMkLst>
        </pc:cxnChg>
      </pc:sldChg>
      <pc:sldChg chg="addSp delSp modSp new mod setBg">
        <pc:chgData name="Alejandro Rodríguez López" userId="S::uo281827@uniovi.es::a293f24c-6c85-42fa-92d1-ed4654f0c3f7" providerId="AD" clId="Web-{AD6736FF-FE55-459E-A942-FA08A0A450C3}" dt="2024-02-27T14:38:44.396" v="166"/>
        <pc:sldMkLst>
          <pc:docMk/>
          <pc:sldMk cId="4128068643" sldId="258"/>
        </pc:sldMkLst>
        <pc:spChg chg="mo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2" creationId="{D06E1517-9127-754F-4AA1-335A03FF5B6A}"/>
          </ac:spMkLst>
        </pc:spChg>
        <pc:spChg chg="add del mo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3" creationId="{ECCA57AA-69AB-F17B-F146-7A1E60E1E4B2}"/>
          </ac:spMkLst>
        </pc:spChg>
        <pc:spChg chg="add del mod">
          <ac:chgData name="Alejandro Rodríguez López" userId="S::uo281827@uniovi.es::a293f24c-6c85-42fa-92d1-ed4654f0c3f7" providerId="AD" clId="Web-{AD6736FF-FE55-459E-A942-FA08A0A450C3}" dt="2024-02-27T14:31:26.399" v="119"/>
          <ac:spMkLst>
            <pc:docMk/>
            <pc:sldMk cId="4128068643" sldId="258"/>
            <ac:spMk id="5" creationId="{284DE056-1922-1050-014E-EFCC951A4279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9" creationId="{7517A47C-B2E5-4B79-8061-D74B1311AF6E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11" creationId="{C505E780-2083-4CB5-A42A-5E0E2908ECC3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13" creationId="{D2C0AE1C-0118-41AE-8A10-7CDCBF10E96F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15" creationId="{463EEC44-1BA3-44ED-81FC-A644B04B2A44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17" creationId="{89D16701-DA76-4F72-BB63-E2C3FFBDFE0F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18" creationId="{0C541B88-1AE9-40C3-AFD5-967787C1979F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19" creationId="{1CC28BE1-9DC6-43FE-9582-39F091098D77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20" creationId="{E5F17139-31EE-46AC-B04F-DBBD852DD6CB}"/>
          </ac:spMkLst>
        </pc:spChg>
        <pc:grpChg chg="add">
          <ac:chgData name="Alejandro Rodríguez López" userId="S::uo281827@uniovi.es::a293f24c-6c85-42fa-92d1-ed4654f0c3f7" providerId="AD" clId="Web-{AD6736FF-FE55-459E-A942-FA08A0A450C3}" dt="2024-02-27T14:38:44.396" v="166"/>
          <ac:grpSpMkLst>
            <pc:docMk/>
            <pc:sldMk cId="4128068643" sldId="258"/>
            <ac:grpSpMk id="21" creationId="{AF9AF3F3-CE0C-4125-BDD7-346487FA0B40}"/>
          </ac:grpSpMkLst>
        </pc:grpChg>
        <pc:grpChg chg="add">
          <ac:chgData name="Alejandro Rodríguez López" userId="S::uo281827@uniovi.es::a293f24c-6c85-42fa-92d1-ed4654f0c3f7" providerId="AD" clId="Web-{AD6736FF-FE55-459E-A942-FA08A0A450C3}" dt="2024-02-27T14:38:44.396" v="166"/>
          <ac:grpSpMkLst>
            <pc:docMk/>
            <pc:sldMk cId="4128068643" sldId="258"/>
            <ac:grpSpMk id="35" creationId="{7CF625D3-71A3-4F30-A096-8EF334E959D0}"/>
          </ac:grpSpMkLst>
        </pc:grpChg>
        <pc:graphicFrameChg chg="add del">
          <ac:chgData name="Alejandro Rodríguez López" userId="S::uo281827@uniovi.es::a293f24c-6c85-42fa-92d1-ed4654f0c3f7" providerId="AD" clId="Web-{AD6736FF-FE55-459E-A942-FA08A0A450C3}" dt="2024-02-27T14:38:44.334" v="165"/>
          <ac:graphicFrameMkLst>
            <pc:docMk/>
            <pc:sldMk cId="4128068643" sldId="258"/>
            <ac:graphicFrameMk id="6" creationId="{3DBD4E53-3E81-967B-9C42-DD79E6B91812}"/>
          </ac:graphicFrameMkLst>
        </pc:graphicFrameChg>
        <pc:graphicFrameChg chg="add">
          <ac:chgData name="Alejandro Rodríguez López" userId="S::uo281827@uniovi.es::a293f24c-6c85-42fa-92d1-ed4654f0c3f7" providerId="AD" clId="Web-{AD6736FF-FE55-459E-A942-FA08A0A450C3}" dt="2024-02-27T14:38:44.396" v="166"/>
          <ac:graphicFrameMkLst>
            <pc:docMk/>
            <pc:sldMk cId="4128068643" sldId="258"/>
            <ac:graphicFrameMk id="37" creationId="{937BAE8B-FFE1-C362-1DFE-1E237BCFD1A0}"/>
          </ac:graphicFrameMkLst>
        </pc:graphicFrameChg>
      </pc:sldChg>
      <pc:sldChg chg="addSp delSp modSp new mod setBg">
        <pc:chgData name="Alejandro Rodríguez López" userId="S::uo281827@uniovi.es::a293f24c-6c85-42fa-92d1-ed4654f0c3f7" providerId="AD" clId="Web-{AD6736FF-FE55-459E-A942-FA08A0A450C3}" dt="2024-02-27T14:38:52.068" v="167"/>
        <pc:sldMkLst>
          <pc:docMk/>
          <pc:sldMk cId="23933585" sldId="259"/>
        </pc:sldMkLst>
        <pc:spChg chg="del">
          <ac:chgData name="Alejandro Rodríguez López" userId="S::uo281827@uniovi.es::a293f24c-6c85-42fa-92d1-ed4654f0c3f7" providerId="AD" clId="Web-{AD6736FF-FE55-459E-A942-FA08A0A450C3}" dt="2024-02-27T14:34:06.044" v="140"/>
          <ac:spMkLst>
            <pc:docMk/>
            <pc:sldMk cId="23933585" sldId="259"/>
            <ac:spMk id="2" creationId="{A9157A2E-E51D-EDB9-8070-D643BE5CDE3A}"/>
          </ac:spMkLst>
        </pc:spChg>
        <pc:spChg chg="del">
          <ac:chgData name="Alejandro Rodríguez López" userId="S::uo281827@uniovi.es::a293f24c-6c85-42fa-92d1-ed4654f0c3f7" providerId="AD" clId="Web-{AD6736FF-FE55-459E-A942-FA08A0A450C3}" dt="2024-02-27T14:33:34.450" v="135"/>
          <ac:spMkLst>
            <pc:docMk/>
            <pc:sldMk cId="23933585" sldId="259"/>
            <ac:spMk id="3" creationId="{5990E9CE-6B94-E732-45C5-5206D4799722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3:31.512" v="134"/>
          <ac:spMkLst>
            <pc:docMk/>
            <pc:sldMk cId="23933585" sldId="259"/>
            <ac:spMk id="5" creationId="{B6ECC8E5-D52F-5F58-3064-A2EE0E2DCE8C}"/>
          </ac:spMkLst>
        </pc:spChg>
        <pc:spChg chg="add del mod">
          <ac:chgData name="Alejandro Rodríguez López" userId="S::uo281827@uniovi.es::a293f24c-6c85-42fa-92d1-ed4654f0c3f7" providerId="AD" clId="Web-{AD6736FF-FE55-459E-A942-FA08A0A450C3}" dt="2024-02-27T14:33:48.544" v="137"/>
          <ac:spMkLst>
            <pc:docMk/>
            <pc:sldMk cId="23933585" sldId="259"/>
            <ac:spMk id="7" creationId="{C7895D9D-78FC-FB80-1CFD-009C47A175BF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52.068" v="167"/>
          <ac:spMkLst>
            <pc:docMk/>
            <pc:sldMk cId="23933585" sldId="259"/>
            <ac:spMk id="13" creationId="{42A4FC2C-047E-45A5-965D-8E1E3BF09BC6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52.068" v="167"/>
          <ac:spMkLst>
            <pc:docMk/>
            <pc:sldMk cId="23933585" sldId="259"/>
            <ac:spMk id="18" creationId="{32BC26D8-82FB-445E-AA49-62A77D7C1EE0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52.068" v="167"/>
          <ac:spMkLst>
            <pc:docMk/>
            <pc:sldMk cId="23933585" sldId="259"/>
            <ac:spMk id="20" creationId="{CB44330D-EA18-4254-AA95-EB49948539B8}"/>
          </ac:spMkLst>
        </pc:spChg>
        <pc:picChg chg="add mod">
          <ac:chgData name="Alejandro Rodríguez López" userId="S::uo281827@uniovi.es::a293f24c-6c85-42fa-92d1-ed4654f0c3f7" providerId="AD" clId="Web-{AD6736FF-FE55-459E-A942-FA08A0A450C3}" dt="2024-02-27T14:38:52.068" v="167"/>
          <ac:picMkLst>
            <pc:docMk/>
            <pc:sldMk cId="23933585" sldId="259"/>
            <ac:picMk id="8" creationId="{0968B6D8-0E3B-1C1C-F9EA-BFDB5C2AC43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6264D-EFEA-4767-80E7-178FFE7404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E40121-BD54-464F-AE85-47323C2BD9F4}">
      <dgm:prSet/>
      <dgm:spPr/>
      <dgm:t>
        <a:bodyPr/>
        <a:lstStyle/>
        <a:p>
          <a:r>
            <a:rPr lang="en-US"/>
            <a:t>Nocturno</a:t>
          </a:r>
        </a:p>
      </dgm:t>
    </dgm:pt>
    <dgm:pt modelId="{EA411B0E-3EC9-4F4A-96CA-8146A5D72E7A}" type="parTrans" cxnId="{3C9B9C62-FAE7-4A33-88A8-B0E220533C60}">
      <dgm:prSet/>
      <dgm:spPr/>
      <dgm:t>
        <a:bodyPr/>
        <a:lstStyle/>
        <a:p>
          <a:endParaRPr lang="en-US"/>
        </a:p>
      </dgm:t>
    </dgm:pt>
    <dgm:pt modelId="{8C20B676-D557-40B1-9F67-168F26AFEDC1}" type="sibTrans" cxnId="{3C9B9C62-FAE7-4A33-88A8-B0E220533C60}">
      <dgm:prSet/>
      <dgm:spPr/>
      <dgm:t>
        <a:bodyPr/>
        <a:lstStyle/>
        <a:p>
          <a:endParaRPr lang="en-US"/>
        </a:p>
      </dgm:t>
    </dgm:pt>
    <dgm:pt modelId="{E8F0D79D-0F5A-4CB1-9D0F-C2DF76E71A30}">
      <dgm:prSet/>
      <dgm:spPr/>
      <dgm:t>
        <a:bodyPr/>
        <a:lstStyle/>
        <a:p>
          <a:r>
            <a:rPr lang="en-US"/>
            <a:t>Festivo</a:t>
          </a:r>
        </a:p>
      </dgm:t>
    </dgm:pt>
    <dgm:pt modelId="{1B99409C-F20A-4069-BB30-DE15A083FB40}" type="parTrans" cxnId="{C5054B89-DE3F-42AD-9344-36437D37C893}">
      <dgm:prSet/>
      <dgm:spPr/>
      <dgm:t>
        <a:bodyPr/>
        <a:lstStyle/>
        <a:p>
          <a:endParaRPr lang="en-US"/>
        </a:p>
      </dgm:t>
    </dgm:pt>
    <dgm:pt modelId="{F3F1A804-416C-4982-A68F-A493AF7AE693}" type="sibTrans" cxnId="{C5054B89-DE3F-42AD-9344-36437D37C893}">
      <dgm:prSet/>
      <dgm:spPr/>
      <dgm:t>
        <a:bodyPr/>
        <a:lstStyle/>
        <a:p>
          <a:endParaRPr lang="en-US"/>
        </a:p>
      </dgm:t>
    </dgm:pt>
    <dgm:pt modelId="{E688BACC-3DBB-40E4-9BE1-7B4626BC908D}">
      <dgm:prSet/>
      <dgm:spPr/>
      <dgm:t>
        <a:bodyPr/>
        <a:lstStyle/>
        <a:p>
          <a:r>
            <a:rPr lang="en-US"/>
            <a:t>Temporada de alta ocupación</a:t>
          </a:r>
        </a:p>
      </dgm:t>
    </dgm:pt>
    <dgm:pt modelId="{C9FEDAD9-CAF9-4782-9077-94C72ABF5279}" type="parTrans" cxnId="{ED736CE0-53A4-48F1-8A89-694B990B6A64}">
      <dgm:prSet/>
      <dgm:spPr/>
      <dgm:t>
        <a:bodyPr/>
        <a:lstStyle/>
        <a:p>
          <a:endParaRPr lang="en-US"/>
        </a:p>
      </dgm:t>
    </dgm:pt>
    <dgm:pt modelId="{12389E59-6A92-48E6-81DF-36CC9FDA0361}" type="sibTrans" cxnId="{ED736CE0-53A4-48F1-8A89-694B990B6A64}">
      <dgm:prSet/>
      <dgm:spPr/>
      <dgm:t>
        <a:bodyPr/>
        <a:lstStyle/>
        <a:p>
          <a:endParaRPr lang="en-US"/>
        </a:p>
      </dgm:t>
    </dgm:pt>
    <dgm:pt modelId="{70FADF0F-D81B-4CF4-BEAF-EB50DFD5472C}">
      <dgm:prSet/>
      <dgm:spPr/>
      <dgm:t>
        <a:bodyPr/>
        <a:lstStyle/>
        <a:p>
          <a:r>
            <a:rPr lang="en-US"/>
            <a:t>Fin de smana</a:t>
          </a:r>
        </a:p>
      </dgm:t>
    </dgm:pt>
    <dgm:pt modelId="{F725AF19-F3AA-4F93-8F2A-1050D0548266}" type="parTrans" cxnId="{54DF5207-6807-44AA-831B-C0F8BC53FBE6}">
      <dgm:prSet/>
      <dgm:spPr/>
      <dgm:t>
        <a:bodyPr/>
        <a:lstStyle/>
        <a:p>
          <a:endParaRPr lang="en-US"/>
        </a:p>
      </dgm:t>
    </dgm:pt>
    <dgm:pt modelId="{94AF9AD0-D921-4BB9-B3C9-9A0685C7E5F2}" type="sibTrans" cxnId="{54DF5207-6807-44AA-831B-C0F8BC53FBE6}">
      <dgm:prSet/>
      <dgm:spPr/>
      <dgm:t>
        <a:bodyPr/>
        <a:lstStyle/>
        <a:p>
          <a:endParaRPr lang="en-US"/>
        </a:p>
      </dgm:t>
    </dgm:pt>
    <dgm:pt modelId="{C19590E6-4B86-4019-9931-81BDFD95B3E0}">
      <dgm:prSet/>
      <dgm:spPr/>
      <dgm:t>
        <a:bodyPr/>
        <a:lstStyle/>
        <a:p>
          <a:r>
            <a:rPr lang="en-US"/>
            <a:t>Múltiples días seguidos</a:t>
          </a:r>
        </a:p>
      </dgm:t>
    </dgm:pt>
    <dgm:pt modelId="{47230F08-EFFC-43F5-B8E9-ABA9E5FDE89B}" type="parTrans" cxnId="{5206FFBE-6556-4BE7-80F8-440EF83DEBBF}">
      <dgm:prSet/>
      <dgm:spPr/>
      <dgm:t>
        <a:bodyPr/>
        <a:lstStyle/>
        <a:p>
          <a:endParaRPr lang="en-US"/>
        </a:p>
      </dgm:t>
    </dgm:pt>
    <dgm:pt modelId="{0078BAFA-872E-4492-A35A-B473CF9E65C5}" type="sibTrans" cxnId="{5206FFBE-6556-4BE7-80F8-440EF83DEBBF}">
      <dgm:prSet/>
      <dgm:spPr/>
      <dgm:t>
        <a:bodyPr/>
        <a:lstStyle/>
        <a:p>
          <a:endParaRPr lang="en-US"/>
        </a:p>
      </dgm:t>
    </dgm:pt>
    <dgm:pt modelId="{813C134E-7C62-47CE-B36F-6AB13DB8221A}">
      <dgm:prSet/>
      <dgm:spPr/>
      <dgm:t>
        <a:bodyPr/>
        <a:lstStyle/>
        <a:p>
          <a:r>
            <a:rPr lang="en-US"/>
            <a:t>Reserva con antelación</a:t>
          </a:r>
        </a:p>
      </dgm:t>
    </dgm:pt>
    <dgm:pt modelId="{D2A35AC7-A456-457C-9336-DD81F6F02EF4}" type="parTrans" cxnId="{386848B2-41EC-4B30-B853-5CD865980B35}">
      <dgm:prSet/>
      <dgm:spPr/>
      <dgm:t>
        <a:bodyPr/>
        <a:lstStyle/>
        <a:p>
          <a:endParaRPr lang="en-US"/>
        </a:p>
      </dgm:t>
    </dgm:pt>
    <dgm:pt modelId="{07310F2E-7B11-421D-BDFB-8F9216CFF099}" type="sibTrans" cxnId="{386848B2-41EC-4B30-B853-5CD865980B35}">
      <dgm:prSet/>
      <dgm:spPr/>
      <dgm:t>
        <a:bodyPr/>
        <a:lstStyle/>
        <a:p>
          <a:endParaRPr lang="en-US"/>
        </a:p>
      </dgm:t>
    </dgm:pt>
    <dgm:pt modelId="{695419F1-BB80-4962-83FC-1965D05FB500}">
      <dgm:prSet/>
      <dgm:spPr/>
      <dgm:t>
        <a:bodyPr/>
        <a:lstStyle/>
        <a:p>
          <a:r>
            <a:rPr lang="en-US"/>
            <a:t>Reservas recurrentes</a:t>
          </a:r>
        </a:p>
      </dgm:t>
    </dgm:pt>
    <dgm:pt modelId="{891AB797-CAE0-45C6-B75B-EACAA61794E3}" type="parTrans" cxnId="{B1776798-EA57-4DF1-88A6-F7A220FF1D7A}">
      <dgm:prSet/>
      <dgm:spPr/>
      <dgm:t>
        <a:bodyPr/>
        <a:lstStyle/>
        <a:p>
          <a:endParaRPr lang="en-US"/>
        </a:p>
      </dgm:t>
    </dgm:pt>
    <dgm:pt modelId="{C7CFA155-7647-44A4-B18E-65050034B3CD}" type="sibTrans" cxnId="{B1776798-EA57-4DF1-88A6-F7A220FF1D7A}">
      <dgm:prSet/>
      <dgm:spPr/>
      <dgm:t>
        <a:bodyPr/>
        <a:lstStyle/>
        <a:p>
          <a:endParaRPr lang="en-US"/>
        </a:p>
      </dgm:t>
    </dgm:pt>
    <dgm:pt modelId="{B3890848-521F-4A05-A49B-0D0D7E3D89E1}" type="pres">
      <dgm:prSet presAssocID="{0246264D-EFEA-4767-80E7-178FFE740454}" presName="root" presStyleCnt="0">
        <dgm:presLayoutVars>
          <dgm:dir/>
          <dgm:resizeHandles val="exact"/>
        </dgm:presLayoutVars>
      </dgm:prSet>
      <dgm:spPr/>
    </dgm:pt>
    <dgm:pt modelId="{46AB2B34-97F2-4F24-821A-39A2F77CA3D2}" type="pres">
      <dgm:prSet presAssocID="{14E40121-BD54-464F-AE85-47323C2BD9F4}" presName="compNode" presStyleCnt="0"/>
      <dgm:spPr/>
    </dgm:pt>
    <dgm:pt modelId="{95244993-E763-4F09-9E63-D36A8022DBB9}" type="pres">
      <dgm:prSet presAssocID="{14E40121-BD54-464F-AE85-47323C2BD9F4}" presName="bgRect" presStyleLbl="bgShp" presStyleIdx="0" presStyleCnt="7"/>
      <dgm:spPr/>
    </dgm:pt>
    <dgm:pt modelId="{152B44BB-D900-4124-B887-0583E66336CF}" type="pres">
      <dgm:prSet presAssocID="{14E40121-BD54-464F-AE85-47323C2BD9F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7F6A52B2-3CD8-40FF-9870-2826E9F4345D}" type="pres">
      <dgm:prSet presAssocID="{14E40121-BD54-464F-AE85-47323C2BD9F4}" presName="spaceRect" presStyleCnt="0"/>
      <dgm:spPr/>
    </dgm:pt>
    <dgm:pt modelId="{36BC27F6-3B3F-4E78-9974-BA84383795B2}" type="pres">
      <dgm:prSet presAssocID="{14E40121-BD54-464F-AE85-47323C2BD9F4}" presName="parTx" presStyleLbl="revTx" presStyleIdx="0" presStyleCnt="7">
        <dgm:presLayoutVars>
          <dgm:chMax val="0"/>
          <dgm:chPref val="0"/>
        </dgm:presLayoutVars>
      </dgm:prSet>
      <dgm:spPr/>
    </dgm:pt>
    <dgm:pt modelId="{5F39F0F8-56D0-4425-9E65-093182C38E03}" type="pres">
      <dgm:prSet presAssocID="{8C20B676-D557-40B1-9F67-168F26AFEDC1}" presName="sibTrans" presStyleCnt="0"/>
      <dgm:spPr/>
    </dgm:pt>
    <dgm:pt modelId="{312CB482-9123-459F-8C07-2F365C731A8C}" type="pres">
      <dgm:prSet presAssocID="{E8F0D79D-0F5A-4CB1-9D0F-C2DF76E71A30}" presName="compNode" presStyleCnt="0"/>
      <dgm:spPr/>
    </dgm:pt>
    <dgm:pt modelId="{2AB886BA-4EE6-41A8-A65F-CA0EADD8D8E8}" type="pres">
      <dgm:prSet presAssocID="{E8F0D79D-0F5A-4CB1-9D0F-C2DF76E71A30}" presName="bgRect" presStyleLbl="bgShp" presStyleIdx="1" presStyleCnt="7"/>
      <dgm:spPr/>
    </dgm:pt>
    <dgm:pt modelId="{6CC2F0AD-23B4-43D6-BA86-D755858B4671}" type="pres">
      <dgm:prSet presAssocID="{E8F0D79D-0F5A-4CB1-9D0F-C2DF76E71A3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ers"/>
        </a:ext>
      </dgm:extLst>
    </dgm:pt>
    <dgm:pt modelId="{C66837A8-968A-4621-97BF-94AB46A339CD}" type="pres">
      <dgm:prSet presAssocID="{E8F0D79D-0F5A-4CB1-9D0F-C2DF76E71A30}" presName="spaceRect" presStyleCnt="0"/>
      <dgm:spPr/>
    </dgm:pt>
    <dgm:pt modelId="{20B0468C-867B-4962-AAB5-498F2CF2CA07}" type="pres">
      <dgm:prSet presAssocID="{E8F0D79D-0F5A-4CB1-9D0F-C2DF76E71A30}" presName="parTx" presStyleLbl="revTx" presStyleIdx="1" presStyleCnt="7">
        <dgm:presLayoutVars>
          <dgm:chMax val="0"/>
          <dgm:chPref val="0"/>
        </dgm:presLayoutVars>
      </dgm:prSet>
      <dgm:spPr/>
    </dgm:pt>
    <dgm:pt modelId="{543C00E9-E0B3-4B3C-A6C3-4657D6FAAC27}" type="pres">
      <dgm:prSet presAssocID="{F3F1A804-416C-4982-A68F-A493AF7AE693}" presName="sibTrans" presStyleCnt="0"/>
      <dgm:spPr/>
    </dgm:pt>
    <dgm:pt modelId="{5DD585E6-7371-4547-8325-36C8283014E0}" type="pres">
      <dgm:prSet presAssocID="{E688BACC-3DBB-40E4-9BE1-7B4626BC908D}" presName="compNode" presStyleCnt="0"/>
      <dgm:spPr/>
    </dgm:pt>
    <dgm:pt modelId="{F11B3598-EF9B-4738-A738-3A1D121E039F}" type="pres">
      <dgm:prSet presAssocID="{E688BACC-3DBB-40E4-9BE1-7B4626BC908D}" presName="bgRect" presStyleLbl="bgShp" presStyleIdx="2" presStyleCnt="7"/>
      <dgm:spPr/>
    </dgm:pt>
    <dgm:pt modelId="{D4846DD9-4300-4859-BD7D-49F0688492B4}" type="pres">
      <dgm:prSet presAssocID="{E688BACC-3DBB-40E4-9BE1-7B4626BC908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93ABA13-937D-44F4-B932-E366CE75635A}" type="pres">
      <dgm:prSet presAssocID="{E688BACC-3DBB-40E4-9BE1-7B4626BC908D}" presName="spaceRect" presStyleCnt="0"/>
      <dgm:spPr/>
    </dgm:pt>
    <dgm:pt modelId="{F65BC99D-1C2A-4E31-9FC5-B2E8BE2B57D3}" type="pres">
      <dgm:prSet presAssocID="{E688BACC-3DBB-40E4-9BE1-7B4626BC908D}" presName="parTx" presStyleLbl="revTx" presStyleIdx="2" presStyleCnt="7">
        <dgm:presLayoutVars>
          <dgm:chMax val="0"/>
          <dgm:chPref val="0"/>
        </dgm:presLayoutVars>
      </dgm:prSet>
      <dgm:spPr/>
    </dgm:pt>
    <dgm:pt modelId="{70E1ED73-6A78-4EA5-BC47-6726C1CE065A}" type="pres">
      <dgm:prSet presAssocID="{12389E59-6A92-48E6-81DF-36CC9FDA0361}" presName="sibTrans" presStyleCnt="0"/>
      <dgm:spPr/>
    </dgm:pt>
    <dgm:pt modelId="{A1330BB4-7B7B-42B8-B8F7-BFAA88EFAB29}" type="pres">
      <dgm:prSet presAssocID="{70FADF0F-D81B-4CF4-BEAF-EB50DFD5472C}" presName="compNode" presStyleCnt="0"/>
      <dgm:spPr/>
    </dgm:pt>
    <dgm:pt modelId="{E3C98392-760D-43A0-8B65-BB39D53BCE97}" type="pres">
      <dgm:prSet presAssocID="{70FADF0F-D81B-4CF4-BEAF-EB50DFD5472C}" presName="bgRect" presStyleLbl="bgShp" presStyleIdx="3" presStyleCnt="7"/>
      <dgm:spPr/>
    </dgm:pt>
    <dgm:pt modelId="{ABEA7495-1F91-4592-94A2-4BB316282C44}" type="pres">
      <dgm:prSet presAssocID="{70FADF0F-D81B-4CF4-BEAF-EB50DFD5472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84A3AB5-7AB7-48C4-A2B3-2D225D326E8C}" type="pres">
      <dgm:prSet presAssocID="{70FADF0F-D81B-4CF4-BEAF-EB50DFD5472C}" presName="spaceRect" presStyleCnt="0"/>
      <dgm:spPr/>
    </dgm:pt>
    <dgm:pt modelId="{CB5C8C07-937F-4F1C-AE62-9E99189862EE}" type="pres">
      <dgm:prSet presAssocID="{70FADF0F-D81B-4CF4-BEAF-EB50DFD5472C}" presName="parTx" presStyleLbl="revTx" presStyleIdx="3" presStyleCnt="7">
        <dgm:presLayoutVars>
          <dgm:chMax val="0"/>
          <dgm:chPref val="0"/>
        </dgm:presLayoutVars>
      </dgm:prSet>
      <dgm:spPr/>
    </dgm:pt>
    <dgm:pt modelId="{0C74E580-DC5B-49D8-BC81-8ADCA55A7007}" type="pres">
      <dgm:prSet presAssocID="{94AF9AD0-D921-4BB9-B3C9-9A0685C7E5F2}" presName="sibTrans" presStyleCnt="0"/>
      <dgm:spPr/>
    </dgm:pt>
    <dgm:pt modelId="{7E0AC36D-E3EF-449D-9352-B46614D779F3}" type="pres">
      <dgm:prSet presAssocID="{C19590E6-4B86-4019-9931-81BDFD95B3E0}" presName="compNode" presStyleCnt="0"/>
      <dgm:spPr/>
    </dgm:pt>
    <dgm:pt modelId="{3BACDDC6-75E9-4CA1-A3F5-4FFB7A300F22}" type="pres">
      <dgm:prSet presAssocID="{C19590E6-4B86-4019-9931-81BDFD95B3E0}" presName="bgRect" presStyleLbl="bgShp" presStyleIdx="4" presStyleCnt="7"/>
      <dgm:spPr/>
    </dgm:pt>
    <dgm:pt modelId="{15B4D583-36B5-49AB-9F52-2521388BF952}" type="pres">
      <dgm:prSet presAssocID="{C19590E6-4B86-4019-9931-81BDFD95B3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8328EF3-BF25-4439-94F4-8DF4D4C823E7}" type="pres">
      <dgm:prSet presAssocID="{C19590E6-4B86-4019-9931-81BDFD95B3E0}" presName="spaceRect" presStyleCnt="0"/>
      <dgm:spPr/>
    </dgm:pt>
    <dgm:pt modelId="{9773FCBE-2BEA-407F-B487-D18E457191B7}" type="pres">
      <dgm:prSet presAssocID="{C19590E6-4B86-4019-9931-81BDFD95B3E0}" presName="parTx" presStyleLbl="revTx" presStyleIdx="4" presStyleCnt="7">
        <dgm:presLayoutVars>
          <dgm:chMax val="0"/>
          <dgm:chPref val="0"/>
        </dgm:presLayoutVars>
      </dgm:prSet>
      <dgm:spPr/>
    </dgm:pt>
    <dgm:pt modelId="{B26EE9BF-FC1B-46D1-9CEC-F1027197A1E0}" type="pres">
      <dgm:prSet presAssocID="{0078BAFA-872E-4492-A35A-B473CF9E65C5}" presName="sibTrans" presStyleCnt="0"/>
      <dgm:spPr/>
    </dgm:pt>
    <dgm:pt modelId="{A6584FEA-EB95-40EC-B312-6D2E2B40CFA6}" type="pres">
      <dgm:prSet presAssocID="{813C134E-7C62-47CE-B36F-6AB13DB8221A}" presName="compNode" presStyleCnt="0"/>
      <dgm:spPr/>
    </dgm:pt>
    <dgm:pt modelId="{E85CF8CE-95EF-4FC0-AB62-EDA48871F1E7}" type="pres">
      <dgm:prSet presAssocID="{813C134E-7C62-47CE-B36F-6AB13DB8221A}" presName="bgRect" presStyleLbl="bgShp" presStyleIdx="5" presStyleCnt="7"/>
      <dgm:spPr/>
    </dgm:pt>
    <dgm:pt modelId="{D20B8898-BDD2-431C-B09E-13A784FC9A13}" type="pres">
      <dgm:prSet presAssocID="{813C134E-7C62-47CE-B36F-6AB13DB8221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86DE040-A849-4D7B-94C9-DDF49C1AA33E}" type="pres">
      <dgm:prSet presAssocID="{813C134E-7C62-47CE-B36F-6AB13DB8221A}" presName="spaceRect" presStyleCnt="0"/>
      <dgm:spPr/>
    </dgm:pt>
    <dgm:pt modelId="{19C996C7-1413-4899-8DAA-5BAAABE62497}" type="pres">
      <dgm:prSet presAssocID="{813C134E-7C62-47CE-B36F-6AB13DB8221A}" presName="parTx" presStyleLbl="revTx" presStyleIdx="5" presStyleCnt="7">
        <dgm:presLayoutVars>
          <dgm:chMax val="0"/>
          <dgm:chPref val="0"/>
        </dgm:presLayoutVars>
      </dgm:prSet>
      <dgm:spPr/>
    </dgm:pt>
    <dgm:pt modelId="{25CDBA55-0A63-42BE-B70C-A082EB642761}" type="pres">
      <dgm:prSet presAssocID="{07310F2E-7B11-421D-BDFB-8F9216CFF099}" presName="sibTrans" presStyleCnt="0"/>
      <dgm:spPr/>
    </dgm:pt>
    <dgm:pt modelId="{7A2163EB-F045-4617-B6B2-298445883D98}" type="pres">
      <dgm:prSet presAssocID="{695419F1-BB80-4962-83FC-1965D05FB500}" presName="compNode" presStyleCnt="0"/>
      <dgm:spPr/>
    </dgm:pt>
    <dgm:pt modelId="{F3F2D95A-94FB-4536-BA57-C4FF38A91C15}" type="pres">
      <dgm:prSet presAssocID="{695419F1-BB80-4962-83FC-1965D05FB500}" presName="bgRect" presStyleLbl="bgShp" presStyleIdx="6" presStyleCnt="7"/>
      <dgm:spPr/>
    </dgm:pt>
    <dgm:pt modelId="{9A2551FB-CCC2-4477-A285-EA189C48B50B}" type="pres">
      <dgm:prSet presAssocID="{695419F1-BB80-4962-83FC-1965D05FB50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D0745A-4B74-46BA-9195-6FF0B58E0B43}" type="pres">
      <dgm:prSet presAssocID="{695419F1-BB80-4962-83FC-1965D05FB500}" presName="spaceRect" presStyleCnt="0"/>
      <dgm:spPr/>
    </dgm:pt>
    <dgm:pt modelId="{84823980-2418-44D6-96E9-F9FB35EEEA5C}" type="pres">
      <dgm:prSet presAssocID="{695419F1-BB80-4962-83FC-1965D05FB50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4DF5207-6807-44AA-831B-C0F8BC53FBE6}" srcId="{0246264D-EFEA-4767-80E7-178FFE740454}" destId="{70FADF0F-D81B-4CF4-BEAF-EB50DFD5472C}" srcOrd="3" destOrd="0" parTransId="{F725AF19-F3AA-4F93-8F2A-1050D0548266}" sibTransId="{94AF9AD0-D921-4BB9-B3C9-9A0685C7E5F2}"/>
    <dgm:cxn modelId="{D2FDA641-A148-4F06-A433-A1C40C821FB3}" type="presOf" srcId="{695419F1-BB80-4962-83FC-1965D05FB500}" destId="{84823980-2418-44D6-96E9-F9FB35EEEA5C}" srcOrd="0" destOrd="0" presId="urn:microsoft.com/office/officeart/2018/2/layout/IconVerticalSolidList"/>
    <dgm:cxn modelId="{3C9B9C62-FAE7-4A33-88A8-B0E220533C60}" srcId="{0246264D-EFEA-4767-80E7-178FFE740454}" destId="{14E40121-BD54-464F-AE85-47323C2BD9F4}" srcOrd="0" destOrd="0" parTransId="{EA411B0E-3EC9-4F4A-96CA-8146A5D72E7A}" sibTransId="{8C20B676-D557-40B1-9F67-168F26AFEDC1}"/>
    <dgm:cxn modelId="{7397B549-F774-4DBA-8BB7-0BD435A1F41F}" type="presOf" srcId="{C19590E6-4B86-4019-9931-81BDFD95B3E0}" destId="{9773FCBE-2BEA-407F-B487-D18E457191B7}" srcOrd="0" destOrd="0" presId="urn:microsoft.com/office/officeart/2018/2/layout/IconVerticalSolidList"/>
    <dgm:cxn modelId="{763DF16E-CE09-4D38-98A7-FDD835234C01}" type="presOf" srcId="{E688BACC-3DBB-40E4-9BE1-7B4626BC908D}" destId="{F65BC99D-1C2A-4E31-9FC5-B2E8BE2B57D3}" srcOrd="0" destOrd="0" presId="urn:microsoft.com/office/officeart/2018/2/layout/IconVerticalSolidList"/>
    <dgm:cxn modelId="{395F5B71-0211-43D0-8592-EC2E4D7DFC3F}" type="presOf" srcId="{E8F0D79D-0F5A-4CB1-9D0F-C2DF76E71A30}" destId="{20B0468C-867B-4962-AAB5-498F2CF2CA07}" srcOrd="0" destOrd="0" presId="urn:microsoft.com/office/officeart/2018/2/layout/IconVerticalSolidList"/>
    <dgm:cxn modelId="{E6D19D81-FDBC-4DF1-A608-959DF2CDA119}" type="presOf" srcId="{813C134E-7C62-47CE-B36F-6AB13DB8221A}" destId="{19C996C7-1413-4899-8DAA-5BAAABE62497}" srcOrd="0" destOrd="0" presId="urn:microsoft.com/office/officeart/2018/2/layout/IconVerticalSolidList"/>
    <dgm:cxn modelId="{C5054B89-DE3F-42AD-9344-36437D37C893}" srcId="{0246264D-EFEA-4767-80E7-178FFE740454}" destId="{E8F0D79D-0F5A-4CB1-9D0F-C2DF76E71A30}" srcOrd="1" destOrd="0" parTransId="{1B99409C-F20A-4069-BB30-DE15A083FB40}" sibTransId="{F3F1A804-416C-4982-A68F-A493AF7AE693}"/>
    <dgm:cxn modelId="{ECD4168E-60ED-4931-8060-B17F17582104}" type="presOf" srcId="{70FADF0F-D81B-4CF4-BEAF-EB50DFD5472C}" destId="{CB5C8C07-937F-4F1C-AE62-9E99189862EE}" srcOrd="0" destOrd="0" presId="urn:microsoft.com/office/officeart/2018/2/layout/IconVerticalSolidList"/>
    <dgm:cxn modelId="{B1776798-EA57-4DF1-88A6-F7A220FF1D7A}" srcId="{0246264D-EFEA-4767-80E7-178FFE740454}" destId="{695419F1-BB80-4962-83FC-1965D05FB500}" srcOrd="6" destOrd="0" parTransId="{891AB797-CAE0-45C6-B75B-EACAA61794E3}" sibTransId="{C7CFA155-7647-44A4-B18E-65050034B3CD}"/>
    <dgm:cxn modelId="{386848B2-41EC-4B30-B853-5CD865980B35}" srcId="{0246264D-EFEA-4767-80E7-178FFE740454}" destId="{813C134E-7C62-47CE-B36F-6AB13DB8221A}" srcOrd="5" destOrd="0" parTransId="{D2A35AC7-A456-457C-9336-DD81F6F02EF4}" sibTransId="{07310F2E-7B11-421D-BDFB-8F9216CFF099}"/>
    <dgm:cxn modelId="{1E3777BA-E505-4C15-9B7A-0CAF3105B709}" type="presOf" srcId="{14E40121-BD54-464F-AE85-47323C2BD9F4}" destId="{36BC27F6-3B3F-4E78-9974-BA84383795B2}" srcOrd="0" destOrd="0" presId="urn:microsoft.com/office/officeart/2018/2/layout/IconVerticalSolidList"/>
    <dgm:cxn modelId="{5206FFBE-6556-4BE7-80F8-440EF83DEBBF}" srcId="{0246264D-EFEA-4767-80E7-178FFE740454}" destId="{C19590E6-4B86-4019-9931-81BDFD95B3E0}" srcOrd="4" destOrd="0" parTransId="{47230F08-EFFC-43F5-B8E9-ABA9E5FDE89B}" sibTransId="{0078BAFA-872E-4492-A35A-B473CF9E65C5}"/>
    <dgm:cxn modelId="{01F210C2-84A0-4C9C-80E7-3554ABFAAB57}" type="presOf" srcId="{0246264D-EFEA-4767-80E7-178FFE740454}" destId="{B3890848-521F-4A05-A49B-0D0D7E3D89E1}" srcOrd="0" destOrd="0" presId="urn:microsoft.com/office/officeart/2018/2/layout/IconVerticalSolidList"/>
    <dgm:cxn modelId="{ED736CE0-53A4-48F1-8A89-694B990B6A64}" srcId="{0246264D-EFEA-4767-80E7-178FFE740454}" destId="{E688BACC-3DBB-40E4-9BE1-7B4626BC908D}" srcOrd="2" destOrd="0" parTransId="{C9FEDAD9-CAF9-4782-9077-94C72ABF5279}" sibTransId="{12389E59-6A92-48E6-81DF-36CC9FDA0361}"/>
    <dgm:cxn modelId="{AE9C9E5B-4810-4451-856C-F3C0FC3BFEB8}" type="presParOf" srcId="{B3890848-521F-4A05-A49B-0D0D7E3D89E1}" destId="{46AB2B34-97F2-4F24-821A-39A2F77CA3D2}" srcOrd="0" destOrd="0" presId="urn:microsoft.com/office/officeart/2018/2/layout/IconVerticalSolidList"/>
    <dgm:cxn modelId="{2F301011-FA86-44A2-B8DC-BFA90F4AC9FF}" type="presParOf" srcId="{46AB2B34-97F2-4F24-821A-39A2F77CA3D2}" destId="{95244993-E763-4F09-9E63-D36A8022DBB9}" srcOrd="0" destOrd="0" presId="urn:microsoft.com/office/officeart/2018/2/layout/IconVerticalSolidList"/>
    <dgm:cxn modelId="{42865DE1-9F87-44CF-A521-7C0FE506E241}" type="presParOf" srcId="{46AB2B34-97F2-4F24-821A-39A2F77CA3D2}" destId="{152B44BB-D900-4124-B887-0583E66336CF}" srcOrd="1" destOrd="0" presId="urn:microsoft.com/office/officeart/2018/2/layout/IconVerticalSolidList"/>
    <dgm:cxn modelId="{E64BA3DC-47E1-4ABC-991C-82F45D843A99}" type="presParOf" srcId="{46AB2B34-97F2-4F24-821A-39A2F77CA3D2}" destId="{7F6A52B2-3CD8-40FF-9870-2826E9F4345D}" srcOrd="2" destOrd="0" presId="urn:microsoft.com/office/officeart/2018/2/layout/IconVerticalSolidList"/>
    <dgm:cxn modelId="{99DB18DC-2514-4861-9207-C3C8D9BD8122}" type="presParOf" srcId="{46AB2B34-97F2-4F24-821A-39A2F77CA3D2}" destId="{36BC27F6-3B3F-4E78-9974-BA84383795B2}" srcOrd="3" destOrd="0" presId="urn:microsoft.com/office/officeart/2018/2/layout/IconVerticalSolidList"/>
    <dgm:cxn modelId="{6FC12EF0-058F-4727-980C-7D729C486220}" type="presParOf" srcId="{B3890848-521F-4A05-A49B-0D0D7E3D89E1}" destId="{5F39F0F8-56D0-4425-9E65-093182C38E03}" srcOrd="1" destOrd="0" presId="urn:microsoft.com/office/officeart/2018/2/layout/IconVerticalSolidList"/>
    <dgm:cxn modelId="{52C051F8-3CDE-4644-ABA2-81CD65665712}" type="presParOf" srcId="{B3890848-521F-4A05-A49B-0D0D7E3D89E1}" destId="{312CB482-9123-459F-8C07-2F365C731A8C}" srcOrd="2" destOrd="0" presId="urn:microsoft.com/office/officeart/2018/2/layout/IconVerticalSolidList"/>
    <dgm:cxn modelId="{B43026C9-DF8C-4A28-BB45-56E2344FC306}" type="presParOf" srcId="{312CB482-9123-459F-8C07-2F365C731A8C}" destId="{2AB886BA-4EE6-41A8-A65F-CA0EADD8D8E8}" srcOrd="0" destOrd="0" presId="urn:microsoft.com/office/officeart/2018/2/layout/IconVerticalSolidList"/>
    <dgm:cxn modelId="{6820828F-1F64-428A-99D2-9BC25A733AA4}" type="presParOf" srcId="{312CB482-9123-459F-8C07-2F365C731A8C}" destId="{6CC2F0AD-23B4-43D6-BA86-D755858B4671}" srcOrd="1" destOrd="0" presId="urn:microsoft.com/office/officeart/2018/2/layout/IconVerticalSolidList"/>
    <dgm:cxn modelId="{338063E5-AA4B-4E9D-85B1-E42FA2A7AFBF}" type="presParOf" srcId="{312CB482-9123-459F-8C07-2F365C731A8C}" destId="{C66837A8-968A-4621-97BF-94AB46A339CD}" srcOrd="2" destOrd="0" presId="urn:microsoft.com/office/officeart/2018/2/layout/IconVerticalSolidList"/>
    <dgm:cxn modelId="{F6D36193-53B7-495A-90AD-666F8F76250A}" type="presParOf" srcId="{312CB482-9123-459F-8C07-2F365C731A8C}" destId="{20B0468C-867B-4962-AAB5-498F2CF2CA07}" srcOrd="3" destOrd="0" presId="urn:microsoft.com/office/officeart/2018/2/layout/IconVerticalSolidList"/>
    <dgm:cxn modelId="{EACB9303-E2A0-4B0C-AC09-B9910EE25B8C}" type="presParOf" srcId="{B3890848-521F-4A05-A49B-0D0D7E3D89E1}" destId="{543C00E9-E0B3-4B3C-A6C3-4657D6FAAC27}" srcOrd="3" destOrd="0" presId="urn:microsoft.com/office/officeart/2018/2/layout/IconVerticalSolidList"/>
    <dgm:cxn modelId="{CC1FEE53-DEBA-40F5-9359-A0DA3DB02653}" type="presParOf" srcId="{B3890848-521F-4A05-A49B-0D0D7E3D89E1}" destId="{5DD585E6-7371-4547-8325-36C8283014E0}" srcOrd="4" destOrd="0" presId="urn:microsoft.com/office/officeart/2018/2/layout/IconVerticalSolidList"/>
    <dgm:cxn modelId="{D8B442A0-A63B-4C1E-9940-DFA4FCCA47C5}" type="presParOf" srcId="{5DD585E6-7371-4547-8325-36C8283014E0}" destId="{F11B3598-EF9B-4738-A738-3A1D121E039F}" srcOrd="0" destOrd="0" presId="urn:microsoft.com/office/officeart/2018/2/layout/IconVerticalSolidList"/>
    <dgm:cxn modelId="{B2CACEBE-110A-423C-906D-808A99BCFFD2}" type="presParOf" srcId="{5DD585E6-7371-4547-8325-36C8283014E0}" destId="{D4846DD9-4300-4859-BD7D-49F0688492B4}" srcOrd="1" destOrd="0" presId="urn:microsoft.com/office/officeart/2018/2/layout/IconVerticalSolidList"/>
    <dgm:cxn modelId="{6D8FD4DC-BC7A-4046-93F2-C744DD28B452}" type="presParOf" srcId="{5DD585E6-7371-4547-8325-36C8283014E0}" destId="{993ABA13-937D-44F4-B932-E366CE75635A}" srcOrd="2" destOrd="0" presId="urn:microsoft.com/office/officeart/2018/2/layout/IconVerticalSolidList"/>
    <dgm:cxn modelId="{B730A94F-1566-46EE-92B0-39B2E640BE5C}" type="presParOf" srcId="{5DD585E6-7371-4547-8325-36C8283014E0}" destId="{F65BC99D-1C2A-4E31-9FC5-B2E8BE2B57D3}" srcOrd="3" destOrd="0" presId="urn:microsoft.com/office/officeart/2018/2/layout/IconVerticalSolidList"/>
    <dgm:cxn modelId="{4DB92907-E55C-4F6D-A3E4-C8B125E6D597}" type="presParOf" srcId="{B3890848-521F-4A05-A49B-0D0D7E3D89E1}" destId="{70E1ED73-6A78-4EA5-BC47-6726C1CE065A}" srcOrd="5" destOrd="0" presId="urn:microsoft.com/office/officeart/2018/2/layout/IconVerticalSolidList"/>
    <dgm:cxn modelId="{8FE9B4CA-CFF0-4146-A18A-14FEA4F7CB16}" type="presParOf" srcId="{B3890848-521F-4A05-A49B-0D0D7E3D89E1}" destId="{A1330BB4-7B7B-42B8-B8F7-BFAA88EFAB29}" srcOrd="6" destOrd="0" presId="urn:microsoft.com/office/officeart/2018/2/layout/IconVerticalSolidList"/>
    <dgm:cxn modelId="{EB7F4E1A-998F-4AA2-B0BA-B9100CF72B93}" type="presParOf" srcId="{A1330BB4-7B7B-42B8-B8F7-BFAA88EFAB29}" destId="{E3C98392-760D-43A0-8B65-BB39D53BCE97}" srcOrd="0" destOrd="0" presId="urn:microsoft.com/office/officeart/2018/2/layout/IconVerticalSolidList"/>
    <dgm:cxn modelId="{FECDB233-82A3-4D55-BCE5-FCCDEAB095DE}" type="presParOf" srcId="{A1330BB4-7B7B-42B8-B8F7-BFAA88EFAB29}" destId="{ABEA7495-1F91-4592-94A2-4BB316282C44}" srcOrd="1" destOrd="0" presId="urn:microsoft.com/office/officeart/2018/2/layout/IconVerticalSolidList"/>
    <dgm:cxn modelId="{5F6E1B1C-EF80-4D91-9662-56233DF0B240}" type="presParOf" srcId="{A1330BB4-7B7B-42B8-B8F7-BFAA88EFAB29}" destId="{D84A3AB5-7AB7-48C4-A2B3-2D225D326E8C}" srcOrd="2" destOrd="0" presId="urn:microsoft.com/office/officeart/2018/2/layout/IconVerticalSolidList"/>
    <dgm:cxn modelId="{53C54C48-A1BD-442F-ABA1-F213179D5E6C}" type="presParOf" srcId="{A1330BB4-7B7B-42B8-B8F7-BFAA88EFAB29}" destId="{CB5C8C07-937F-4F1C-AE62-9E99189862EE}" srcOrd="3" destOrd="0" presId="urn:microsoft.com/office/officeart/2018/2/layout/IconVerticalSolidList"/>
    <dgm:cxn modelId="{D0CA3707-3399-45D3-922F-CBB480C42864}" type="presParOf" srcId="{B3890848-521F-4A05-A49B-0D0D7E3D89E1}" destId="{0C74E580-DC5B-49D8-BC81-8ADCA55A7007}" srcOrd="7" destOrd="0" presId="urn:microsoft.com/office/officeart/2018/2/layout/IconVerticalSolidList"/>
    <dgm:cxn modelId="{10D54A60-3989-4D28-8616-3FDAD8A521D5}" type="presParOf" srcId="{B3890848-521F-4A05-A49B-0D0D7E3D89E1}" destId="{7E0AC36D-E3EF-449D-9352-B46614D779F3}" srcOrd="8" destOrd="0" presId="urn:microsoft.com/office/officeart/2018/2/layout/IconVerticalSolidList"/>
    <dgm:cxn modelId="{AB99EB67-49CA-47C9-9D7D-4268F8BF5F6B}" type="presParOf" srcId="{7E0AC36D-E3EF-449D-9352-B46614D779F3}" destId="{3BACDDC6-75E9-4CA1-A3F5-4FFB7A300F22}" srcOrd="0" destOrd="0" presId="urn:microsoft.com/office/officeart/2018/2/layout/IconVerticalSolidList"/>
    <dgm:cxn modelId="{46AF2321-6B5E-446C-BA7D-4616AEFEABEA}" type="presParOf" srcId="{7E0AC36D-E3EF-449D-9352-B46614D779F3}" destId="{15B4D583-36B5-49AB-9F52-2521388BF952}" srcOrd="1" destOrd="0" presId="urn:microsoft.com/office/officeart/2018/2/layout/IconVerticalSolidList"/>
    <dgm:cxn modelId="{F2B0095C-F44D-4681-B39F-2B8F2E2A56C6}" type="presParOf" srcId="{7E0AC36D-E3EF-449D-9352-B46614D779F3}" destId="{C8328EF3-BF25-4439-94F4-8DF4D4C823E7}" srcOrd="2" destOrd="0" presId="urn:microsoft.com/office/officeart/2018/2/layout/IconVerticalSolidList"/>
    <dgm:cxn modelId="{7BCE9629-3B3F-4609-BB28-0318F157BDE3}" type="presParOf" srcId="{7E0AC36D-E3EF-449D-9352-B46614D779F3}" destId="{9773FCBE-2BEA-407F-B487-D18E457191B7}" srcOrd="3" destOrd="0" presId="urn:microsoft.com/office/officeart/2018/2/layout/IconVerticalSolidList"/>
    <dgm:cxn modelId="{05EB7EE8-9EF0-492D-A992-261A1425969E}" type="presParOf" srcId="{B3890848-521F-4A05-A49B-0D0D7E3D89E1}" destId="{B26EE9BF-FC1B-46D1-9CEC-F1027197A1E0}" srcOrd="9" destOrd="0" presId="urn:microsoft.com/office/officeart/2018/2/layout/IconVerticalSolidList"/>
    <dgm:cxn modelId="{5CB196A1-4001-4786-93F2-18A95307D445}" type="presParOf" srcId="{B3890848-521F-4A05-A49B-0D0D7E3D89E1}" destId="{A6584FEA-EB95-40EC-B312-6D2E2B40CFA6}" srcOrd="10" destOrd="0" presId="urn:microsoft.com/office/officeart/2018/2/layout/IconVerticalSolidList"/>
    <dgm:cxn modelId="{3457EAAB-2DB9-4404-A04A-865210806266}" type="presParOf" srcId="{A6584FEA-EB95-40EC-B312-6D2E2B40CFA6}" destId="{E85CF8CE-95EF-4FC0-AB62-EDA48871F1E7}" srcOrd="0" destOrd="0" presId="urn:microsoft.com/office/officeart/2018/2/layout/IconVerticalSolidList"/>
    <dgm:cxn modelId="{BCF2F5E6-66C3-436C-8DF3-D832C2BA1A89}" type="presParOf" srcId="{A6584FEA-EB95-40EC-B312-6D2E2B40CFA6}" destId="{D20B8898-BDD2-431C-B09E-13A784FC9A13}" srcOrd="1" destOrd="0" presId="urn:microsoft.com/office/officeart/2018/2/layout/IconVerticalSolidList"/>
    <dgm:cxn modelId="{669D1CB6-DF37-4A11-86EF-07C55AB647ED}" type="presParOf" srcId="{A6584FEA-EB95-40EC-B312-6D2E2B40CFA6}" destId="{586DE040-A849-4D7B-94C9-DDF49C1AA33E}" srcOrd="2" destOrd="0" presId="urn:microsoft.com/office/officeart/2018/2/layout/IconVerticalSolidList"/>
    <dgm:cxn modelId="{A8C5DDF8-139A-48E8-AD76-33121E3D445A}" type="presParOf" srcId="{A6584FEA-EB95-40EC-B312-6D2E2B40CFA6}" destId="{19C996C7-1413-4899-8DAA-5BAAABE62497}" srcOrd="3" destOrd="0" presId="urn:microsoft.com/office/officeart/2018/2/layout/IconVerticalSolidList"/>
    <dgm:cxn modelId="{59B70406-3193-48D6-A902-6C52ED23D8C5}" type="presParOf" srcId="{B3890848-521F-4A05-A49B-0D0D7E3D89E1}" destId="{25CDBA55-0A63-42BE-B70C-A082EB642761}" srcOrd="11" destOrd="0" presId="urn:microsoft.com/office/officeart/2018/2/layout/IconVerticalSolidList"/>
    <dgm:cxn modelId="{4BDCFD59-FEB6-422D-A18B-89FA23837858}" type="presParOf" srcId="{B3890848-521F-4A05-A49B-0D0D7E3D89E1}" destId="{7A2163EB-F045-4617-B6B2-298445883D98}" srcOrd="12" destOrd="0" presId="urn:microsoft.com/office/officeart/2018/2/layout/IconVerticalSolidList"/>
    <dgm:cxn modelId="{63515717-2E53-4133-BD52-0225B9339AD9}" type="presParOf" srcId="{7A2163EB-F045-4617-B6B2-298445883D98}" destId="{F3F2D95A-94FB-4536-BA57-C4FF38A91C15}" srcOrd="0" destOrd="0" presId="urn:microsoft.com/office/officeart/2018/2/layout/IconVerticalSolidList"/>
    <dgm:cxn modelId="{F60E3B8B-E893-4CC5-A781-24AFEBFADEA3}" type="presParOf" srcId="{7A2163EB-F045-4617-B6B2-298445883D98}" destId="{9A2551FB-CCC2-4477-A285-EA189C48B50B}" srcOrd="1" destOrd="0" presId="urn:microsoft.com/office/officeart/2018/2/layout/IconVerticalSolidList"/>
    <dgm:cxn modelId="{77380C41-1EEA-44E3-8A95-4D565A90D736}" type="presParOf" srcId="{7A2163EB-F045-4617-B6B2-298445883D98}" destId="{A8D0745A-4B74-46BA-9195-6FF0B58E0B43}" srcOrd="2" destOrd="0" presId="urn:microsoft.com/office/officeart/2018/2/layout/IconVerticalSolidList"/>
    <dgm:cxn modelId="{7C76501A-4C82-46D7-82A5-4F410B64950E}" type="presParOf" srcId="{7A2163EB-F045-4617-B6B2-298445883D98}" destId="{84823980-2418-44D6-96E9-F9FB35EEEA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4993-E763-4F09-9E63-D36A8022DBB9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44BB-D900-4124-B887-0583E66336CF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C27F6-3B3F-4E78-9974-BA84383795B2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Nocturno</a:t>
          </a:r>
        </a:p>
      </dsp:txBody>
      <dsp:txXfrm>
        <a:off x="798689" y="502"/>
        <a:ext cx="5502911" cy="691506"/>
      </dsp:txXfrm>
    </dsp:sp>
    <dsp:sp modelId="{2AB886BA-4EE6-41A8-A65F-CA0EADD8D8E8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2F0AD-23B4-43D6-BA86-D755858B4671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468C-867B-4962-AAB5-498F2CF2CA07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Festivo</a:t>
          </a:r>
        </a:p>
      </dsp:txBody>
      <dsp:txXfrm>
        <a:off x="798689" y="864885"/>
        <a:ext cx="5502911" cy="691506"/>
      </dsp:txXfrm>
    </dsp:sp>
    <dsp:sp modelId="{F11B3598-EF9B-4738-A738-3A1D121E039F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6DD9-4300-4859-BD7D-49F0688492B4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C99D-1C2A-4E31-9FC5-B2E8BE2B57D3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Temporada de alta ocupación</a:t>
          </a:r>
        </a:p>
      </dsp:txBody>
      <dsp:txXfrm>
        <a:off x="798689" y="1729268"/>
        <a:ext cx="5502911" cy="691506"/>
      </dsp:txXfrm>
    </dsp:sp>
    <dsp:sp modelId="{E3C98392-760D-43A0-8B65-BB39D53BCE97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A7495-1F91-4592-94A2-4BB316282C44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C8C07-937F-4F1C-AE62-9E99189862EE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 de smana</a:t>
          </a:r>
        </a:p>
      </dsp:txBody>
      <dsp:txXfrm>
        <a:off x="798689" y="2593651"/>
        <a:ext cx="5502911" cy="691506"/>
      </dsp:txXfrm>
    </dsp:sp>
    <dsp:sp modelId="{3BACDDC6-75E9-4CA1-A3F5-4FFB7A300F2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D583-36B5-49AB-9F52-2521388BF952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3FCBE-2BEA-407F-B487-D18E457191B7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Múltiples días seguidos</a:t>
          </a:r>
        </a:p>
      </dsp:txBody>
      <dsp:txXfrm>
        <a:off x="798689" y="3458034"/>
        <a:ext cx="5502911" cy="691506"/>
      </dsp:txXfrm>
    </dsp:sp>
    <dsp:sp modelId="{E85CF8CE-95EF-4FC0-AB62-EDA48871F1E7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B8898-BDD2-431C-B09E-13A784FC9A13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96C7-1413-4899-8DAA-5BAAABE62497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 con antelación</a:t>
          </a:r>
        </a:p>
      </dsp:txBody>
      <dsp:txXfrm>
        <a:off x="798689" y="4322417"/>
        <a:ext cx="5502911" cy="691506"/>
      </dsp:txXfrm>
    </dsp:sp>
    <dsp:sp modelId="{F3F2D95A-94FB-4536-BA57-C4FF38A91C15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551FB-CCC2-4477-A285-EA189C48B50B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23980-2418-44D6-96E9-F9FB35EEEA5C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Reservas recurrentes</a:t>
          </a:r>
        </a:p>
      </dsp:txBody>
      <dsp:txXfrm>
        <a:off x="798689" y="5186800"/>
        <a:ext cx="55029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2EF063-2DDA-5D16-1FEA-F7A540D7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51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Tarificacion 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Park &amp;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3EDC0-F276-DDD2-2472-973ABFA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AE27-95AA-D4E7-5AD0-3CC8E533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Tarifa base </a:t>
            </a:r>
            <a:r>
              <a:rPr lang="en-US" err="1"/>
              <a:t>por</a:t>
            </a:r>
            <a:r>
              <a:rPr lang="en-US" dirty="0"/>
              <a:t> hora</a:t>
            </a:r>
          </a:p>
          <a:p>
            <a:r>
              <a:rPr lang="en-US" dirty="0"/>
              <a:t>Tarifa base </a:t>
            </a:r>
            <a:r>
              <a:rPr lang="en-US" err="1"/>
              <a:t>por</a:t>
            </a:r>
            <a:r>
              <a:rPr lang="en-US" dirty="0"/>
              <a:t> día</a:t>
            </a:r>
          </a:p>
          <a:p>
            <a:r>
              <a:rPr lang="en-US" err="1"/>
              <a:t>Automática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AF3834-D84A-4721-2BB4-6DDB0BB2FDEF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Estancia </a:t>
            </a:r>
            <a:r>
              <a:rPr lang="en-US" err="1"/>
              <a:t>mínima</a:t>
            </a:r>
            <a:endParaRPr lang="en-US" dirty="0"/>
          </a:p>
          <a:p>
            <a:r>
              <a:rPr lang="en-US" dirty="0"/>
              <a:t>Estancia </a:t>
            </a:r>
            <a:r>
              <a:rPr lang="en-US" err="1"/>
              <a:t>máxima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E1517-9127-754F-4AA1-335A03FF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Tarifas especiales (OPCIONALES)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937BAE8B-FFE1-C362-1DFE-1E237BCFD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02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0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0968B6D8-0E3B-1C1C-F9EA-BFDB5C2AC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47"/>
          <a:stretch/>
        </p:blipFill>
        <p:spPr>
          <a:xfrm>
            <a:off x="1143040" y="643467"/>
            <a:ext cx="99059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0" ma:contentTypeDescription="Crear nuevo documento." ma:contentTypeScope="" ma:versionID="017522e0e390b4dcd5dea7a453392f87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67a159c79527be19bfac14fe95fc99df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3" ma:contentTypeDescription="Crear nuevo documento." ma:contentTypeScope="" ma:versionID="eac238aecdab541038108c888c49e31e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efe92b1ac631852ba9ae12b231089a75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16252-E37D-4F22-A98F-CB5799E107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76C3F3-3DB1-4FDA-A820-6F884918DFCC}">
  <ds:schemaRefs>
    <ds:schemaRef ds:uri="http://schemas.microsoft.com/office/2006/metadata/properties"/>
    <ds:schemaRef ds:uri="http://schemas.microsoft.com/office/infopath/2007/PartnerControls"/>
    <ds:schemaRef ds:uri="4c77c7d1-2bb2-481b-aefe-101f32e9588a"/>
    <ds:schemaRef ds:uri="101eaf33-1701-464d-baef-164c6127d51f"/>
  </ds:schemaRefs>
</ds:datastoreItem>
</file>

<file path=customXml/itemProps3.xml><?xml version="1.0" encoding="utf-8"?>
<ds:datastoreItem xmlns:ds="http://schemas.openxmlformats.org/officeDocument/2006/customXml" ds:itemID="{E73AC2B2-C415-4948-84E1-96417D787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eaf33-1701-464d-baef-164c6127d51f"/>
    <ds:schemaRef ds:uri="4c77c7d1-2bb2-481b-aefe-101f32e958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A5E60B2-6724-4F26-A87C-7BE47F84418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FAE912F-5F78-4CB3-A66F-E9108639AD46}">
  <ds:schemaRefs>
    <ds:schemaRef ds:uri="http://schemas.microsoft.com/office/2006/metadata/properties"/>
    <ds:schemaRef ds:uri="http://schemas.microsoft.com/office/infopath/2007/PartnerControls"/>
    <ds:schemaRef ds:uri="4c77c7d1-2bb2-481b-aefe-101f32e9588a"/>
    <ds:schemaRef ds:uri="101eaf33-1701-464d-baef-164c6127d51f"/>
  </ds:schemaRefs>
</ds:datastoreItem>
</file>

<file path=customXml/itemProps6.xml><?xml version="1.0" encoding="utf-8"?>
<ds:datastoreItem xmlns:ds="http://schemas.openxmlformats.org/officeDocument/2006/customXml" ds:itemID="{3DAE34D5-6B0D-49F8-8B87-A3AA74793FD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Tarificacion </vt:lpstr>
      <vt:lpstr>Datos básicos</vt:lpstr>
      <vt:lpstr>Tarifas especiales (OPCIONALES)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Tarif</dc:title>
  <dc:creator/>
  <cp:lastModifiedBy/>
  <cp:revision>58</cp:revision>
  <dcterms:created xsi:type="dcterms:W3CDTF">2024-02-27T14:25:31Z</dcterms:created>
  <dcterms:modified xsi:type="dcterms:W3CDTF">2024-02-27T14:51:29Z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  <property fmtid="{D5CDD505-2E9C-101B-9397-08002B2CF9AE}" pid="3" name="MediaServiceImageTags">
    <vt:lpwstr/>
  </property>
</Properties>
</file>