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4"/>
  </p:sldMasterIdLst>
  <p:sldIdLst>
    <p:sldId id="256" r:id="rId5"/>
    <p:sldId id="272" r:id="rId6"/>
    <p:sldId id="258" r:id="rId7"/>
    <p:sldId id="261" r:id="rId8"/>
    <p:sldId id="264" r:id="rId9"/>
    <p:sldId id="265" r:id="rId10"/>
    <p:sldId id="267" r:id="rId11"/>
    <p:sldId id="268" r:id="rId12"/>
    <p:sldId id="269" r:id="rId13"/>
    <p:sldId id="266" r:id="rId14"/>
    <p:sldId id="270" r:id="rId15"/>
    <p:sldId id="271" r:id="rId16"/>
    <p:sldId id="273" r:id="rId17"/>
    <p:sldId id="274" r:id="rId18"/>
    <p:sldId id="275" r:id="rId19"/>
    <p:sldId id="276" r:id="rId20"/>
    <p:sldId id="277" r:id="rId21"/>
    <p:sldId id="278" r:id="rId22"/>
    <p:sldId id="282" r:id="rId23"/>
    <p:sldId id="283" r:id="rId24"/>
    <p:sldId id="284" r:id="rId25"/>
    <p:sldId id="279" r:id="rId26"/>
    <p:sldId id="285" r:id="rId27"/>
    <p:sldId id="286" r:id="rId28"/>
    <p:sldId id="280" r:id="rId29"/>
    <p:sldId id="281" r:id="rId30"/>
    <p:sldId id="288" r:id="rId31"/>
    <p:sldId id="291" r:id="rId32"/>
    <p:sldId id="294" r:id="rId33"/>
    <p:sldId id="292" r:id="rId34"/>
    <p:sldId id="289" r:id="rId35"/>
    <p:sldId id="290" r:id="rId36"/>
    <p:sldId id="293" r:id="rId37"/>
    <p:sldId id="295" r:id="rId3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600296-1815-43C9-B1CC-BE66FA7B9F48}" v="1276" dt="2023-05-06T12:01:23.469"/>
    <p1510:client id="{1AEF7C60-40A9-4EB0-BB14-B3AE151A2BFA}" v="40" dt="2023-05-03T07:17:46.957"/>
    <p1510:client id="{2609B63D-5D1B-475A-8CF2-207D76C7B378}" v="133" dt="2023-05-06T12:35:54.657"/>
    <p1510:client id="{35DA4282-995F-DEE1-3802-0BD723F111A5}" v="230" dt="2023-05-09T10:33:41.117"/>
    <p1510:client id="{3C11843F-13D4-4AF7-980F-B49153419B60}" v="96" dt="2023-05-09T10:05:23.240"/>
    <p1510:client id="{445D4037-A562-4839-9159-25651484EAAC}" v="442" dt="2023-05-09T09:31:07.294"/>
    <p1510:client id="{50F78208-86B3-439F-8AF2-254D519288BE}" v="80" dt="2023-05-08T14:34:25.094"/>
    <p1510:client id="{5DE43D23-F1AD-4F77-8E1C-A4F2929C99BB}" v="640" dt="2023-05-05T09:33:57.881"/>
    <p1510:client id="{640837AE-FD71-416A-9774-0CD0B89A6373}" v="1304" dt="2023-05-06T19:25:17.872"/>
    <p1510:client id="{75A76073-33F2-4720-AF38-B8E3038772AF}" v="13" dt="2023-05-07T15:41:04.723"/>
    <p1510:client id="{7637BDCE-93EE-4411-BCD5-49543BC421E7}" v="43" dt="2023-05-07T10:40:22.300"/>
    <p1510:client id="{7A07E3B1-7235-4D54-8A01-8DA3CE6EA037}" v="296" dt="2023-05-05T08:15:07.239"/>
    <p1510:client id="{93B645BF-087B-42EA-9604-5B593019328E}" v="774" dt="2023-05-08T16:44:33.275"/>
    <p1510:client id="{952C0614-F4B3-43E5-BA64-D593E9E1145F}" v="25" dt="2023-05-08T14:41:29.647"/>
    <p1510:client id="{955699FB-D1D0-4AED-9A92-E5EEFAE93B52}" v="7" dt="2023-05-09T09:45:46.295"/>
    <p1510:client id="{A9DE329E-4E61-4900-A564-0C3D37FC74EF}" v="2" dt="2023-05-06T14:34:34.182"/>
    <p1510:client id="{AAF85964-03DC-4185-BA10-65110A461BE4}" v="163" dt="2023-05-07T19:17:02.801"/>
    <p1510:client id="{B3886346-601F-45C9-BD34-B0E053D70BA6}" v="16" dt="2023-05-09T10:13:18.024"/>
    <p1510:client id="{C2C89DD8-C74B-4D55-9AB2-5B200BC8726A}" v="21" dt="2023-05-09T10:01:02.754"/>
    <p1510:client id="{D521FCEF-A2A8-4383-ABE6-700E416407A2}" v="2233" dt="2023-05-09T10:27:31.660"/>
    <p1510:client id="{D58E321B-D685-E9AD-832C-BE596E80DD83}" v="62" dt="2023-05-09T09:05:47.292"/>
    <p1510:client id="{E9314E05-804E-F5CF-C69C-44C698CD6755}" v="8" dt="2023-05-09T09:27:31.134"/>
    <p1510:client id="{F8F292FA-3D1C-4307-8A6D-E99DE6148AC1}" v="4" dt="2023-05-07T18:56:06.446"/>
    <p1510:client id="{F9916E87-F9F8-48D4-BF52-411C7F825B53}" v="3" dt="2023-05-09T08:41:49.7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Francisco Mier Montoto" userId="S::uo283319@uniovi.es::60a3e37e-4e77-4744-b955-8aedbbae9df6" providerId="AD" clId="Web-{2609B63D-5D1B-475A-8CF2-207D76C7B378}"/>
    <pc:docChg chg="modSld">
      <pc:chgData name="Juan Francisco Mier Montoto" userId="S::uo283319@uniovi.es::60a3e37e-4e77-4744-b955-8aedbbae9df6" providerId="AD" clId="Web-{2609B63D-5D1B-475A-8CF2-207D76C7B378}" dt="2023-05-06T12:35:54.657" v="132" actId="20577"/>
      <pc:docMkLst>
        <pc:docMk/>
      </pc:docMkLst>
      <pc:sldChg chg="modSp">
        <pc:chgData name="Juan Francisco Mier Montoto" userId="S::uo283319@uniovi.es::60a3e37e-4e77-4744-b955-8aedbbae9df6" providerId="AD" clId="Web-{2609B63D-5D1B-475A-8CF2-207D76C7B378}" dt="2023-05-06T12:35:54.657" v="132" actId="20577"/>
        <pc:sldMkLst>
          <pc:docMk/>
          <pc:sldMk cId="2830429132" sldId="271"/>
        </pc:sldMkLst>
        <pc:spChg chg="mod">
          <ac:chgData name="Juan Francisco Mier Montoto" userId="S::uo283319@uniovi.es::60a3e37e-4e77-4744-b955-8aedbbae9df6" providerId="AD" clId="Web-{2609B63D-5D1B-475A-8CF2-207D76C7B378}" dt="2023-05-06T12:35:54.657" v="132" actId="20577"/>
          <ac:spMkLst>
            <pc:docMk/>
            <pc:sldMk cId="2830429132" sldId="271"/>
            <ac:spMk id="3" creationId="{8B7B09C6-23DF-D2AA-BEA4-D3C038A71431}"/>
          </ac:spMkLst>
        </pc:spChg>
      </pc:sldChg>
    </pc:docChg>
  </pc:docChgLst>
  <pc:docChgLst>
    <pc:chgData name="Rubén Martínez Ginzo" userId="S::uo282651@uniovi.es::da9ba608-9af4-417d-867f-1240f84a6b62" providerId="AD" clId="Web-{50F78208-86B3-439F-8AF2-254D519288BE}"/>
    <pc:docChg chg="modSld">
      <pc:chgData name="Rubén Martínez Ginzo" userId="S::uo282651@uniovi.es::da9ba608-9af4-417d-867f-1240f84a6b62" providerId="AD" clId="Web-{50F78208-86B3-439F-8AF2-254D519288BE}" dt="2023-05-08T14:34:23.765" v="75" actId="20577"/>
      <pc:docMkLst>
        <pc:docMk/>
      </pc:docMkLst>
      <pc:sldChg chg="modSp">
        <pc:chgData name="Rubén Martínez Ginzo" userId="S::uo282651@uniovi.es::da9ba608-9af4-417d-867f-1240f84a6b62" providerId="AD" clId="Web-{50F78208-86B3-439F-8AF2-254D519288BE}" dt="2023-05-08T14:34:23.765" v="75" actId="20577"/>
        <pc:sldMkLst>
          <pc:docMk/>
          <pc:sldMk cId="2102985739" sldId="272"/>
        </pc:sldMkLst>
        <pc:spChg chg="mod">
          <ac:chgData name="Rubén Martínez Ginzo" userId="S::uo282651@uniovi.es::da9ba608-9af4-417d-867f-1240f84a6b62" providerId="AD" clId="Web-{50F78208-86B3-439F-8AF2-254D519288BE}" dt="2023-05-08T14:34:23.765" v="75" actId="20577"/>
          <ac:spMkLst>
            <pc:docMk/>
            <pc:sldMk cId="2102985739" sldId="272"/>
            <ac:spMk id="3" creationId="{DA8EEC29-0966-E722-1BE5-AEA481EE2175}"/>
          </ac:spMkLst>
        </pc:spChg>
        <pc:spChg chg="mod">
          <ac:chgData name="Rubén Martínez Ginzo" userId="S::uo282651@uniovi.es::da9ba608-9af4-417d-867f-1240f84a6b62" providerId="AD" clId="Web-{50F78208-86B3-439F-8AF2-254D519288BE}" dt="2023-05-08T14:20:18.624" v="49" actId="20577"/>
          <ac:spMkLst>
            <pc:docMk/>
            <pc:sldMk cId="2102985739" sldId="272"/>
            <ac:spMk id="6" creationId="{5C0144A6-4096-249C-5216-05CCD1159F07}"/>
          </ac:spMkLst>
        </pc:spChg>
      </pc:sldChg>
    </pc:docChg>
  </pc:docChgLst>
  <pc:docChgLst>
    <pc:chgData name="Rubén Martínez Ginzo" userId="S::uo282651@uniovi.es::da9ba608-9af4-417d-867f-1240f84a6b62" providerId="AD" clId="Web-{AAF85964-03DC-4185-BA10-65110A461BE4}"/>
    <pc:docChg chg="addSld delSld modSld">
      <pc:chgData name="Rubén Martínez Ginzo" userId="S::uo282651@uniovi.es::da9ba608-9af4-417d-867f-1240f84a6b62" providerId="AD" clId="Web-{AAF85964-03DC-4185-BA10-65110A461BE4}" dt="2023-05-07T19:17:00.473" v="156" actId="20577"/>
      <pc:docMkLst>
        <pc:docMk/>
      </pc:docMkLst>
      <pc:sldChg chg="addSp delSp modSp del mod modClrScheme chgLayout">
        <pc:chgData name="Rubén Martínez Ginzo" userId="S::uo282651@uniovi.es::da9ba608-9af4-417d-867f-1240f84a6b62" providerId="AD" clId="Web-{AAF85964-03DC-4185-BA10-65110A461BE4}" dt="2023-05-07T19:13:00.968" v="9"/>
        <pc:sldMkLst>
          <pc:docMk/>
          <pc:sldMk cId="139882040" sldId="257"/>
        </pc:sldMkLst>
        <pc:spChg chg="mod ord">
          <ac:chgData name="Rubén Martínez Ginzo" userId="S::uo282651@uniovi.es::da9ba608-9af4-417d-867f-1240f84a6b62" providerId="AD" clId="Web-{AAF85964-03DC-4185-BA10-65110A461BE4}" dt="2023-05-07T19:12:38.874" v="5"/>
          <ac:spMkLst>
            <pc:docMk/>
            <pc:sldMk cId="139882040" sldId="257"/>
            <ac:spMk id="2" creationId="{CD0C5B03-D877-908B-8208-AAE7284B0D13}"/>
          </ac:spMkLst>
        </pc:spChg>
        <pc:spChg chg="mod ord">
          <ac:chgData name="Rubén Martínez Ginzo" userId="S::uo282651@uniovi.es::da9ba608-9af4-417d-867f-1240f84a6b62" providerId="AD" clId="Web-{AAF85964-03DC-4185-BA10-65110A461BE4}" dt="2023-05-07T19:12:52.312" v="6" actId="1076"/>
          <ac:spMkLst>
            <pc:docMk/>
            <pc:sldMk cId="139882040" sldId="257"/>
            <ac:spMk id="3" creationId="{F0663D23-55F5-C4AE-0942-3A3900078243}"/>
          </ac:spMkLst>
        </pc:spChg>
        <pc:spChg chg="mod ord">
          <ac:chgData name="Rubén Martínez Ginzo" userId="S::uo282651@uniovi.es::da9ba608-9af4-417d-867f-1240f84a6b62" providerId="AD" clId="Web-{AAF85964-03DC-4185-BA10-65110A461BE4}" dt="2023-05-07T19:12:38.874" v="5"/>
          <ac:spMkLst>
            <pc:docMk/>
            <pc:sldMk cId="139882040" sldId="257"/>
            <ac:spMk id="4" creationId="{676F3F85-5DB8-9FFF-462A-99EDED0EEC8B}"/>
          </ac:spMkLst>
        </pc:spChg>
        <pc:spChg chg="mod ord">
          <ac:chgData name="Rubén Martínez Ginzo" userId="S::uo282651@uniovi.es::da9ba608-9af4-417d-867f-1240f84a6b62" providerId="AD" clId="Web-{AAF85964-03DC-4185-BA10-65110A461BE4}" dt="2023-05-07T19:12:38.874" v="5"/>
          <ac:spMkLst>
            <pc:docMk/>
            <pc:sldMk cId="139882040" sldId="257"/>
            <ac:spMk id="5" creationId="{6A558C77-2C86-1CB3-D1BD-1D8B142BCE3B}"/>
          </ac:spMkLst>
        </pc:spChg>
        <pc:spChg chg="add del mod ord">
          <ac:chgData name="Rubén Martínez Ginzo" userId="S::uo282651@uniovi.es::da9ba608-9af4-417d-867f-1240f84a6b62" providerId="AD" clId="Web-{AAF85964-03DC-4185-BA10-65110A461BE4}" dt="2023-05-07T19:12:27.967" v="2"/>
          <ac:spMkLst>
            <pc:docMk/>
            <pc:sldMk cId="139882040" sldId="257"/>
            <ac:spMk id="6" creationId="{67B0469A-47A8-5798-635D-53279AA8ED61}"/>
          </ac:spMkLst>
        </pc:spChg>
        <pc:spChg chg="add mod ord">
          <ac:chgData name="Rubén Martínez Ginzo" userId="S::uo282651@uniovi.es::da9ba608-9af4-417d-867f-1240f84a6b62" providerId="AD" clId="Web-{AAF85964-03DC-4185-BA10-65110A461BE4}" dt="2023-05-07T19:12:57.749" v="8" actId="20577"/>
          <ac:spMkLst>
            <pc:docMk/>
            <pc:sldMk cId="139882040" sldId="257"/>
            <ac:spMk id="9" creationId="{3B7A4D87-5349-75A1-991B-3409FBDD79B1}"/>
          </ac:spMkLst>
        </pc:spChg>
        <pc:spChg chg="add del mod ord">
          <ac:chgData name="Rubén Martínez Ginzo" userId="S::uo282651@uniovi.es::da9ba608-9af4-417d-867f-1240f84a6b62" providerId="AD" clId="Web-{AAF85964-03DC-4185-BA10-65110A461BE4}" dt="2023-05-07T19:12:38.874" v="5"/>
          <ac:spMkLst>
            <pc:docMk/>
            <pc:sldMk cId="139882040" sldId="257"/>
            <ac:spMk id="10" creationId="{97F27E94-480E-A5A2-19B3-0E3B643B6CF7}"/>
          </ac:spMkLst>
        </pc:spChg>
        <pc:spChg chg="add del mod ord">
          <ac:chgData name="Rubén Martínez Ginzo" userId="S::uo282651@uniovi.es::da9ba608-9af4-417d-867f-1240f84a6b62" providerId="AD" clId="Web-{AAF85964-03DC-4185-BA10-65110A461BE4}" dt="2023-05-07T19:12:38.874" v="5"/>
          <ac:spMkLst>
            <pc:docMk/>
            <pc:sldMk cId="139882040" sldId="257"/>
            <ac:spMk id="11" creationId="{AE160CC3-9576-9B74-2F02-67131B7AF0D8}"/>
          </ac:spMkLst>
        </pc:spChg>
        <pc:picChg chg="add del mod ord">
          <ac:chgData name="Rubén Martínez Ginzo" userId="S::uo282651@uniovi.es::da9ba608-9af4-417d-867f-1240f84a6b62" providerId="AD" clId="Web-{AAF85964-03DC-4185-BA10-65110A461BE4}" dt="2023-05-07T19:12:31.421" v="3"/>
          <ac:picMkLst>
            <pc:docMk/>
            <pc:sldMk cId="139882040" sldId="257"/>
            <ac:picMk id="7" creationId="{7F65069A-A2B7-DACC-2392-D45033C5FFF4}"/>
          </ac:picMkLst>
        </pc:picChg>
      </pc:sldChg>
      <pc:sldChg chg="addSp modSp new mod modClrScheme chgLayout">
        <pc:chgData name="Rubén Martínez Ginzo" userId="S::uo282651@uniovi.es::da9ba608-9af4-417d-867f-1240f84a6b62" providerId="AD" clId="Web-{AAF85964-03DC-4185-BA10-65110A461BE4}" dt="2023-05-07T19:17:00.473" v="156" actId="20577"/>
        <pc:sldMkLst>
          <pc:docMk/>
          <pc:sldMk cId="2102985739" sldId="272"/>
        </pc:sldMkLst>
        <pc:spChg chg="mod ord">
          <ac:chgData name="Rubén Martínez Ginzo" userId="S::uo282651@uniovi.es::da9ba608-9af4-417d-867f-1240f84a6b62" providerId="AD" clId="Web-{AAF85964-03DC-4185-BA10-65110A461BE4}" dt="2023-05-07T19:13:11.656" v="14" actId="20577"/>
          <ac:spMkLst>
            <pc:docMk/>
            <pc:sldMk cId="2102985739" sldId="272"/>
            <ac:spMk id="2" creationId="{DDEDF86D-0637-2F4D-794E-11171177A85C}"/>
          </ac:spMkLst>
        </pc:spChg>
        <pc:spChg chg="mod ord">
          <ac:chgData name="Rubén Martínez Ginzo" userId="S::uo282651@uniovi.es::da9ba608-9af4-417d-867f-1240f84a6b62" providerId="AD" clId="Web-{AAF85964-03DC-4185-BA10-65110A461BE4}" dt="2023-05-07T19:16:58.723" v="149" actId="20577"/>
          <ac:spMkLst>
            <pc:docMk/>
            <pc:sldMk cId="2102985739" sldId="272"/>
            <ac:spMk id="3" creationId="{DA8EEC29-0966-E722-1BE5-AEA481EE2175}"/>
          </ac:spMkLst>
        </pc:spChg>
        <pc:spChg chg="mod ord">
          <ac:chgData name="Rubén Martínez Ginzo" userId="S::uo282651@uniovi.es::da9ba608-9af4-417d-867f-1240f84a6b62" providerId="AD" clId="Web-{AAF85964-03DC-4185-BA10-65110A461BE4}" dt="2023-05-07T19:13:07.343" v="11"/>
          <ac:spMkLst>
            <pc:docMk/>
            <pc:sldMk cId="2102985739" sldId="272"/>
            <ac:spMk id="4" creationId="{47F2CCE1-E14C-FF71-BF7A-E1C929C6B701}"/>
          </ac:spMkLst>
        </pc:spChg>
        <pc:spChg chg="mod ord">
          <ac:chgData name="Rubén Martínez Ginzo" userId="S::uo282651@uniovi.es::da9ba608-9af4-417d-867f-1240f84a6b62" providerId="AD" clId="Web-{AAF85964-03DC-4185-BA10-65110A461BE4}" dt="2023-05-07T19:13:07.343" v="11"/>
          <ac:spMkLst>
            <pc:docMk/>
            <pc:sldMk cId="2102985739" sldId="272"/>
            <ac:spMk id="5" creationId="{1FEC4EC1-3D54-F2DE-6587-48A4EFF80D59}"/>
          </ac:spMkLst>
        </pc:spChg>
        <pc:spChg chg="add mod ord">
          <ac:chgData name="Rubén Martínez Ginzo" userId="S::uo282651@uniovi.es::da9ba608-9af4-417d-867f-1240f84a6b62" providerId="AD" clId="Web-{AAF85964-03DC-4185-BA10-65110A461BE4}" dt="2023-05-07T19:17:00.473" v="156" actId="20577"/>
          <ac:spMkLst>
            <pc:docMk/>
            <pc:sldMk cId="2102985739" sldId="272"/>
            <ac:spMk id="6" creationId="{5C0144A6-4096-249C-5216-05CCD1159F07}"/>
          </ac:spMkLst>
        </pc:spChg>
      </pc:sldChg>
    </pc:docChg>
  </pc:docChgLst>
  <pc:docChgLst>
    <pc:chgData name="Juan Francisco Mier Montoto" userId="S::uo283319@uniovi.es::60a3e37e-4e77-4744-b955-8aedbbae9df6" providerId="AD" clId="Web-{35DA4282-995F-DEE1-3802-0BD723F111A5}"/>
    <pc:docChg chg="addSld modSld sldOrd">
      <pc:chgData name="Juan Francisco Mier Montoto" userId="S::uo283319@uniovi.es::60a3e37e-4e77-4744-b955-8aedbbae9df6" providerId="AD" clId="Web-{35DA4282-995F-DEE1-3802-0BD723F111A5}" dt="2023-05-09T10:33:40.242" v="224"/>
      <pc:docMkLst>
        <pc:docMk/>
      </pc:docMkLst>
      <pc:sldChg chg="modSp">
        <pc:chgData name="Juan Francisco Mier Montoto" userId="S::uo283319@uniovi.es::60a3e37e-4e77-4744-b955-8aedbbae9df6" providerId="AD" clId="Web-{35DA4282-995F-DEE1-3802-0BD723F111A5}" dt="2023-05-09T10:20:32.517" v="210" actId="20577"/>
        <pc:sldMkLst>
          <pc:docMk/>
          <pc:sldMk cId="2102985739" sldId="272"/>
        </pc:sldMkLst>
        <pc:spChg chg="mod">
          <ac:chgData name="Juan Francisco Mier Montoto" userId="S::uo283319@uniovi.es::60a3e37e-4e77-4744-b955-8aedbbae9df6" providerId="AD" clId="Web-{35DA4282-995F-DEE1-3802-0BD723F111A5}" dt="2023-05-09T10:20:05.313" v="172" actId="20577"/>
          <ac:spMkLst>
            <pc:docMk/>
            <pc:sldMk cId="2102985739" sldId="272"/>
            <ac:spMk id="2" creationId="{DDEDF86D-0637-2F4D-794E-11171177A85C}"/>
          </ac:spMkLst>
        </pc:spChg>
        <pc:spChg chg="mod">
          <ac:chgData name="Juan Francisco Mier Montoto" userId="S::uo283319@uniovi.es::60a3e37e-4e77-4744-b955-8aedbbae9df6" providerId="AD" clId="Web-{35DA4282-995F-DEE1-3802-0BD723F111A5}" dt="2023-05-09T10:19:51.860" v="169" actId="20577"/>
          <ac:spMkLst>
            <pc:docMk/>
            <pc:sldMk cId="2102985739" sldId="272"/>
            <ac:spMk id="3" creationId="{DA8EEC29-0966-E722-1BE5-AEA481EE2175}"/>
          </ac:spMkLst>
        </pc:spChg>
        <pc:spChg chg="mod">
          <ac:chgData name="Juan Francisco Mier Montoto" userId="S::uo283319@uniovi.es::60a3e37e-4e77-4744-b955-8aedbbae9df6" providerId="AD" clId="Web-{35DA4282-995F-DEE1-3802-0BD723F111A5}" dt="2023-05-09T10:20:32.517" v="210" actId="20577"/>
          <ac:spMkLst>
            <pc:docMk/>
            <pc:sldMk cId="2102985739" sldId="272"/>
            <ac:spMk id="6" creationId="{5C0144A6-4096-249C-5216-05CCD1159F07}"/>
          </ac:spMkLst>
        </pc:spChg>
      </pc:sldChg>
      <pc:sldChg chg="addSp delSp">
        <pc:chgData name="Juan Francisco Mier Montoto" userId="S::uo283319@uniovi.es::60a3e37e-4e77-4744-b955-8aedbbae9df6" providerId="AD" clId="Web-{35DA4282-995F-DEE1-3802-0BD723F111A5}" dt="2023-05-09T10:21:05.643" v="218"/>
        <pc:sldMkLst>
          <pc:docMk/>
          <pc:sldMk cId="3740220267" sldId="274"/>
        </pc:sldMkLst>
        <pc:spChg chg="add del">
          <ac:chgData name="Juan Francisco Mier Montoto" userId="S::uo283319@uniovi.es::60a3e37e-4e77-4744-b955-8aedbbae9df6" providerId="AD" clId="Web-{35DA4282-995F-DEE1-3802-0BD723F111A5}" dt="2023-05-09T10:21:05.643" v="218"/>
          <ac:spMkLst>
            <pc:docMk/>
            <pc:sldMk cId="3740220267" sldId="274"/>
            <ac:spMk id="3" creationId="{0059A9B7-7091-EE24-C3A4-4CFA496D5167}"/>
          </ac:spMkLst>
        </pc:spChg>
        <pc:graphicFrameChg chg="add del">
          <ac:chgData name="Juan Francisco Mier Montoto" userId="S::uo283319@uniovi.es::60a3e37e-4e77-4744-b955-8aedbbae9df6" providerId="AD" clId="Web-{35DA4282-995F-DEE1-3802-0BD723F111A5}" dt="2023-05-09T10:20:45.252" v="212"/>
          <ac:graphicFrameMkLst>
            <pc:docMk/>
            <pc:sldMk cId="3740220267" sldId="274"/>
            <ac:graphicFrameMk id="12" creationId="{A1018A5E-EAAE-E767-DA46-221F76D9D15B}"/>
          </ac:graphicFrameMkLst>
        </pc:graphicFrameChg>
        <pc:graphicFrameChg chg="add del">
          <ac:chgData name="Juan Francisco Mier Montoto" userId="S::uo283319@uniovi.es::60a3e37e-4e77-4744-b955-8aedbbae9df6" providerId="AD" clId="Web-{35DA4282-995F-DEE1-3802-0BD723F111A5}" dt="2023-05-09T10:20:46.502" v="214"/>
          <ac:graphicFrameMkLst>
            <pc:docMk/>
            <pc:sldMk cId="3740220267" sldId="274"/>
            <ac:graphicFrameMk id="14" creationId="{0A600A46-9602-1927-B93F-535C2D0484C8}"/>
          </ac:graphicFrameMkLst>
        </pc:graphicFrameChg>
        <pc:graphicFrameChg chg="add del">
          <ac:chgData name="Juan Francisco Mier Montoto" userId="S::uo283319@uniovi.es::60a3e37e-4e77-4744-b955-8aedbbae9df6" providerId="AD" clId="Web-{35DA4282-995F-DEE1-3802-0BD723F111A5}" dt="2023-05-09T10:21:05.643" v="218"/>
          <ac:graphicFrameMkLst>
            <pc:docMk/>
            <pc:sldMk cId="3740220267" sldId="274"/>
            <ac:graphicFrameMk id="16" creationId="{A1018A5E-EAAE-E767-DA46-221F76D9D15B}"/>
          </ac:graphicFrameMkLst>
        </pc:graphicFrameChg>
      </pc:sldChg>
      <pc:sldChg chg="addSp delSp">
        <pc:chgData name="Juan Francisco Mier Montoto" userId="S::uo283319@uniovi.es::60a3e37e-4e77-4744-b955-8aedbbae9df6" providerId="AD" clId="Web-{35DA4282-995F-DEE1-3802-0BD723F111A5}" dt="2023-05-09T10:21:04.018" v="217"/>
        <pc:sldMkLst>
          <pc:docMk/>
          <pc:sldMk cId="2761173930" sldId="275"/>
        </pc:sldMkLst>
        <pc:spChg chg="add del">
          <ac:chgData name="Juan Francisco Mier Montoto" userId="S::uo283319@uniovi.es::60a3e37e-4e77-4744-b955-8aedbbae9df6" providerId="AD" clId="Web-{35DA4282-995F-DEE1-3802-0BD723F111A5}" dt="2023-05-09T10:21:04.018" v="217"/>
          <ac:spMkLst>
            <pc:docMk/>
            <pc:sldMk cId="2761173930" sldId="275"/>
            <ac:spMk id="3" creationId="{9E75FF48-F4DC-B776-7011-760EAFB5A1B1}"/>
          </ac:spMkLst>
        </pc:spChg>
        <pc:graphicFrameChg chg="add del">
          <ac:chgData name="Juan Francisco Mier Montoto" userId="S::uo283319@uniovi.es::60a3e37e-4e77-4744-b955-8aedbbae9df6" providerId="AD" clId="Web-{35DA4282-995F-DEE1-3802-0BD723F111A5}" dt="2023-05-09T10:21:04.018" v="217"/>
          <ac:graphicFrameMkLst>
            <pc:docMk/>
            <pc:sldMk cId="2761173930" sldId="275"/>
            <ac:graphicFrameMk id="11" creationId="{E6447A35-E59B-9AB2-8D4D-D0BD1A67FF34}"/>
          </ac:graphicFrameMkLst>
        </pc:graphicFrameChg>
      </pc:sldChg>
      <pc:sldChg chg="modSp ord">
        <pc:chgData name="Juan Francisco Mier Montoto" userId="S::uo283319@uniovi.es::60a3e37e-4e77-4744-b955-8aedbbae9df6" providerId="AD" clId="Web-{35DA4282-995F-DEE1-3802-0BD723F111A5}" dt="2023-05-09T09:55:53.194" v="46" actId="20577"/>
        <pc:sldMkLst>
          <pc:docMk/>
          <pc:sldMk cId="4346203" sldId="280"/>
        </pc:sldMkLst>
        <pc:spChg chg="mod">
          <ac:chgData name="Juan Francisco Mier Montoto" userId="S::uo283319@uniovi.es::60a3e37e-4e77-4744-b955-8aedbbae9df6" providerId="AD" clId="Web-{35DA4282-995F-DEE1-3802-0BD723F111A5}" dt="2023-05-09T09:55:53.194" v="46" actId="20577"/>
          <ac:spMkLst>
            <pc:docMk/>
            <pc:sldMk cId="4346203" sldId="280"/>
            <ac:spMk id="2" creationId="{322C4B48-8F75-7B72-4529-F38D87ED355E}"/>
          </ac:spMkLst>
        </pc:spChg>
      </pc:sldChg>
      <pc:sldChg chg="modSp ord">
        <pc:chgData name="Juan Francisco Mier Montoto" userId="S::uo283319@uniovi.es::60a3e37e-4e77-4744-b955-8aedbbae9df6" providerId="AD" clId="Web-{35DA4282-995F-DEE1-3802-0BD723F111A5}" dt="2023-05-09T09:45:02.848" v="21"/>
        <pc:sldMkLst>
          <pc:docMk/>
          <pc:sldMk cId="4175593193" sldId="281"/>
        </pc:sldMkLst>
        <pc:picChg chg="mod">
          <ac:chgData name="Juan Francisco Mier Montoto" userId="S::uo283319@uniovi.es::60a3e37e-4e77-4744-b955-8aedbbae9df6" providerId="AD" clId="Web-{35DA4282-995F-DEE1-3802-0BD723F111A5}" dt="2023-05-09T09:29:39.931" v="0" actId="14100"/>
          <ac:picMkLst>
            <pc:docMk/>
            <pc:sldMk cId="4175593193" sldId="281"/>
            <ac:picMk id="3" creationId="{357783D9-7BF0-9435-B4E4-4A77354FBCA5}"/>
          </ac:picMkLst>
        </pc:picChg>
      </pc:sldChg>
      <pc:sldChg chg="modSp">
        <pc:chgData name="Juan Francisco Mier Montoto" userId="S::uo283319@uniovi.es::60a3e37e-4e77-4744-b955-8aedbbae9df6" providerId="AD" clId="Web-{35DA4282-995F-DEE1-3802-0BD723F111A5}" dt="2023-05-09T10:33:19.742" v="220" actId="1076"/>
        <pc:sldMkLst>
          <pc:docMk/>
          <pc:sldMk cId="1662420123" sldId="282"/>
        </pc:sldMkLst>
        <pc:picChg chg="mod">
          <ac:chgData name="Juan Francisco Mier Montoto" userId="S::uo283319@uniovi.es::60a3e37e-4e77-4744-b955-8aedbbae9df6" providerId="AD" clId="Web-{35DA4282-995F-DEE1-3802-0BD723F111A5}" dt="2023-05-09T10:33:19.742" v="220" actId="1076"/>
          <ac:picMkLst>
            <pc:docMk/>
            <pc:sldMk cId="1662420123" sldId="282"/>
            <ac:picMk id="3" creationId="{65F7C0E0-8A7A-18A7-6401-87E3465B38C7}"/>
          </ac:picMkLst>
        </pc:picChg>
      </pc:sldChg>
      <pc:sldChg chg="addSp delSp modSp">
        <pc:chgData name="Juan Francisco Mier Montoto" userId="S::uo283319@uniovi.es::60a3e37e-4e77-4744-b955-8aedbbae9df6" providerId="AD" clId="Web-{35DA4282-995F-DEE1-3802-0BD723F111A5}" dt="2023-05-09T10:33:40.242" v="224"/>
        <pc:sldMkLst>
          <pc:docMk/>
          <pc:sldMk cId="1580202358" sldId="283"/>
        </pc:sldMkLst>
        <pc:spChg chg="add del mod">
          <ac:chgData name="Juan Francisco Mier Montoto" userId="S::uo283319@uniovi.es::60a3e37e-4e77-4744-b955-8aedbbae9df6" providerId="AD" clId="Web-{35DA4282-995F-DEE1-3802-0BD723F111A5}" dt="2023-05-09T10:33:40.242" v="224"/>
          <ac:spMkLst>
            <pc:docMk/>
            <pc:sldMk cId="1580202358" sldId="283"/>
            <ac:spMk id="7" creationId="{547D23A5-CF27-A37B-6924-6E5A57AA0A9F}"/>
          </ac:spMkLst>
        </pc:spChg>
        <pc:spChg chg="add del">
          <ac:chgData name="Juan Francisco Mier Montoto" userId="S::uo283319@uniovi.es::60a3e37e-4e77-4744-b955-8aedbbae9df6" providerId="AD" clId="Web-{35DA4282-995F-DEE1-3802-0BD723F111A5}" dt="2023-05-09T10:33:40.242" v="224"/>
          <ac:spMkLst>
            <pc:docMk/>
            <pc:sldMk cId="1580202358" sldId="283"/>
            <ac:spMk id="10" creationId="{25F7D1D3-5682-0633-1FE6-41F69AB99A74}"/>
          </ac:spMkLst>
        </pc:spChg>
      </pc:sldChg>
      <pc:sldChg chg="ord">
        <pc:chgData name="Juan Francisco Mier Montoto" userId="S::uo283319@uniovi.es::60a3e37e-4e77-4744-b955-8aedbbae9df6" providerId="AD" clId="Web-{35DA4282-995F-DEE1-3802-0BD723F111A5}" dt="2023-05-09T09:45:21.661" v="23"/>
        <pc:sldMkLst>
          <pc:docMk/>
          <pc:sldMk cId="2995373837" sldId="287"/>
        </pc:sldMkLst>
      </pc:sldChg>
      <pc:sldChg chg="addSp delSp modSp new mod ord setBg">
        <pc:chgData name="Juan Francisco Mier Montoto" userId="S::uo283319@uniovi.es::60a3e37e-4e77-4744-b955-8aedbbae9df6" providerId="AD" clId="Web-{35DA4282-995F-DEE1-3802-0BD723F111A5}" dt="2023-05-09T09:46:33.585" v="26"/>
        <pc:sldMkLst>
          <pc:docMk/>
          <pc:sldMk cId="1846725781" sldId="288"/>
        </pc:sldMkLst>
        <pc:spChg chg="mod">
          <ac:chgData name="Juan Francisco Mier Montoto" userId="S::uo283319@uniovi.es::60a3e37e-4e77-4744-b955-8aedbbae9df6" providerId="AD" clId="Web-{35DA4282-995F-DEE1-3802-0BD723F111A5}" dt="2023-05-09T09:46:33.585" v="26"/>
          <ac:spMkLst>
            <pc:docMk/>
            <pc:sldMk cId="1846725781" sldId="288"/>
            <ac:spMk id="2" creationId="{737FD529-1790-3567-A72D-F2D9C94BAA81}"/>
          </ac:spMkLst>
        </pc:spChg>
        <pc:spChg chg="del">
          <ac:chgData name="Juan Francisco Mier Montoto" userId="S::uo283319@uniovi.es::60a3e37e-4e77-4744-b955-8aedbbae9df6" providerId="AD" clId="Web-{35DA4282-995F-DEE1-3802-0BD723F111A5}" dt="2023-05-09T09:46:01.068" v="24"/>
          <ac:spMkLst>
            <pc:docMk/>
            <pc:sldMk cId="1846725781" sldId="288"/>
            <ac:spMk id="3" creationId="{49A6C6F7-277C-DCF3-B65A-B925832DB1A1}"/>
          </ac:spMkLst>
        </pc:spChg>
        <pc:spChg chg="mod">
          <ac:chgData name="Juan Francisco Mier Montoto" userId="S::uo283319@uniovi.es::60a3e37e-4e77-4744-b955-8aedbbae9df6" providerId="AD" clId="Web-{35DA4282-995F-DEE1-3802-0BD723F111A5}" dt="2023-05-09T09:46:33.585" v="26"/>
          <ac:spMkLst>
            <pc:docMk/>
            <pc:sldMk cId="1846725781" sldId="288"/>
            <ac:spMk id="4" creationId="{9BB997B4-D1E7-D3B0-6982-00A9E8904602}"/>
          </ac:spMkLst>
        </pc:spChg>
        <pc:spChg chg="mod">
          <ac:chgData name="Juan Francisco Mier Montoto" userId="S::uo283319@uniovi.es::60a3e37e-4e77-4744-b955-8aedbbae9df6" providerId="AD" clId="Web-{35DA4282-995F-DEE1-3802-0BD723F111A5}" dt="2023-05-09T09:46:33.585" v="26"/>
          <ac:spMkLst>
            <pc:docMk/>
            <pc:sldMk cId="1846725781" sldId="288"/>
            <ac:spMk id="5" creationId="{79BE4B6E-94D3-FC85-53BB-20ECB6216BF3}"/>
          </ac:spMkLst>
        </pc:spChg>
        <pc:spChg chg="add">
          <ac:chgData name="Juan Francisco Mier Montoto" userId="S::uo283319@uniovi.es::60a3e37e-4e77-4744-b955-8aedbbae9df6" providerId="AD" clId="Web-{35DA4282-995F-DEE1-3802-0BD723F111A5}" dt="2023-05-09T09:46:33.585" v="26"/>
          <ac:spMkLst>
            <pc:docMk/>
            <pc:sldMk cId="1846725781" sldId="288"/>
            <ac:spMk id="15" creationId="{33E93247-6229-44AB-A550-739E971E690B}"/>
          </ac:spMkLst>
        </pc:spChg>
        <pc:picChg chg="add mod ord">
          <ac:chgData name="Juan Francisco Mier Montoto" userId="S::uo283319@uniovi.es::60a3e37e-4e77-4744-b955-8aedbbae9df6" providerId="AD" clId="Web-{35DA4282-995F-DEE1-3802-0BD723F111A5}" dt="2023-05-09T09:46:33.585" v="26"/>
          <ac:picMkLst>
            <pc:docMk/>
            <pc:sldMk cId="1846725781" sldId="288"/>
            <ac:picMk id="6" creationId="{1790C6A5-39ED-8042-FFB8-6AA6A8C19FBA}"/>
          </ac:picMkLst>
        </pc:picChg>
        <pc:cxnChg chg="add">
          <ac:chgData name="Juan Francisco Mier Montoto" userId="S::uo283319@uniovi.es::60a3e37e-4e77-4744-b955-8aedbbae9df6" providerId="AD" clId="Web-{35DA4282-995F-DEE1-3802-0BD723F111A5}" dt="2023-05-09T09:46:33.585" v="26"/>
          <ac:cxnSpMkLst>
            <pc:docMk/>
            <pc:sldMk cId="1846725781" sldId="288"/>
            <ac:cxnSpMk id="11" creationId="{F64F9B95-9045-48D2-B9F3-2927E98F54AA}"/>
          </ac:cxnSpMkLst>
        </pc:cxnChg>
        <pc:cxnChg chg="add">
          <ac:chgData name="Juan Francisco Mier Montoto" userId="S::uo283319@uniovi.es::60a3e37e-4e77-4744-b955-8aedbbae9df6" providerId="AD" clId="Web-{35DA4282-995F-DEE1-3802-0BD723F111A5}" dt="2023-05-09T09:46:33.585" v="26"/>
          <ac:cxnSpMkLst>
            <pc:docMk/>
            <pc:sldMk cId="1846725781" sldId="288"/>
            <ac:cxnSpMk id="13" creationId="{085AA86F-6A4D-4BCB-A045-D992CDC2959B}"/>
          </ac:cxnSpMkLst>
        </pc:cxnChg>
        <pc:cxnChg chg="add">
          <ac:chgData name="Juan Francisco Mier Montoto" userId="S::uo283319@uniovi.es::60a3e37e-4e77-4744-b955-8aedbbae9df6" providerId="AD" clId="Web-{35DA4282-995F-DEE1-3802-0BD723F111A5}" dt="2023-05-09T09:46:33.585" v="26"/>
          <ac:cxnSpMkLst>
            <pc:docMk/>
            <pc:sldMk cId="1846725781" sldId="288"/>
            <ac:cxnSpMk id="17" creationId="{EE2E603F-4A95-4FE8-BB06-211DFD75DBEF}"/>
          </ac:cxnSpMkLst>
        </pc:cxnChg>
      </pc:sldChg>
      <pc:sldChg chg="addSp delSp modSp mod setBg">
        <pc:chgData name="Juan Francisco Mier Montoto" userId="S::uo283319@uniovi.es::60a3e37e-4e77-4744-b955-8aedbbae9df6" providerId="AD" clId="Web-{35DA4282-995F-DEE1-3802-0BD723F111A5}" dt="2023-05-09T10:09:50.187" v="142" actId="20577"/>
        <pc:sldMkLst>
          <pc:docMk/>
          <pc:sldMk cId="4021209671" sldId="289"/>
        </pc:sldMkLst>
        <pc:spChg chg="mod">
          <ac:chgData name="Juan Francisco Mier Montoto" userId="S::uo283319@uniovi.es::60a3e37e-4e77-4744-b955-8aedbbae9df6" providerId="AD" clId="Web-{35DA4282-995F-DEE1-3802-0BD723F111A5}" dt="2023-05-09T10:08:15.981" v="134"/>
          <ac:spMkLst>
            <pc:docMk/>
            <pc:sldMk cId="4021209671" sldId="289"/>
            <ac:spMk id="2" creationId="{21A060A9-3053-5221-0DAE-53049F371BEB}"/>
          </ac:spMkLst>
        </pc:spChg>
        <pc:spChg chg="add del">
          <ac:chgData name="Juan Francisco Mier Montoto" userId="S::uo283319@uniovi.es::60a3e37e-4e77-4744-b955-8aedbbae9df6" providerId="AD" clId="Web-{35DA4282-995F-DEE1-3802-0BD723F111A5}" dt="2023-05-09T10:08:15.981" v="134"/>
          <ac:spMkLst>
            <pc:docMk/>
            <pc:sldMk cId="4021209671" sldId="289"/>
            <ac:spMk id="3" creationId="{13239F6A-2D54-3E65-1352-E8AD1BFD0A62}"/>
          </ac:spMkLst>
        </pc:spChg>
        <pc:spChg chg="mod">
          <ac:chgData name="Juan Francisco Mier Montoto" userId="S::uo283319@uniovi.es::60a3e37e-4e77-4744-b955-8aedbbae9df6" providerId="AD" clId="Web-{35DA4282-995F-DEE1-3802-0BD723F111A5}" dt="2023-05-09T10:08:15.981" v="134"/>
          <ac:spMkLst>
            <pc:docMk/>
            <pc:sldMk cId="4021209671" sldId="289"/>
            <ac:spMk id="4" creationId="{23C2759D-F813-664F-A6A4-6610A0B396BE}"/>
          </ac:spMkLst>
        </pc:spChg>
        <pc:spChg chg="mod">
          <ac:chgData name="Juan Francisco Mier Montoto" userId="S::uo283319@uniovi.es::60a3e37e-4e77-4744-b955-8aedbbae9df6" providerId="AD" clId="Web-{35DA4282-995F-DEE1-3802-0BD723F111A5}" dt="2023-05-09T10:08:15.981" v="134"/>
          <ac:spMkLst>
            <pc:docMk/>
            <pc:sldMk cId="4021209671" sldId="289"/>
            <ac:spMk id="5" creationId="{F6D1DAC8-288B-C387-ED09-534F121C273D}"/>
          </ac:spMkLst>
        </pc:spChg>
        <pc:spChg chg="add del">
          <ac:chgData name="Juan Francisco Mier Montoto" userId="S::uo283319@uniovi.es::60a3e37e-4e77-4744-b955-8aedbbae9df6" providerId="AD" clId="Web-{35DA4282-995F-DEE1-3802-0BD723F111A5}" dt="2023-05-09T10:08:15.950" v="133"/>
          <ac:spMkLst>
            <pc:docMk/>
            <pc:sldMk cId="4021209671" sldId="289"/>
            <ac:spMk id="11" creationId="{F68B2C62-7648-4430-90D5-AE0F252AF113}"/>
          </ac:spMkLst>
        </pc:spChg>
        <pc:spChg chg="add">
          <ac:chgData name="Juan Francisco Mier Montoto" userId="S::uo283319@uniovi.es::60a3e37e-4e77-4744-b955-8aedbbae9df6" providerId="AD" clId="Web-{35DA4282-995F-DEE1-3802-0BD723F111A5}" dt="2023-05-09T10:08:15.981" v="134"/>
          <ac:spMkLst>
            <pc:docMk/>
            <pc:sldMk cId="4021209671" sldId="289"/>
            <ac:spMk id="17" creationId="{F68B2C62-7648-4430-90D5-AE0F252AF113}"/>
          </ac:spMkLst>
        </pc:spChg>
        <pc:graphicFrameChg chg="add del">
          <ac:chgData name="Juan Francisco Mier Montoto" userId="S::uo283319@uniovi.es::60a3e37e-4e77-4744-b955-8aedbbae9df6" providerId="AD" clId="Web-{35DA4282-995F-DEE1-3802-0BD723F111A5}" dt="2023-05-09T10:08:15.950" v="133"/>
          <ac:graphicFrameMkLst>
            <pc:docMk/>
            <pc:sldMk cId="4021209671" sldId="289"/>
            <ac:graphicFrameMk id="7" creationId="{7151E8BF-B2C1-AC2C-C9D4-365BD4028075}"/>
          </ac:graphicFrameMkLst>
        </pc:graphicFrameChg>
        <pc:graphicFrameChg chg="add modGraphic">
          <ac:chgData name="Juan Francisco Mier Montoto" userId="S::uo283319@uniovi.es::60a3e37e-4e77-4744-b955-8aedbbae9df6" providerId="AD" clId="Web-{35DA4282-995F-DEE1-3802-0BD723F111A5}" dt="2023-05-09T10:09:50.187" v="142" actId="20577"/>
          <ac:graphicFrameMkLst>
            <pc:docMk/>
            <pc:sldMk cId="4021209671" sldId="289"/>
            <ac:graphicFrameMk id="20" creationId="{0CBF707E-EC9A-D35D-F7D7-60E6AC2103E7}"/>
          </ac:graphicFrameMkLst>
        </pc:graphicFrameChg>
        <pc:cxnChg chg="add del">
          <ac:chgData name="Juan Francisco Mier Montoto" userId="S::uo283319@uniovi.es::60a3e37e-4e77-4744-b955-8aedbbae9df6" providerId="AD" clId="Web-{35DA4282-995F-DEE1-3802-0BD723F111A5}" dt="2023-05-09T10:08:15.950" v="133"/>
          <ac:cxnSpMkLst>
            <pc:docMk/>
            <pc:sldMk cId="4021209671" sldId="289"/>
            <ac:cxnSpMk id="13" creationId="{AAD0195E-7F27-4D06-9427-0C121D721A14}"/>
          </ac:cxnSpMkLst>
        </pc:cxnChg>
        <pc:cxnChg chg="add del">
          <ac:chgData name="Juan Francisco Mier Montoto" userId="S::uo283319@uniovi.es::60a3e37e-4e77-4744-b955-8aedbbae9df6" providerId="AD" clId="Web-{35DA4282-995F-DEE1-3802-0BD723F111A5}" dt="2023-05-09T10:08:15.950" v="133"/>
          <ac:cxnSpMkLst>
            <pc:docMk/>
            <pc:sldMk cId="4021209671" sldId="289"/>
            <ac:cxnSpMk id="15" creationId="{9D74C2FC-3228-4FC1-B97B-87AD35508D91}"/>
          </ac:cxnSpMkLst>
        </pc:cxnChg>
        <pc:cxnChg chg="add">
          <ac:chgData name="Juan Francisco Mier Montoto" userId="S::uo283319@uniovi.es::60a3e37e-4e77-4744-b955-8aedbbae9df6" providerId="AD" clId="Web-{35DA4282-995F-DEE1-3802-0BD723F111A5}" dt="2023-05-09T10:08:15.981" v="134"/>
          <ac:cxnSpMkLst>
            <pc:docMk/>
            <pc:sldMk cId="4021209671" sldId="289"/>
            <ac:cxnSpMk id="18" creationId="{B75B4F83-6FDB-4998-8E11-31CE6E7040B7}"/>
          </ac:cxnSpMkLst>
        </pc:cxnChg>
        <pc:cxnChg chg="add">
          <ac:chgData name="Juan Francisco Mier Montoto" userId="S::uo283319@uniovi.es::60a3e37e-4e77-4744-b955-8aedbbae9df6" providerId="AD" clId="Web-{35DA4282-995F-DEE1-3802-0BD723F111A5}" dt="2023-05-09T10:08:15.981" v="134"/>
          <ac:cxnSpMkLst>
            <pc:docMk/>
            <pc:sldMk cId="4021209671" sldId="289"/>
            <ac:cxnSpMk id="19" creationId="{B0794B99-5B9D-4B94-9505-1EDED76CD61F}"/>
          </ac:cxnSpMkLst>
        </pc:cxnChg>
      </pc:sldChg>
      <pc:sldChg chg="modSp">
        <pc:chgData name="Juan Francisco Mier Montoto" userId="S::uo283319@uniovi.es::60a3e37e-4e77-4744-b955-8aedbbae9df6" providerId="AD" clId="Web-{35DA4282-995F-DEE1-3802-0BD723F111A5}" dt="2023-05-09T10:07:33.542" v="130" actId="20577"/>
        <pc:sldMkLst>
          <pc:docMk/>
          <pc:sldMk cId="2666639323" sldId="290"/>
        </pc:sldMkLst>
        <pc:spChg chg="mod">
          <ac:chgData name="Juan Francisco Mier Montoto" userId="S::uo283319@uniovi.es::60a3e37e-4e77-4744-b955-8aedbbae9df6" providerId="AD" clId="Web-{35DA4282-995F-DEE1-3802-0BD723F111A5}" dt="2023-05-09T10:07:33.542" v="130" actId="20577"/>
          <ac:spMkLst>
            <pc:docMk/>
            <pc:sldMk cId="2666639323" sldId="290"/>
            <ac:spMk id="3" creationId="{37E0C88C-BAAC-93E8-20A9-9B18346FC8A4}"/>
          </ac:spMkLst>
        </pc:spChg>
      </pc:sldChg>
      <pc:sldChg chg="addSp delSp modSp new">
        <pc:chgData name="Juan Francisco Mier Montoto" userId="S::uo283319@uniovi.es::60a3e37e-4e77-4744-b955-8aedbbae9df6" providerId="AD" clId="Web-{35DA4282-995F-DEE1-3802-0BD723F111A5}" dt="2023-05-09T10:04:09.661" v="82" actId="1076"/>
        <pc:sldMkLst>
          <pc:docMk/>
          <pc:sldMk cId="2176372460" sldId="291"/>
        </pc:sldMkLst>
        <pc:spChg chg="mod">
          <ac:chgData name="Juan Francisco Mier Montoto" userId="S::uo283319@uniovi.es::60a3e37e-4e77-4744-b955-8aedbbae9df6" providerId="AD" clId="Web-{35DA4282-995F-DEE1-3802-0BD723F111A5}" dt="2023-05-09T09:56:26.820" v="68" actId="20577"/>
          <ac:spMkLst>
            <pc:docMk/>
            <pc:sldMk cId="2176372460" sldId="291"/>
            <ac:spMk id="2" creationId="{98B2E857-1D01-E628-FD26-0C89EB6B3DAF}"/>
          </ac:spMkLst>
        </pc:spChg>
        <pc:spChg chg="del">
          <ac:chgData name="Juan Francisco Mier Montoto" userId="S::uo283319@uniovi.es::60a3e37e-4e77-4744-b955-8aedbbae9df6" providerId="AD" clId="Web-{35DA4282-995F-DEE1-3802-0BD723F111A5}" dt="2023-05-09T09:58:00.760" v="69"/>
          <ac:spMkLst>
            <pc:docMk/>
            <pc:sldMk cId="2176372460" sldId="291"/>
            <ac:spMk id="3" creationId="{2CDB0A98-390E-BA6D-7FCC-385CCACFF15D}"/>
          </ac:spMkLst>
        </pc:spChg>
        <pc:picChg chg="add mod">
          <ac:chgData name="Juan Francisco Mier Montoto" userId="S::uo283319@uniovi.es::60a3e37e-4e77-4744-b955-8aedbbae9df6" providerId="AD" clId="Web-{35DA4282-995F-DEE1-3802-0BD723F111A5}" dt="2023-05-09T09:58:03.448" v="71" actId="1076"/>
          <ac:picMkLst>
            <pc:docMk/>
            <pc:sldMk cId="2176372460" sldId="291"/>
            <ac:picMk id="6" creationId="{6CFF33A4-65FA-D80E-2000-0F76E53DF6E0}"/>
          </ac:picMkLst>
        </pc:picChg>
        <pc:picChg chg="add mod">
          <ac:chgData name="Juan Francisco Mier Montoto" userId="S::uo283319@uniovi.es::60a3e37e-4e77-4744-b955-8aedbbae9df6" providerId="AD" clId="Web-{35DA4282-995F-DEE1-3802-0BD723F111A5}" dt="2023-05-09T09:59:52.795" v="76" actId="1076"/>
          <ac:picMkLst>
            <pc:docMk/>
            <pc:sldMk cId="2176372460" sldId="291"/>
            <ac:picMk id="7" creationId="{61227144-BB35-661E-CF61-6706925BA115}"/>
          </ac:picMkLst>
        </pc:picChg>
        <pc:picChg chg="add mod">
          <ac:chgData name="Juan Francisco Mier Montoto" userId="S::uo283319@uniovi.es::60a3e37e-4e77-4744-b955-8aedbbae9df6" providerId="AD" clId="Web-{35DA4282-995F-DEE1-3802-0BD723F111A5}" dt="2023-05-09T09:59:50.998" v="75" actId="1076"/>
          <ac:picMkLst>
            <pc:docMk/>
            <pc:sldMk cId="2176372460" sldId="291"/>
            <ac:picMk id="8" creationId="{BF1E31C4-D76B-80CB-B7A2-A6B45E310007}"/>
          </ac:picMkLst>
        </pc:picChg>
        <pc:picChg chg="add mod">
          <ac:chgData name="Juan Francisco Mier Montoto" userId="S::uo283319@uniovi.es::60a3e37e-4e77-4744-b955-8aedbbae9df6" providerId="AD" clId="Web-{35DA4282-995F-DEE1-3802-0BD723F111A5}" dt="2023-05-09T10:04:09.661" v="82" actId="1076"/>
          <ac:picMkLst>
            <pc:docMk/>
            <pc:sldMk cId="2176372460" sldId="291"/>
            <ac:picMk id="9" creationId="{76E82200-FDBE-3E78-C140-CD458ECF2F98}"/>
          </ac:picMkLst>
        </pc:picChg>
      </pc:sldChg>
      <pc:sldChg chg="addSp delSp modSp">
        <pc:chgData name="Juan Francisco Mier Montoto" userId="S::uo283319@uniovi.es::60a3e37e-4e77-4744-b955-8aedbbae9df6" providerId="AD" clId="Web-{35DA4282-995F-DEE1-3802-0BD723F111A5}" dt="2023-05-09T10:08:46.607" v="136" actId="20577"/>
        <pc:sldMkLst>
          <pc:docMk/>
          <pc:sldMk cId="351999470" sldId="292"/>
        </pc:sldMkLst>
        <pc:spChg chg="del">
          <ac:chgData name="Juan Francisco Mier Montoto" userId="S::uo283319@uniovi.es::60a3e37e-4e77-4744-b955-8aedbbae9df6" providerId="AD" clId="Web-{35DA4282-995F-DEE1-3802-0BD723F111A5}" dt="2023-05-09T10:08:35.950" v="135"/>
          <ac:spMkLst>
            <pc:docMk/>
            <pc:sldMk cId="351999470" sldId="292"/>
            <ac:spMk id="10" creationId="{99F1D530-BA9B-AF98-13E5-C054920FBA29}"/>
          </ac:spMkLst>
        </pc:spChg>
        <pc:graphicFrameChg chg="add modGraphic">
          <ac:chgData name="Juan Francisco Mier Montoto" userId="S::uo283319@uniovi.es::60a3e37e-4e77-4744-b955-8aedbbae9df6" providerId="AD" clId="Web-{35DA4282-995F-DEE1-3802-0BD723F111A5}" dt="2023-05-09T10:08:46.607" v="136" actId="20577"/>
          <ac:graphicFrameMkLst>
            <pc:docMk/>
            <pc:sldMk cId="351999470" sldId="292"/>
            <ac:graphicFrameMk id="19" creationId="{952B2864-BA59-20BA-302E-98EA440127D6}"/>
          </ac:graphicFrameMkLst>
        </pc:graphicFrameChg>
      </pc:sldChg>
      <pc:sldChg chg="modSp">
        <pc:chgData name="Juan Francisco Mier Montoto" userId="S::uo283319@uniovi.es::60a3e37e-4e77-4744-b955-8aedbbae9df6" providerId="AD" clId="Web-{35DA4282-995F-DEE1-3802-0BD723F111A5}" dt="2023-05-09T10:07:56.527" v="131" actId="20577"/>
        <pc:sldMkLst>
          <pc:docMk/>
          <pc:sldMk cId="3626099845" sldId="293"/>
        </pc:sldMkLst>
        <pc:spChg chg="mod">
          <ac:chgData name="Juan Francisco Mier Montoto" userId="S::uo283319@uniovi.es::60a3e37e-4e77-4744-b955-8aedbbae9df6" providerId="AD" clId="Web-{35DA4282-995F-DEE1-3802-0BD723F111A5}" dt="2023-05-09T10:07:56.527" v="131" actId="20577"/>
          <ac:spMkLst>
            <pc:docMk/>
            <pc:sldMk cId="3626099845" sldId="293"/>
            <ac:spMk id="3" creationId="{26A274CD-B514-9629-279A-6CC508ADDF02}"/>
          </ac:spMkLst>
        </pc:spChg>
      </pc:sldChg>
      <pc:sldChg chg="addSp delSp modSp new mod setBg">
        <pc:chgData name="Juan Francisco Mier Montoto" userId="S::uo283319@uniovi.es::60a3e37e-4e77-4744-b955-8aedbbae9df6" providerId="AD" clId="Web-{35DA4282-995F-DEE1-3802-0BD723F111A5}" dt="2023-05-09T10:06:11.196" v="101"/>
        <pc:sldMkLst>
          <pc:docMk/>
          <pc:sldMk cId="1479692726" sldId="294"/>
        </pc:sldMkLst>
        <pc:spChg chg="mod">
          <ac:chgData name="Juan Francisco Mier Montoto" userId="S::uo283319@uniovi.es::60a3e37e-4e77-4744-b955-8aedbbae9df6" providerId="AD" clId="Web-{35DA4282-995F-DEE1-3802-0BD723F111A5}" dt="2023-05-09T10:06:11.196" v="101"/>
          <ac:spMkLst>
            <pc:docMk/>
            <pc:sldMk cId="1479692726" sldId="294"/>
            <ac:spMk id="2" creationId="{E582258B-B14C-9673-B4E3-0CB7A8979CDD}"/>
          </ac:spMkLst>
        </pc:spChg>
        <pc:spChg chg="del">
          <ac:chgData name="Juan Francisco Mier Montoto" userId="S::uo283319@uniovi.es::60a3e37e-4e77-4744-b955-8aedbbae9df6" providerId="AD" clId="Web-{35DA4282-995F-DEE1-3802-0BD723F111A5}" dt="2023-05-09T10:06:02.446" v="98"/>
          <ac:spMkLst>
            <pc:docMk/>
            <pc:sldMk cId="1479692726" sldId="294"/>
            <ac:spMk id="3" creationId="{12612130-9342-294C-C132-80D8FCA89E51}"/>
          </ac:spMkLst>
        </pc:spChg>
        <pc:spChg chg="mod">
          <ac:chgData name="Juan Francisco Mier Montoto" userId="S::uo283319@uniovi.es::60a3e37e-4e77-4744-b955-8aedbbae9df6" providerId="AD" clId="Web-{35DA4282-995F-DEE1-3802-0BD723F111A5}" dt="2023-05-09T10:06:11.196" v="101"/>
          <ac:spMkLst>
            <pc:docMk/>
            <pc:sldMk cId="1479692726" sldId="294"/>
            <ac:spMk id="4" creationId="{722C1CD2-E5B3-D428-B14C-AA76AEA1342A}"/>
          </ac:spMkLst>
        </pc:spChg>
        <pc:spChg chg="mod">
          <ac:chgData name="Juan Francisco Mier Montoto" userId="S::uo283319@uniovi.es::60a3e37e-4e77-4744-b955-8aedbbae9df6" providerId="AD" clId="Web-{35DA4282-995F-DEE1-3802-0BD723F111A5}" dt="2023-05-09T10:06:11.196" v="101"/>
          <ac:spMkLst>
            <pc:docMk/>
            <pc:sldMk cId="1479692726" sldId="294"/>
            <ac:spMk id="5" creationId="{A4FF95CE-4DFB-A7E9-87AC-57FB54AF761B}"/>
          </ac:spMkLst>
        </pc:spChg>
        <pc:spChg chg="add del">
          <ac:chgData name="Juan Francisco Mier Montoto" userId="S::uo283319@uniovi.es::60a3e37e-4e77-4744-b955-8aedbbae9df6" providerId="AD" clId="Web-{35DA4282-995F-DEE1-3802-0BD723F111A5}" dt="2023-05-09T10:06:11.180" v="100"/>
          <ac:spMkLst>
            <pc:docMk/>
            <pc:sldMk cId="1479692726" sldId="294"/>
            <ac:spMk id="10" creationId="{600D2709-AD33-E57A-9B64-AA87A3D1FD2B}"/>
          </ac:spMkLst>
        </pc:spChg>
        <pc:spChg chg="add del">
          <ac:chgData name="Juan Francisco Mier Montoto" userId="S::uo283319@uniovi.es::60a3e37e-4e77-4744-b955-8aedbbae9df6" providerId="AD" clId="Web-{35DA4282-995F-DEE1-3802-0BD723F111A5}" dt="2023-05-09T10:06:11.180" v="100"/>
          <ac:spMkLst>
            <pc:docMk/>
            <pc:sldMk cId="1479692726" sldId="294"/>
            <ac:spMk id="13" creationId="{E49D7415-2F11-44C2-B6AA-13A25B6814B9}"/>
          </ac:spMkLst>
        </pc:spChg>
        <pc:spChg chg="add">
          <ac:chgData name="Juan Francisco Mier Montoto" userId="S::uo283319@uniovi.es::60a3e37e-4e77-4744-b955-8aedbbae9df6" providerId="AD" clId="Web-{35DA4282-995F-DEE1-3802-0BD723F111A5}" dt="2023-05-09T10:06:11.196" v="101"/>
          <ac:spMkLst>
            <pc:docMk/>
            <pc:sldMk cId="1479692726" sldId="294"/>
            <ac:spMk id="19" creationId="{33E93247-6229-44AB-A550-739E971E690B}"/>
          </ac:spMkLst>
        </pc:spChg>
        <pc:picChg chg="add mod ord">
          <ac:chgData name="Juan Francisco Mier Montoto" userId="S::uo283319@uniovi.es::60a3e37e-4e77-4744-b955-8aedbbae9df6" providerId="AD" clId="Web-{35DA4282-995F-DEE1-3802-0BD723F111A5}" dt="2023-05-09T10:06:11.196" v="101"/>
          <ac:picMkLst>
            <pc:docMk/>
            <pc:sldMk cId="1479692726" sldId="294"/>
            <ac:picMk id="6" creationId="{139E85F2-3652-6106-4A0A-BC1B12AB9E96}"/>
          </ac:picMkLst>
        </pc:picChg>
        <pc:cxnChg chg="add">
          <ac:chgData name="Juan Francisco Mier Montoto" userId="S::uo283319@uniovi.es::60a3e37e-4e77-4744-b955-8aedbbae9df6" providerId="AD" clId="Web-{35DA4282-995F-DEE1-3802-0BD723F111A5}" dt="2023-05-09T10:06:11.196" v="101"/>
          <ac:cxnSpMkLst>
            <pc:docMk/>
            <pc:sldMk cId="1479692726" sldId="294"/>
            <ac:cxnSpMk id="11" creationId="{F64F9B95-9045-48D2-B9F3-2927E98F54AA}"/>
          </ac:cxnSpMkLst>
        </pc:cxnChg>
        <pc:cxnChg chg="add del">
          <ac:chgData name="Juan Francisco Mier Montoto" userId="S::uo283319@uniovi.es::60a3e37e-4e77-4744-b955-8aedbbae9df6" providerId="AD" clId="Web-{35DA4282-995F-DEE1-3802-0BD723F111A5}" dt="2023-05-09T10:06:11.180" v="100"/>
          <ac:cxnSpMkLst>
            <pc:docMk/>
            <pc:sldMk cId="1479692726" sldId="294"/>
            <ac:cxnSpMk id="15" creationId="{D2E57F3D-33BE-4306-87E6-245763719516}"/>
          </ac:cxnSpMkLst>
        </pc:cxnChg>
        <pc:cxnChg chg="add">
          <ac:chgData name="Juan Francisco Mier Montoto" userId="S::uo283319@uniovi.es::60a3e37e-4e77-4744-b955-8aedbbae9df6" providerId="AD" clId="Web-{35DA4282-995F-DEE1-3802-0BD723F111A5}" dt="2023-05-09T10:06:11.196" v="101"/>
          <ac:cxnSpMkLst>
            <pc:docMk/>
            <pc:sldMk cId="1479692726" sldId="294"/>
            <ac:cxnSpMk id="17" creationId="{EE2E603F-4A95-4FE8-BB06-211DFD75DBEF}"/>
          </ac:cxnSpMkLst>
        </pc:cxnChg>
        <pc:cxnChg chg="add">
          <ac:chgData name="Juan Francisco Mier Montoto" userId="S::uo283319@uniovi.es::60a3e37e-4e77-4744-b955-8aedbbae9df6" providerId="AD" clId="Web-{35DA4282-995F-DEE1-3802-0BD723F111A5}" dt="2023-05-09T10:06:11.196" v="101"/>
          <ac:cxnSpMkLst>
            <pc:docMk/>
            <pc:sldMk cId="1479692726" sldId="294"/>
            <ac:cxnSpMk id="18" creationId="{085AA86F-6A4D-4BCB-A045-D992CDC2959B}"/>
          </ac:cxnSpMkLst>
        </pc:cxnChg>
      </pc:sldChg>
    </pc:docChg>
  </pc:docChgLst>
  <pc:docChgLst>
    <pc:chgData name="Rubén Martínez Ginzo" userId="S::uo282651@uniovi.es::da9ba608-9af4-417d-867f-1240f84a6b62" providerId="AD" clId="Web-{445D4037-A562-4839-9159-25651484EAAC}"/>
    <pc:docChg chg="addSld modSld">
      <pc:chgData name="Rubén Martínez Ginzo" userId="S::uo282651@uniovi.es::da9ba608-9af4-417d-867f-1240f84a6b62" providerId="AD" clId="Web-{445D4037-A562-4839-9159-25651484EAAC}" dt="2023-05-09T09:31:07.294" v="418" actId="1076"/>
      <pc:docMkLst>
        <pc:docMk/>
      </pc:docMkLst>
      <pc:sldChg chg="modSp">
        <pc:chgData name="Rubén Martínez Ginzo" userId="S::uo282651@uniovi.es::da9ba608-9af4-417d-867f-1240f84a6b62" providerId="AD" clId="Web-{445D4037-A562-4839-9159-25651484EAAC}" dt="2023-05-09T08:51:29.512" v="30" actId="20577"/>
        <pc:sldMkLst>
          <pc:docMk/>
          <pc:sldMk cId="2102985739" sldId="272"/>
        </pc:sldMkLst>
        <pc:spChg chg="mod">
          <ac:chgData name="Rubén Martínez Ginzo" userId="S::uo282651@uniovi.es::da9ba608-9af4-417d-867f-1240f84a6b62" providerId="AD" clId="Web-{445D4037-A562-4839-9159-25651484EAAC}" dt="2023-05-09T08:51:29.512" v="30" actId="20577"/>
          <ac:spMkLst>
            <pc:docMk/>
            <pc:sldMk cId="2102985739" sldId="272"/>
            <ac:spMk id="3" creationId="{DA8EEC29-0966-E722-1BE5-AEA481EE2175}"/>
          </ac:spMkLst>
        </pc:spChg>
        <pc:spChg chg="mod">
          <ac:chgData name="Rubén Martínez Ginzo" userId="S::uo282651@uniovi.es::da9ba608-9af4-417d-867f-1240f84a6b62" providerId="AD" clId="Web-{445D4037-A562-4839-9159-25651484EAAC}" dt="2023-05-09T08:51:29.512" v="30" actId="20577"/>
          <ac:spMkLst>
            <pc:docMk/>
            <pc:sldMk cId="2102985739" sldId="272"/>
            <ac:spMk id="6" creationId="{5C0144A6-4096-249C-5216-05CCD1159F07}"/>
          </ac:spMkLst>
        </pc:spChg>
      </pc:sldChg>
      <pc:sldChg chg="addSp modSp mod setBg addAnim">
        <pc:chgData name="Rubén Martínez Ginzo" userId="S::uo282651@uniovi.es::da9ba608-9af4-417d-867f-1240f84a6b62" providerId="AD" clId="Web-{445D4037-A562-4839-9159-25651484EAAC}" dt="2023-05-09T09:10:13.706" v="124"/>
        <pc:sldMkLst>
          <pc:docMk/>
          <pc:sldMk cId="3120854745" sldId="277"/>
        </pc:sldMkLst>
        <pc:spChg chg="mod">
          <ac:chgData name="Rubén Martínez Ginzo" userId="S::uo282651@uniovi.es::da9ba608-9af4-417d-867f-1240f84a6b62" providerId="AD" clId="Web-{445D4037-A562-4839-9159-25651484EAAC}" dt="2023-05-09T09:10:13.706" v="123"/>
          <ac:spMkLst>
            <pc:docMk/>
            <pc:sldMk cId="3120854745" sldId="277"/>
            <ac:spMk id="2" creationId="{6DF35DD0-E034-2249-C0BE-F5BD8994660C}"/>
          </ac:spMkLst>
        </pc:spChg>
        <pc:spChg chg="mod">
          <ac:chgData name="Rubén Martínez Ginzo" userId="S::uo282651@uniovi.es::da9ba608-9af4-417d-867f-1240f84a6b62" providerId="AD" clId="Web-{445D4037-A562-4839-9159-25651484EAAC}" dt="2023-05-09T09:10:13.706" v="123"/>
          <ac:spMkLst>
            <pc:docMk/>
            <pc:sldMk cId="3120854745" sldId="277"/>
            <ac:spMk id="3" creationId="{D653AAD5-A27C-C48F-7990-9D47BFC09EB8}"/>
          </ac:spMkLst>
        </pc:spChg>
        <pc:spChg chg="mod">
          <ac:chgData name="Rubén Martínez Ginzo" userId="S::uo282651@uniovi.es::da9ba608-9af4-417d-867f-1240f84a6b62" providerId="AD" clId="Web-{445D4037-A562-4839-9159-25651484EAAC}" dt="2023-05-09T09:10:13.706" v="123"/>
          <ac:spMkLst>
            <pc:docMk/>
            <pc:sldMk cId="3120854745" sldId="277"/>
            <ac:spMk id="7" creationId="{B6D7B06B-A6EC-3C96-147F-0D10E54F3496}"/>
          </ac:spMkLst>
        </pc:spChg>
        <pc:spChg chg="mod">
          <ac:chgData name="Rubén Martínez Ginzo" userId="S::uo282651@uniovi.es::da9ba608-9af4-417d-867f-1240f84a6b62" providerId="AD" clId="Web-{445D4037-A562-4839-9159-25651484EAAC}" dt="2023-05-09T09:10:13.706" v="123"/>
          <ac:spMkLst>
            <pc:docMk/>
            <pc:sldMk cId="3120854745" sldId="277"/>
            <ac:spMk id="8" creationId="{40DD3D2E-317E-2EE1-B681-86F7A79A59A7}"/>
          </ac:spMkLst>
        </pc:spChg>
        <pc:spChg chg="add">
          <ac:chgData name="Rubén Martínez Ginzo" userId="S::uo282651@uniovi.es::da9ba608-9af4-417d-867f-1240f84a6b62" providerId="AD" clId="Web-{445D4037-A562-4839-9159-25651484EAAC}" dt="2023-05-09T09:10:13.706" v="123"/>
          <ac:spMkLst>
            <pc:docMk/>
            <pc:sldMk cId="3120854745" sldId="277"/>
            <ac:spMk id="13" creationId="{DEF92653-5D6D-47E6-8744-0DAF76E049C4}"/>
          </ac:spMkLst>
        </pc:spChg>
        <pc:cxnChg chg="add">
          <ac:chgData name="Rubén Martínez Ginzo" userId="S::uo282651@uniovi.es::da9ba608-9af4-417d-867f-1240f84a6b62" providerId="AD" clId="Web-{445D4037-A562-4839-9159-25651484EAAC}" dt="2023-05-09T09:10:13.706" v="123"/>
          <ac:cxnSpMkLst>
            <pc:docMk/>
            <pc:sldMk cId="3120854745" sldId="277"/>
            <ac:cxnSpMk id="15" creationId="{9CA98CE3-81A7-4FFE-A047-9AA65998D877}"/>
          </ac:cxnSpMkLst>
        </pc:cxnChg>
      </pc:sldChg>
      <pc:sldChg chg="addSp delSp modSp new">
        <pc:chgData name="Rubén Martínez Ginzo" userId="S::uo282651@uniovi.es::da9ba608-9af4-417d-867f-1240f84a6b62" providerId="AD" clId="Web-{445D4037-A562-4839-9159-25651484EAAC}" dt="2023-05-09T09:08:29.358" v="105" actId="1076"/>
        <pc:sldMkLst>
          <pc:docMk/>
          <pc:sldMk cId="3888064896" sldId="278"/>
        </pc:sldMkLst>
        <pc:spChg chg="mod">
          <ac:chgData name="Rubén Martínez Ginzo" userId="S::uo282651@uniovi.es::da9ba608-9af4-417d-867f-1240f84a6b62" providerId="AD" clId="Web-{445D4037-A562-4839-9159-25651484EAAC}" dt="2023-05-09T08:54:01.377" v="41" actId="20577"/>
          <ac:spMkLst>
            <pc:docMk/>
            <pc:sldMk cId="3888064896" sldId="278"/>
            <ac:spMk id="2" creationId="{4C39D05C-FC65-2DA0-D014-3AFF7BB184B9}"/>
          </ac:spMkLst>
        </pc:spChg>
        <pc:spChg chg="mod">
          <ac:chgData name="Rubén Martínez Ginzo" userId="S::uo282651@uniovi.es::da9ba608-9af4-417d-867f-1240f84a6b62" providerId="AD" clId="Web-{445D4037-A562-4839-9159-25651484EAAC}" dt="2023-05-09T09:03:31.521" v="91" actId="1076"/>
          <ac:spMkLst>
            <pc:docMk/>
            <pc:sldMk cId="3888064896" sldId="278"/>
            <ac:spMk id="3" creationId="{D0966682-49AA-4DEA-5C2C-AACF6ED9084A}"/>
          </ac:spMkLst>
        </pc:spChg>
        <pc:picChg chg="add mod">
          <ac:chgData name="Rubén Martínez Ginzo" userId="S::uo282651@uniovi.es::da9ba608-9af4-417d-867f-1240f84a6b62" providerId="AD" clId="Web-{445D4037-A562-4839-9159-25651484EAAC}" dt="2023-05-09T09:07:43.123" v="104" actId="1076"/>
          <ac:picMkLst>
            <pc:docMk/>
            <pc:sldMk cId="3888064896" sldId="278"/>
            <ac:picMk id="6" creationId="{BF89516A-CE03-841E-E516-E824763F3547}"/>
          </ac:picMkLst>
        </pc:picChg>
        <pc:picChg chg="add del mod">
          <ac:chgData name="Rubén Martínez Ginzo" userId="S::uo282651@uniovi.es::da9ba608-9af4-417d-867f-1240f84a6b62" providerId="AD" clId="Web-{445D4037-A562-4839-9159-25651484EAAC}" dt="2023-05-09T09:04:53.164" v="98"/>
          <ac:picMkLst>
            <pc:docMk/>
            <pc:sldMk cId="3888064896" sldId="278"/>
            <ac:picMk id="7" creationId="{20BDB028-D1AC-CB8A-D85E-A633A1515AC7}"/>
          </ac:picMkLst>
        </pc:picChg>
        <pc:picChg chg="add del mod">
          <ac:chgData name="Rubén Martínez Ginzo" userId="S::uo282651@uniovi.es::da9ba608-9af4-417d-867f-1240f84a6b62" providerId="AD" clId="Web-{445D4037-A562-4839-9159-25651484EAAC}" dt="2023-05-09T09:06:46.199" v="100"/>
          <ac:picMkLst>
            <pc:docMk/>
            <pc:sldMk cId="3888064896" sldId="278"/>
            <ac:picMk id="8" creationId="{86ABE232-7F5E-8FAD-ADFC-ADB1F3A5CDC1}"/>
          </ac:picMkLst>
        </pc:picChg>
        <pc:picChg chg="add mod">
          <ac:chgData name="Rubén Martínez Ginzo" userId="S::uo282651@uniovi.es::da9ba608-9af4-417d-867f-1240f84a6b62" providerId="AD" clId="Web-{445D4037-A562-4839-9159-25651484EAAC}" dt="2023-05-09T09:08:29.358" v="105" actId="1076"/>
          <ac:picMkLst>
            <pc:docMk/>
            <pc:sldMk cId="3888064896" sldId="278"/>
            <ac:picMk id="9" creationId="{29D21A05-E569-1817-9ED6-1D878271F31C}"/>
          </ac:picMkLst>
        </pc:picChg>
      </pc:sldChg>
      <pc:sldChg chg="addSp modSp new">
        <pc:chgData name="Rubén Martínez Ginzo" userId="S::uo282651@uniovi.es::da9ba608-9af4-417d-867f-1240f84a6b62" providerId="AD" clId="Web-{445D4037-A562-4839-9159-25651484EAAC}" dt="2023-05-09T09:25:57.206" v="411" actId="1076"/>
        <pc:sldMkLst>
          <pc:docMk/>
          <pc:sldMk cId="429573196" sldId="279"/>
        </pc:sldMkLst>
        <pc:spChg chg="mod">
          <ac:chgData name="Rubén Martínez Ginzo" userId="S::uo282651@uniovi.es::da9ba608-9af4-417d-867f-1240f84a6b62" providerId="AD" clId="Web-{445D4037-A562-4839-9159-25651484EAAC}" dt="2023-05-09T09:24:54.485" v="408" actId="20577"/>
          <ac:spMkLst>
            <pc:docMk/>
            <pc:sldMk cId="429573196" sldId="279"/>
            <ac:spMk id="2" creationId="{B2E686DB-C456-F157-8B60-66438CD6A901}"/>
          </ac:spMkLst>
        </pc:spChg>
        <pc:spChg chg="mod">
          <ac:chgData name="Rubén Martínez Ginzo" userId="S::uo282651@uniovi.es::da9ba608-9af4-417d-867f-1240f84a6b62" providerId="AD" clId="Web-{445D4037-A562-4839-9159-25651484EAAC}" dt="2023-05-09T09:23:17.263" v="317" actId="20577"/>
          <ac:spMkLst>
            <pc:docMk/>
            <pc:sldMk cId="429573196" sldId="279"/>
            <ac:spMk id="3" creationId="{2B0F740C-69A0-5806-6EFF-5C2CB3A38D6E}"/>
          </ac:spMkLst>
        </pc:spChg>
        <pc:picChg chg="add mod">
          <ac:chgData name="Rubén Martínez Ginzo" userId="S::uo282651@uniovi.es::da9ba608-9af4-417d-867f-1240f84a6b62" providerId="AD" clId="Web-{445D4037-A562-4839-9159-25651484EAAC}" dt="2023-05-09T09:25:57.206" v="411" actId="1076"/>
          <ac:picMkLst>
            <pc:docMk/>
            <pc:sldMk cId="429573196" sldId="279"/>
            <ac:picMk id="6" creationId="{260A75F5-9123-57F7-C966-FEE1A1AB1969}"/>
          </ac:picMkLst>
        </pc:picChg>
      </pc:sldChg>
      <pc:sldChg chg="addSp delSp modSp new">
        <pc:chgData name="Rubén Martínez Ginzo" userId="S::uo282651@uniovi.es::da9ba608-9af4-417d-867f-1240f84a6b62" providerId="AD" clId="Web-{445D4037-A562-4839-9159-25651484EAAC}" dt="2023-05-09T09:09:56.486" v="122" actId="20577"/>
        <pc:sldMkLst>
          <pc:docMk/>
          <pc:sldMk cId="1662420123" sldId="282"/>
        </pc:sldMkLst>
        <pc:spChg chg="mod">
          <ac:chgData name="Rubén Martínez Ginzo" userId="S::uo282651@uniovi.es::da9ba608-9af4-417d-867f-1240f84a6b62" providerId="AD" clId="Web-{445D4037-A562-4839-9159-25651484EAAC}" dt="2023-05-09T09:09:56.486" v="122" actId="20577"/>
          <ac:spMkLst>
            <pc:docMk/>
            <pc:sldMk cId="1662420123" sldId="282"/>
            <ac:spMk id="2" creationId="{C0346D31-5A3A-D1FE-9785-CFFEAB7E3640}"/>
          </ac:spMkLst>
        </pc:spChg>
        <pc:spChg chg="del">
          <ac:chgData name="Rubén Martínez Ginzo" userId="S::uo282651@uniovi.es::da9ba608-9af4-417d-867f-1240f84a6b62" providerId="AD" clId="Web-{445D4037-A562-4839-9159-25651484EAAC}" dt="2023-05-09T09:09:17.001" v="107"/>
          <ac:spMkLst>
            <pc:docMk/>
            <pc:sldMk cId="1662420123" sldId="282"/>
            <ac:spMk id="3" creationId="{B0901DC1-AC4D-4E1A-B79B-952C6BAEA0ED}"/>
          </ac:spMkLst>
        </pc:spChg>
        <pc:picChg chg="add mod ord">
          <ac:chgData name="Rubén Martínez Ginzo" userId="S::uo282651@uniovi.es::da9ba608-9af4-417d-867f-1240f84a6b62" providerId="AD" clId="Web-{445D4037-A562-4839-9159-25651484EAAC}" dt="2023-05-09T09:09:22.673" v="108" actId="1076"/>
          <ac:picMkLst>
            <pc:docMk/>
            <pc:sldMk cId="1662420123" sldId="282"/>
            <ac:picMk id="6" creationId="{75053530-1088-25F7-F9D2-67CE8AAE96C0}"/>
          </ac:picMkLst>
        </pc:picChg>
      </pc:sldChg>
      <pc:sldChg chg="addSp delSp modSp new mod setBg">
        <pc:chgData name="Rubén Martínez Ginzo" userId="S::uo282651@uniovi.es::da9ba608-9af4-417d-867f-1240f84a6b62" providerId="AD" clId="Web-{445D4037-A562-4839-9159-25651484EAAC}" dt="2023-05-09T09:18:44.144" v="152" actId="14100"/>
        <pc:sldMkLst>
          <pc:docMk/>
          <pc:sldMk cId="1580202358" sldId="283"/>
        </pc:sldMkLst>
        <pc:spChg chg="mod">
          <ac:chgData name="Rubén Martínez Ginzo" userId="S::uo282651@uniovi.es::da9ba608-9af4-417d-867f-1240f84a6b62" providerId="AD" clId="Web-{445D4037-A562-4839-9159-25651484EAAC}" dt="2023-05-09T09:18:32.472" v="145"/>
          <ac:spMkLst>
            <pc:docMk/>
            <pc:sldMk cId="1580202358" sldId="283"/>
            <ac:spMk id="2" creationId="{6603717A-831C-C3AC-922A-097386E7FF63}"/>
          </ac:spMkLst>
        </pc:spChg>
        <pc:spChg chg="del">
          <ac:chgData name="Rubén Martínez Ginzo" userId="S::uo282651@uniovi.es::da9ba608-9af4-417d-867f-1240f84a6b62" providerId="AD" clId="Web-{445D4037-A562-4839-9159-25651484EAAC}" dt="2023-05-09T09:12:48.492" v="139"/>
          <ac:spMkLst>
            <pc:docMk/>
            <pc:sldMk cId="1580202358" sldId="283"/>
            <ac:spMk id="3" creationId="{B1221162-330D-7EA8-ACB5-455A24FA81A0}"/>
          </ac:spMkLst>
        </pc:spChg>
        <pc:spChg chg="mod">
          <ac:chgData name="Rubén Martínez Ginzo" userId="S::uo282651@uniovi.es::da9ba608-9af4-417d-867f-1240f84a6b62" providerId="AD" clId="Web-{445D4037-A562-4839-9159-25651484EAAC}" dt="2023-05-09T09:18:32.472" v="145"/>
          <ac:spMkLst>
            <pc:docMk/>
            <pc:sldMk cId="1580202358" sldId="283"/>
            <ac:spMk id="4" creationId="{644825BA-22C7-2C52-FAEC-E8AF702C50E7}"/>
          </ac:spMkLst>
        </pc:spChg>
        <pc:spChg chg="mod">
          <ac:chgData name="Rubén Martínez Ginzo" userId="S::uo282651@uniovi.es::da9ba608-9af4-417d-867f-1240f84a6b62" providerId="AD" clId="Web-{445D4037-A562-4839-9159-25651484EAAC}" dt="2023-05-09T09:18:32.472" v="145"/>
          <ac:spMkLst>
            <pc:docMk/>
            <pc:sldMk cId="1580202358" sldId="283"/>
            <ac:spMk id="5" creationId="{2910734E-AB81-1140-9F11-FE9022C43676}"/>
          </ac:spMkLst>
        </pc:spChg>
        <pc:spChg chg="add mod">
          <ac:chgData name="Rubén Martínez Ginzo" userId="S::uo282651@uniovi.es::da9ba608-9af4-417d-867f-1240f84a6b62" providerId="AD" clId="Web-{445D4037-A562-4839-9159-25651484EAAC}" dt="2023-05-09T09:18:36.597" v="150" actId="20577"/>
          <ac:spMkLst>
            <pc:docMk/>
            <pc:sldMk cId="1580202358" sldId="283"/>
            <ac:spMk id="10" creationId="{25F7D1D3-5682-0633-1FE6-41F69AB99A74}"/>
          </ac:spMkLst>
        </pc:spChg>
        <pc:spChg chg="add">
          <ac:chgData name="Rubén Martínez Ginzo" userId="S::uo282651@uniovi.es::da9ba608-9af4-417d-867f-1240f84a6b62" providerId="AD" clId="Web-{445D4037-A562-4839-9159-25651484EAAC}" dt="2023-05-09T09:18:32.472" v="145"/>
          <ac:spMkLst>
            <pc:docMk/>
            <pc:sldMk cId="1580202358" sldId="283"/>
            <ac:spMk id="13" creationId="{E49D7415-2F11-44C2-B6AA-13A25B6814B9}"/>
          </ac:spMkLst>
        </pc:spChg>
        <pc:picChg chg="add mod ord">
          <ac:chgData name="Rubén Martínez Ginzo" userId="S::uo282651@uniovi.es::da9ba608-9af4-417d-867f-1240f84a6b62" providerId="AD" clId="Web-{445D4037-A562-4839-9159-25651484EAAC}" dt="2023-05-09T09:18:44.144" v="152" actId="14100"/>
          <ac:picMkLst>
            <pc:docMk/>
            <pc:sldMk cId="1580202358" sldId="283"/>
            <ac:picMk id="6" creationId="{568955D7-930A-DD71-D619-179BF1A1A252}"/>
          </ac:picMkLst>
        </pc:picChg>
        <pc:cxnChg chg="add">
          <ac:chgData name="Rubén Martínez Ginzo" userId="S::uo282651@uniovi.es::da9ba608-9af4-417d-867f-1240f84a6b62" providerId="AD" clId="Web-{445D4037-A562-4839-9159-25651484EAAC}" dt="2023-05-09T09:18:32.472" v="145"/>
          <ac:cxnSpMkLst>
            <pc:docMk/>
            <pc:sldMk cId="1580202358" sldId="283"/>
            <ac:cxnSpMk id="15" creationId="{9BFA7F3E-7868-4A4D-9F5E-C2148971041E}"/>
          </ac:cxnSpMkLst>
        </pc:cxnChg>
        <pc:cxnChg chg="add">
          <ac:chgData name="Rubén Martínez Ginzo" userId="S::uo282651@uniovi.es::da9ba608-9af4-417d-867f-1240f84a6b62" providerId="AD" clId="Web-{445D4037-A562-4839-9159-25651484EAAC}" dt="2023-05-09T09:18:32.472" v="145"/>
          <ac:cxnSpMkLst>
            <pc:docMk/>
            <pc:sldMk cId="1580202358" sldId="283"/>
            <ac:cxnSpMk id="17" creationId="{276AB626-F2F4-41D1-94FC-3258BA6784F8}"/>
          </ac:cxnSpMkLst>
        </pc:cxnChg>
      </pc:sldChg>
      <pc:sldChg chg="addSp delSp modSp new">
        <pc:chgData name="Rubén Martínez Ginzo" userId="S::uo282651@uniovi.es::da9ba608-9af4-417d-867f-1240f84a6b62" providerId="AD" clId="Web-{445D4037-A562-4839-9159-25651484EAAC}" dt="2023-05-09T09:19:50.522" v="173" actId="1076"/>
        <pc:sldMkLst>
          <pc:docMk/>
          <pc:sldMk cId="2181611648" sldId="284"/>
        </pc:sldMkLst>
        <pc:spChg chg="mod">
          <ac:chgData name="Rubén Martínez Ginzo" userId="S::uo282651@uniovi.es::da9ba608-9af4-417d-867f-1240f84a6b62" providerId="AD" clId="Web-{445D4037-A562-4839-9159-25651484EAAC}" dt="2023-05-09T09:18:59.614" v="168" actId="20577"/>
          <ac:spMkLst>
            <pc:docMk/>
            <pc:sldMk cId="2181611648" sldId="284"/>
            <ac:spMk id="2" creationId="{389EDB4B-E5D6-964D-A8DC-33D8C83CA26C}"/>
          </ac:spMkLst>
        </pc:spChg>
        <pc:spChg chg="del">
          <ac:chgData name="Rubén Martínez Ginzo" userId="S::uo282651@uniovi.es::da9ba608-9af4-417d-867f-1240f84a6b62" providerId="AD" clId="Web-{445D4037-A562-4839-9159-25651484EAAC}" dt="2023-05-09T09:18:51.754" v="153"/>
          <ac:spMkLst>
            <pc:docMk/>
            <pc:sldMk cId="2181611648" sldId="284"/>
            <ac:spMk id="3" creationId="{B7D3039B-08BC-6233-B3F0-9B35B603BBD7}"/>
          </ac:spMkLst>
        </pc:spChg>
        <pc:spChg chg="add del mod">
          <ac:chgData name="Rubén Martínez Ginzo" userId="S::uo282651@uniovi.es::da9ba608-9af4-417d-867f-1240f84a6b62" providerId="AD" clId="Web-{445D4037-A562-4839-9159-25651484EAAC}" dt="2023-05-09T09:19:46.662" v="172"/>
          <ac:spMkLst>
            <pc:docMk/>
            <pc:sldMk cId="2181611648" sldId="284"/>
            <ac:spMk id="8" creationId="{EA7E41B7-EDF3-69F2-4ECB-6DCBCAA9525A}"/>
          </ac:spMkLst>
        </pc:spChg>
        <pc:picChg chg="add del mod ord">
          <ac:chgData name="Rubén Martínez Ginzo" userId="S::uo282651@uniovi.es::da9ba608-9af4-417d-867f-1240f84a6b62" providerId="AD" clId="Web-{445D4037-A562-4839-9159-25651484EAAC}" dt="2023-05-09T09:19:23.755" v="171"/>
          <ac:picMkLst>
            <pc:docMk/>
            <pc:sldMk cId="2181611648" sldId="284"/>
            <ac:picMk id="6" creationId="{C1472284-1E47-4702-7FAC-BA72B968DEAD}"/>
          </ac:picMkLst>
        </pc:picChg>
        <pc:picChg chg="add mod ord">
          <ac:chgData name="Rubén Martínez Ginzo" userId="S::uo282651@uniovi.es::da9ba608-9af4-417d-867f-1240f84a6b62" providerId="AD" clId="Web-{445D4037-A562-4839-9159-25651484EAAC}" dt="2023-05-09T09:19:50.522" v="173" actId="1076"/>
          <ac:picMkLst>
            <pc:docMk/>
            <pc:sldMk cId="2181611648" sldId="284"/>
            <ac:picMk id="9" creationId="{97BEFA24-A079-210C-2321-4131DE06DC46}"/>
          </ac:picMkLst>
        </pc:picChg>
      </pc:sldChg>
      <pc:sldChg chg="addSp modSp new">
        <pc:chgData name="Rubén Martínez Ginzo" userId="S::uo282651@uniovi.es::da9ba608-9af4-417d-867f-1240f84a6b62" providerId="AD" clId="Web-{445D4037-A562-4839-9159-25651484EAAC}" dt="2023-05-09T09:31:07.294" v="418" actId="1076"/>
        <pc:sldMkLst>
          <pc:docMk/>
          <pc:sldMk cId="1336478183" sldId="285"/>
        </pc:sldMkLst>
        <pc:spChg chg="mod">
          <ac:chgData name="Rubén Martínez Ginzo" userId="S::uo282651@uniovi.es::da9ba608-9af4-417d-867f-1240f84a6b62" providerId="AD" clId="Web-{445D4037-A562-4839-9159-25651484EAAC}" dt="2023-05-09T09:22:06.979" v="237" actId="20577"/>
          <ac:spMkLst>
            <pc:docMk/>
            <pc:sldMk cId="1336478183" sldId="285"/>
            <ac:spMk id="2" creationId="{7888154C-93AC-7AFB-674D-CCDEB3DB5212}"/>
          </ac:spMkLst>
        </pc:spChg>
        <pc:spChg chg="mod">
          <ac:chgData name="Rubén Martínez Ginzo" userId="S::uo282651@uniovi.es::da9ba608-9af4-417d-867f-1240f84a6b62" providerId="AD" clId="Web-{445D4037-A562-4839-9159-25651484EAAC}" dt="2023-05-09T09:23:12.544" v="315" actId="20577"/>
          <ac:spMkLst>
            <pc:docMk/>
            <pc:sldMk cId="1336478183" sldId="285"/>
            <ac:spMk id="3" creationId="{A795A606-783E-1091-7270-F82A24F44848}"/>
          </ac:spMkLst>
        </pc:spChg>
        <pc:picChg chg="add mod">
          <ac:chgData name="Rubén Martínez Ginzo" userId="S::uo282651@uniovi.es::da9ba608-9af4-417d-867f-1240f84a6b62" providerId="AD" clId="Web-{445D4037-A562-4839-9159-25651484EAAC}" dt="2023-05-09T09:31:07.294" v="418" actId="1076"/>
          <ac:picMkLst>
            <pc:docMk/>
            <pc:sldMk cId="1336478183" sldId="285"/>
            <ac:picMk id="6" creationId="{E01A5AEB-ADAC-1AFB-B398-4847EC23B6D2}"/>
          </ac:picMkLst>
        </pc:picChg>
      </pc:sldChg>
      <pc:sldChg chg="modSp new">
        <pc:chgData name="Rubén Martínez Ginzo" userId="S::uo282651@uniovi.es::da9ba608-9af4-417d-867f-1240f84a6b62" providerId="AD" clId="Web-{445D4037-A562-4839-9159-25651484EAAC}" dt="2023-05-09T09:23:06.216" v="313" actId="20577"/>
        <pc:sldMkLst>
          <pc:docMk/>
          <pc:sldMk cId="2733629075" sldId="286"/>
        </pc:sldMkLst>
        <pc:spChg chg="mod">
          <ac:chgData name="Rubén Martínez Ginzo" userId="S::uo282651@uniovi.es::da9ba608-9af4-417d-867f-1240f84a6b62" providerId="AD" clId="Web-{445D4037-A562-4839-9159-25651484EAAC}" dt="2023-05-09T09:22:39.777" v="290" actId="20577"/>
          <ac:spMkLst>
            <pc:docMk/>
            <pc:sldMk cId="2733629075" sldId="286"/>
            <ac:spMk id="2" creationId="{152EE5F2-B069-F575-5E7F-F9543C462EF4}"/>
          </ac:spMkLst>
        </pc:spChg>
        <pc:spChg chg="mod">
          <ac:chgData name="Rubén Martínez Ginzo" userId="S::uo282651@uniovi.es::da9ba608-9af4-417d-867f-1240f84a6b62" providerId="AD" clId="Web-{445D4037-A562-4839-9159-25651484EAAC}" dt="2023-05-09T09:23:06.216" v="313" actId="20577"/>
          <ac:spMkLst>
            <pc:docMk/>
            <pc:sldMk cId="2733629075" sldId="286"/>
            <ac:spMk id="3" creationId="{42B27D75-6559-F0DD-56CE-1B197AFE797B}"/>
          </ac:spMkLst>
        </pc:spChg>
      </pc:sldChg>
      <pc:sldChg chg="modSp new">
        <pc:chgData name="Rubén Martínez Ginzo" userId="S::uo282651@uniovi.es::da9ba608-9af4-417d-867f-1240f84a6b62" providerId="AD" clId="Web-{445D4037-A562-4839-9159-25651484EAAC}" dt="2023-05-09T09:24:24.624" v="395" actId="20577"/>
        <pc:sldMkLst>
          <pc:docMk/>
          <pc:sldMk cId="2995373837" sldId="287"/>
        </pc:sldMkLst>
        <pc:spChg chg="mod">
          <ac:chgData name="Rubén Martínez Ginzo" userId="S::uo282651@uniovi.es::da9ba608-9af4-417d-867f-1240f84a6b62" providerId="AD" clId="Web-{445D4037-A562-4839-9159-25651484EAAC}" dt="2023-05-09T09:23:57.202" v="381" actId="20577"/>
          <ac:spMkLst>
            <pc:docMk/>
            <pc:sldMk cId="2995373837" sldId="287"/>
            <ac:spMk id="2" creationId="{FA07B611-255A-BDA5-FAC2-77AA0F98BD79}"/>
          </ac:spMkLst>
        </pc:spChg>
        <pc:spChg chg="mod">
          <ac:chgData name="Rubén Martínez Ginzo" userId="S::uo282651@uniovi.es::da9ba608-9af4-417d-867f-1240f84a6b62" providerId="AD" clId="Web-{445D4037-A562-4839-9159-25651484EAAC}" dt="2023-05-09T09:24:24.624" v="395" actId="20577"/>
          <ac:spMkLst>
            <pc:docMk/>
            <pc:sldMk cId="2995373837" sldId="287"/>
            <ac:spMk id="3" creationId="{5427C4C8-8578-8549-4F58-6E9E7EB708C0}"/>
          </ac:spMkLst>
        </pc:spChg>
      </pc:sldChg>
    </pc:docChg>
  </pc:docChgLst>
  <pc:docChgLst>
    <pc:chgData name="Alejandro Rodríguez López" userId="S::uo281827@uniovi.es::a293f24c-6c85-42fa-92d1-ed4654f0c3f7" providerId="AD" clId="Web-{640837AE-FD71-416A-9774-0CD0B89A6373}"/>
    <pc:docChg chg="addSld modSld">
      <pc:chgData name="Alejandro Rodríguez López" userId="S::uo281827@uniovi.es::a293f24c-6c85-42fa-92d1-ed4654f0c3f7" providerId="AD" clId="Web-{640837AE-FD71-416A-9774-0CD0B89A6373}" dt="2023-05-06T13:14:14.133" v="1258" actId="1076"/>
      <pc:docMkLst>
        <pc:docMk/>
      </pc:docMkLst>
      <pc:sldChg chg="modSp">
        <pc:chgData name="Alejandro Rodríguez López" userId="S::uo281827@uniovi.es::a293f24c-6c85-42fa-92d1-ed4654f0c3f7" providerId="AD" clId="Web-{640837AE-FD71-416A-9774-0CD0B89A6373}" dt="2023-05-06T12:05:01.692" v="12" actId="20577"/>
        <pc:sldMkLst>
          <pc:docMk/>
          <pc:sldMk cId="87397485" sldId="261"/>
        </pc:sldMkLst>
        <pc:spChg chg="mod">
          <ac:chgData name="Alejandro Rodríguez López" userId="S::uo281827@uniovi.es::a293f24c-6c85-42fa-92d1-ed4654f0c3f7" providerId="AD" clId="Web-{640837AE-FD71-416A-9774-0CD0B89A6373}" dt="2023-05-06T12:05:01.692" v="12" actId="20577"/>
          <ac:spMkLst>
            <pc:docMk/>
            <pc:sldMk cId="87397485" sldId="261"/>
            <ac:spMk id="2" creationId="{CD0C5B03-D877-908B-8208-AAE7284B0D13}"/>
          </ac:spMkLst>
        </pc:spChg>
      </pc:sldChg>
      <pc:sldChg chg="modSp">
        <pc:chgData name="Alejandro Rodríguez López" userId="S::uo281827@uniovi.es::a293f24c-6c85-42fa-92d1-ed4654f0c3f7" providerId="AD" clId="Web-{640837AE-FD71-416A-9774-0CD0B89A6373}" dt="2023-05-06T12:04:59.192" v="11" actId="20577"/>
        <pc:sldMkLst>
          <pc:docMk/>
          <pc:sldMk cId="3556895822" sldId="263"/>
        </pc:sldMkLst>
        <pc:spChg chg="mod">
          <ac:chgData name="Alejandro Rodríguez López" userId="S::uo281827@uniovi.es::a293f24c-6c85-42fa-92d1-ed4654f0c3f7" providerId="AD" clId="Web-{640837AE-FD71-416A-9774-0CD0B89A6373}" dt="2023-05-06T12:04:59.192" v="11" actId="20577"/>
          <ac:spMkLst>
            <pc:docMk/>
            <pc:sldMk cId="3556895822" sldId="263"/>
            <ac:spMk id="2" creationId="{CD0C5B03-D877-908B-8208-AAE7284B0D13}"/>
          </ac:spMkLst>
        </pc:spChg>
      </pc:sldChg>
      <pc:sldChg chg="modSp">
        <pc:chgData name="Alejandro Rodríguez López" userId="S::uo281827@uniovi.es::a293f24c-6c85-42fa-92d1-ed4654f0c3f7" providerId="AD" clId="Web-{640837AE-FD71-416A-9774-0CD0B89A6373}" dt="2023-05-06T12:04:57.489" v="9" actId="20577"/>
        <pc:sldMkLst>
          <pc:docMk/>
          <pc:sldMk cId="1801884693" sldId="264"/>
        </pc:sldMkLst>
        <pc:spChg chg="mod">
          <ac:chgData name="Alejandro Rodríguez López" userId="S::uo281827@uniovi.es::a293f24c-6c85-42fa-92d1-ed4654f0c3f7" providerId="AD" clId="Web-{640837AE-FD71-416A-9774-0CD0B89A6373}" dt="2023-05-06T12:04:57.489" v="9" actId="20577"/>
          <ac:spMkLst>
            <pc:docMk/>
            <pc:sldMk cId="1801884693" sldId="264"/>
            <ac:spMk id="2" creationId="{CD0C5B03-D877-908B-8208-AAE7284B0D13}"/>
          </ac:spMkLst>
        </pc:spChg>
      </pc:sldChg>
      <pc:sldChg chg="modSp">
        <pc:chgData name="Alejandro Rodríguez López" userId="S::uo281827@uniovi.es::a293f24c-6c85-42fa-92d1-ed4654f0c3f7" providerId="AD" clId="Web-{640837AE-FD71-416A-9774-0CD0B89A6373}" dt="2023-05-06T12:04:55.458" v="7" actId="20577"/>
        <pc:sldMkLst>
          <pc:docMk/>
          <pc:sldMk cId="3902297938" sldId="265"/>
        </pc:sldMkLst>
        <pc:spChg chg="mod">
          <ac:chgData name="Alejandro Rodríguez López" userId="S::uo281827@uniovi.es::a293f24c-6c85-42fa-92d1-ed4654f0c3f7" providerId="AD" clId="Web-{640837AE-FD71-416A-9774-0CD0B89A6373}" dt="2023-05-06T12:04:55.458" v="7" actId="20577"/>
          <ac:spMkLst>
            <pc:docMk/>
            <pc:sldMk cId="3902297938" sldId="265"/>
            <ac:spMk id="2" creationId="{CD0C5B03-D877-908B-8208-AAE7284B0D13}"/>
          </ac:spMkLst>
        </pc:spChg>
      </pc:sldChg>
      <pc:sldChg chg="modSp">
        <pc:chgData name="Alejandro Rodríguez López" userId="S::uo281827@uniovi.es::a293f24c-6c85-42fa-92d1-ed4654f0c3f7" providerId="AD" clId="Web-{640837AE-FD71-416A-9774-0CD0B89A6373}" dt="2023-05-06T12:04:45.676" v="0" actId="20577"/>
        <pc:sldMkLst>
          <pc:docMk/>
          <pc:sldMk cId="4054769575" sldId="266"/>
        </pc:sldMkLst>
        <pc:spChg chg="mod">
          <ac:chgData name="Alejandro Rodríguez López" userId="S::uo281827@uniovi.es::a293f24c-6c85-42fa-92d1-ed4654f0c3f7" providerId="AD" clId="Web-{640837AE-FD71-416A-9774-0CD0B89A6373}" dt="2023-05-06T12:04:45.676" v="0" actId="20577"/>
          <ac:spMkLst>
            <pc:docMk/>
            <pc:sldMk cId="4054769575" sldId="266"/>
            <ac:spMk id="2" creationId="{CD0C5B03-D877-908B-8208-AAE7284B0D13}"/>
          </ac:spMkLst>
        </pc:spChg>
      </pc:sldChg>
      <pc:sldChg chg="modSp">
        <pc:chgData name="Alejandro Rodríguez López" userId="S::uo281827@uniovi.es::a293f24c-6c85-42fa-92d1-ed4654f0c3f7" providerId="AD" clId="Web-{640837AE-FD71-416A-9774-0CD0B89A6373}" dt="2023-05-06T12:04:53.567" v="5" actId="20577"/>
        <pc:sldMkLst>
          <pc:docMk/>
          <pc:sldMk cId="4159821356" sldId="267"/>
        </pc:sldMkLst>
        <pc:spChg chg="mod">
          <ac:chgData name="Alejandro Rodríguez López" userId="S::uo281827@uniovi.es::a293f24c-6c85-42fa-92d1-ed4654f0c3f7" providerId="AD" clId="Web-{640837AE-FD71-416A-9774-0CD0B89A6373}" dt="2023-05-06T12:04:53.567" v="5" actId="20577"/>
          <ac:spMkLst>
            <pc:docMk/>
            <pc:sldMk cId="4159821356" sldId="267"/>
            <ac:spMk id="2" creationId="{CD0C5B03-D877-908B-8208-AAE7284B0D13}"/>
          </ac:spMkLst>
        </pc:spChg>
      </pc:sldChg>
      <pc:sldChg chg="modSp delAnim">
        <pc:chgData name="Alejandro Rodríguez López" userId="S::uo281827@uniovi.es::a293f24c-6c85-42fa-92d1-ed4654f0c3f7" providerId="AD" clId="Web-{640837AE-FD71-416A-9774-0CD0B89A6373}" dt="2023-05-06T12:28:34.944" v="505"/>
        <pc:sldMkLst>
          <pc:docMk/>
          <pc:sldMk cId="2293168438" sldId="268"/>
        </pc:sldMkLst>
        <pc:spChg chg="mod">
          <ac:chgData name="Alejandro Rodríguez López" userId="S::uo281827@uniovi.es::a293f24c-6c85-42fa-92d1-ed4654f0c3f7" providerId="AD" clId="Web-{640837AE-FD71-416A-9774-0CD0B89A6373}" dt="2023-05-06T12:04:50.957" v="3" actId="20577"/>
          <ac:spMkLst>
            <pc:docMk/>
            <pc:sldMk cId="2293168438" sldId="268"/>
            <ac:spMk id="2" creationId="{CD0C5B03-D877-908B-8208-AAE7284B0D13}"/>
          </ac:spMkLst>
        </pc:spChg>
      </pc:sldChg>
      <pc:sldChg chg="modSp delAnim">
        <pc:chgData name="Alejandro Rodríguez López" userId="S::uo281827@uniovi.es::a293f24c-6c85-42fa-92d1-ed4654f0c3f7" providerId="AD" clId="Web-{640837AE-FD71-416A-9774-0CD0B89A6373}" dt="2023-05-06T12:28:37.709" v="506"/>
        <pc:sldMkLst>
          <pc:docMk/>
          <pc:sldMk cId="2309026756" sldId="269"/>
        </pc:sldMkLst>
        <pc:spChg chg="mod">
          <ac:chgData name="Alejandro Rodríguez López" userId="S::uo281827@uniovi.es::a293f24c-6c85-42fa-92d1-ed4654f0c3f7" providerId="AD" clId="Web-{640837AE-FD71-416A-9774-0CD0B89A6373}" dt="2023-05-06T12:04:48.817" v="1" actId="20577"/>
          <ac:spMkLst>
            <pc:docMk/>
            <pc:sldMk cId="2309026756" sldId="269"/>
            <ac:spMk id="2" creationId="{CD0C5B03-D877-908B-8208-AAE7284B0D13}"/>
          </ac:spMkLst>
        </pc:spChg>
      </pc:sldChg>
      <pc:sldChg chg="addSp delSp modSp new">
        <pc:chgData name="Alejandro Rodríguez López" userId="S::uo281827@uniovi.es::a293f24c-6c85-42fa-92d1-ed4654f0c3f7" providerId="AD" clId="Web-{640837AE-FD71-416A-9774-0CD0B89A6373}" dt="2023-05-06T12:27:14.723" v="504" actId="14100"/>
        <pc:sldMkLst>
          <pc:docMk/>
          <pc:sldMk cId="1034838516" sldId="270"/>
        </pc:sldMkLst>
        <pc:spChg chg="mod">
          <ac:chgData name="Alejandro Rodríguez López" userId="S::uo281827@uniovi.es::a293f24c-6c85-42fa-92d1-ed4654f0c3f7" providerId="AD" clId="Web-{640837AE-FD71-416A-9774-0CD0B89A6373}" dt="2023-05-06T12:11:52.233" v="152" actId="1076"/>
          <ac:spMkLst>
            <pc:docMk/>
            <pc:sldMk cId="1034838516" sldId="270"/>
            <ac:spMk id="2" creationId="{C1D30301-6504-79F6-DC24-D377B638BA3D}"/>
          </ac:spMkLst>
        </pc:spChg>
        <pc:spChg chg="mod">
          <ac:chgData name="Alejandro Rodríguez López" userId="S::uo281827@uniovi.es::a293f24c-6c85-42fa-92d1-ed4654f0c3f7" providerId="AD" clId="Web-{640837AE-FD71-416A-9774-0CD0B89A6373}" dt="2023-05-06T12:27:05.613" v="501" actId="14100"/>
          <ac:spMkLst>
            <pc:docMk/>
            <pc:sldMk cId="1034838516" sldId="270"/>
            <ac:spMk id="3" creationId="{8B7B09C6-23DF-D2AA-BEA4-D3C038A71431}"/>
          </ac:spMkLst>
        </pc:spChg>
        <pc:spChg chg="add mod">
          <ac:chgData name="Alejandro Rodríguez López" userId="S::uo281827@uniovi.es::a293f24c-6c85-42fa-92d1-ed4654f0c3f7" providerId="AD" clId="Web-{640837AE-FD71-416A-9774-0CD0B89A6373}" dt="2023-05-06T12:27:12.270" v="503" actId="14100"/>
          <ac:spMkLst>
            <pc:docMk/>
            <pc:sldMk cId="1034838516" sldId="270"/>
            <ac:spMk id="6" creationId="{87155D27-EB96-2C52-6432-17BFBE198636}"/>
          </ac:spMkLst>
        </pc:spChg>
        <pc:spChg chg="add mod">
          <ac:chgData name="Alejandro Rodríguez López" userId="S::uo281827@uniovi.es::a293f24c-6c85-42fa-92d1-ed4654f0c3f7" providerId="AD" clId="Web-{640837AE-FD71-416A-9774-0CD0B89A6373}" dt="2023-05-06T12:27:09.895" v="502" actId="14100"/>
          <ac:spMkLst>
            <pc:docMk/>
            <pc:sldMk cId="1034838516" sldId="270"/>
            <ac:spMk id="7" creationId="{80B7F1A8-4596-0819-678C-D7684F381C51}"/>
          </ac:spMkLst>
        </pc:spChg>
        <pc:spChg chg="add del">
          <ac:chgData name="Alejandro Rodríguez López" userId="S::uo281827@uniovi.es::a293f24c-6c85-42fa-92d1-ed4654f0c3f7" providerId="AD" clId="Web-{640837AE-FD71-416A-9774-0CD0B89A6373}" dt="2023-05-06T12:21:38.012" v="362"/>
          <ac:spMkLst>
            <pc:docMk/>
            <pc:sldMk cId="1034838516" sldId="270"/>
            <ac:spMk id="8" creationId="{83F7D4BC-EF65-7549-4AF2-5BC31CDA3617}"/>
          </ac:spMkLst>
        </pc:spChg>
        <pc:spChg chg="add del">
          <ac:chgData name="Alejandro Rodríguez López" userId="S::uo281827@uniovi.es::a293f24c-6c85-42fa-92d1-ed4654f0c3f7" providerId="AD" clId="Web-{640837AE-FD71-416A-9774-0CD0B89A6373}" dt="2023-05-06T12:21:44.434" v="364"/>
          <ac:spMkLst>
            <pc:docMk/>
            <pc:sldMk cId="1034838516" sldId="270"/>
            <ac:spMk id="9" creationId="{89336AAB-BDD4-2A41-F473-D71AF275BC28}"/>
          </ac:spMkLst>
        </pc:spChg>
        <pc:spChg chg="add mod">
          <ac:chgData name="Alejandro Rodríguez López" userId="S::uo281827@uniovi.es::a293f24c-6c85-42fa-92d1-ed4654f0c3f7" providerId="AD" clId="Web-{640837AE-FD71-416A-9774-0CD0B89A6373}" dt="2023-05-06T12:27:14.723" v="504" actId="14100"/>
          <ac:spMkLst>
            <pc:docMk/>
            <pc:sldMk cId="1034838516" sldId="270"/>
            <ac:spMk id="10" creationId="{5AD74119-5B84-2EC7-E1DD-EA78B3B2E5B8}"/>
          </ac:spMkLst>
        </pc:spChg>
      </pc:sldChg>
      <pc:sldChg chg="addSp delSp modSp add replId">
        <pc:chgData name="Alejandro Rodríguez López" userId="S::uo281827@uniovi.es::a293f24c-6c85-42fa-92d1-ed4654f0c3f7" providerId="AD" clId="Web-{640837AE-FD71-416A-9774-0CD0B89A6373}" dt="2023-05-06T13:14:14.133" v="1258" actId="1076"/>
        <pc:sldMkLst>
          <pc:docMk/>
          <pc:sldMk cId="2830429132" sldId="271"/>
        </pc:sldMkLst>
        <pc:spChg chg="mod">
          <ac:chgData name="Alejandro Rodríguez López" userId="S::uo281827@uniovi.es::a293f24c-6c85-42fa-92d1-ed4654f0c3f7" providerId="AD" clId="Web-{640837AE-FD71-416A-9774-0CD0B89A6373}" dt="2023-05-06T13:14:06.899" v="1257" actId="20577"/>
          <ac:spMkLst>
            <pc:docMk/>
            <pc:sldMk cId="2830429132" sldId="271"/>
            <ac:spMk id="2" creationId="{C1D30301-6504-79F6-DC24-D377B638BA3D}"/>
          </ac:spMkLst>
        </pc:spChg>
        <pc:spChg chg="mod">
          <ac:chgData name="Alejandro Rodríguez López" userId="S::uo281827@uniovi.es::a293f24c-6c85-42fa-92d1-ed4654f0c3f7" providerId="AD" clId="Web-{640837AE-FD71-416A-9774-0CD0B89A6373}" dt="2023-05-06T13:10:11.503" v="1203" actId="14100"/>
          <ac:spMkLst>
            <pc:docMk/>
            <pc:sldMk cId="2830429132" sldId="271"/>
            <ac:spMk id="3" creationId="{8B7B09C6-23DF-D2AA-BEA4-D3C038A71431}"/>
          </ac:spMkLst>
        </pc:spChg>
        <pc:spChg chg="del">
          <ac:chgData name="Alejandro Rodríguez López" userId="S::uo281827@uniovi.es::a293f24c-6c85-42fa-92d1-ed4654f0c3f7" providerId="AD" clId="Web-{640837AE-FD71-416A-9774-0CD0B89A6373}" dt="2023-05-06T12:29:07.726" v="508"/>
          <ac:spMkLst>
            <pc:docMk/>
            <pc:sldMk cId="2830429132" sldId="271"/>
            <ac:spMk id="6" creationId="{87155D27-EB96-2C52-6432-17BFBE198636}"/>
          </ac:spMkLst>
        </pc:spChg>
        <pc:spChg chg="del">
          <ac:chgData name="Alejandro Rodríguez López" userId="S::uo281827@uniovi.es::a293f24c-6c85-42fa-92d1-ed4654f0c3f7" providerId="AD" clId="Web-{640837AE-FD71-416A-9774-0CD0B89A6373}" dt="2023-05-06T12:29:08.319" v="509"/>
          <ac:spMkLst>
            <pc:docMk/>
            <pc:sldMk cId="2830429132" sldId="271"/>
            <ac:spMk id="7" creationId="{80B7F1A8-4596-0819-678C-D7684F381C51}"/>
          </ac:spMkLst>
        </pc:spChg>
        <pc:spChg chg="add mod">
          <ac:chgData name="Alejandro Rodríguez López" userId="S::uo281827@uniovi.es::a293f24c-6c85-42fa-92d1-ed4654f0c3f7" providerId="AD" clId="Web-{640837AE-FD71-416A-9774-0CD0B89A6373}" dt="2023-05-06T13:13:01.538" v="1241" actId="20577"/>
          <ac:spMkLst>
            <pc:docMk/>
            <pc:sldMk cId="2830429132" sldId="271"/>
            <ac:spMk id="9" creationId="{37FAB3FB-77FC-7324-AFCF-9A02664242FC}"/>
          </ac:spMkLst>
        </pc:spChg>
        <pc:spChg chg="del">
          <ac:chgData name="Alejandro Rodríguez López" userId="S::uo281827@uniovi.es::a293f24c-6c85-42fa-92d1-ed4654f0c3f7" providerId="AD" clId="Web-{640837AE-FD71-416A-9774-0CD0B89A6373}" dt="2023-05-06T12:29:09.351" v="510"/>
          <ac:spMkLst>
            <pc:docMk/>
            <pc:sldMk cId="2830429132" sldId="271"/>
            <ac:spMk id="10" creationId="{5AD74119-5B84-2EC7-E1DD-EA78B3B2E5B8}"/>
          </ac:spMkLst>
        </pc:spChg>
        <pc:spChg chg="add del mod">
          <ac:chgData name="Alejandro Rodríguez López" userId="S::uo281827@uniovi.es::a293f24c-6c85-42fa-92d1-ed4654f0c3f7" providerId="AD" clId="Web-{640837AE-FD71-416A-9774-0CD0B89A6373}" dt="2023-05-06T12:54:16.417" v="975"/>
          <ac:spMkLst>
            <pc:docMk/>
            <pc:sldMk cId="2830429132" sldId="271"/>
            <ac:spMk id="11" creationId="{5E57C592-EF70-25C2-2198-C2A516B71657}"/>
          </ac:spMkLst>
        </pc:spChg>
        <pc:spChg chg="add mod">
          <ac:chgData name="Alejandro Rodríguez López" userId="S::uo281827@uniovi.es::a293f24c-6c85-42fa-92d1-ed4654f0c3f7" providerId="AD" clId="Web-{640837AE-FD71-416A-9774-0CD0B89A6373}" dt="2023-05-06T13:11:26.864" v="1206" actId="1076"/>
          <ac:spMkLst>
            <pc:docMk/>
            <pc:sldMk cId="2830429132" sldId="271"/>
            <ac:spMk id="13" creationId="{0F13EA19-B811-F1B0-5D1E-3F1286A0DBBB}"/>
          </ac:spMkLst>
        </pc:spChg>
        <pc:spChg chg="add mod">
          <ac:chgData name="Alejandro Rodríguez López" userId="S::uo281827@uniovi.es::a293f24c-6c85-42fa-92d1-ed4654f0c3f7" providerId="AD" clId="Web-{640837AE-FD71-416A-9774-0CD0B89A6373}" dt="2023-05-06T13:12:10.084" v="1226" actId="20577"/>
          <ac:spMkLst>
            <pc:docMk/>
            <pc:sldMk cId="2830429132" sldId="271"/>
            <ac:spMk id="15" creationId="{F289B75B-1B8A-921E-E1C6-D20549090A64}"/>
          </ac:spMkLst>
        </pc:spChg>
        <pc:spChg chg="add mod">
          <ac:chgData name="Alejandro Rodríguez López" userId="S::uo281827@uniovi.es::a293f24c-6c85-42fa-92d1-ed4654f0c3f7" providerId="AD" clId="Web-{640837AE-FD71-416A-9774-0CD0B89A6373}" dt="2023-05-06T13:14:14.133" v="1258" actId="1076"/>
          <ac:spMkLst>
            <pc:docMk/>
            <pc:sldMk cId="2830429132" sldId="271"/>
            <ac:spMk id="16" creationId="{C1232CEB-FA26-3957-543E-32C434F24599}"/>
          </ac:spMkLst>
        </pc:spChg>
      </pc:sldChg>
    </pc:docChg>
  </pc:docChgLst>
  <pc:docChgLst>
    <pc:chgData name="Rubén Martínez Ginzo" userId="S::uo282651@uniovi.es::da9ba608-9af4-417d-867f-1240f84a6b62" providerId="AD" clId="Web-{952C0614-F4B3-43E5-BA64-D593E9E1145F}"/>
    <pc:docChg chg="addSld modSld">
      <pc:chgData name="Rubén Martínez Ginzo" userId="S::uo282651@uniovi.es::da9ba608-9af4-417d-867f-1240f84a6b62" providerId="AD" clId="Web-{952C0614-F4B3-43E5-BA64-D593E9E1145F}" dt="2023-05-08T14:41:25.350" v="21" actId="20577"/>
      <pc:docMkLst>
        <pc:docMk/>
      </pc:docMkLst>
      <pc:sldChg chg="modSp">
        <pc:chgData name="Rubén Martínez Ginzo" userId="S::uo282651@uniovi.es::da9ba608-9af4-417d-867f-1240f84a6b62" providerId="AD" clId="Web-{952C0614-F4B3-43E5-BA64-D593E9E1145F}" dt="2023-05-08T14:41:05.084" v="10" actId="20577"/>
        <pc:sldMkLst>
          <pc:docMk/>
          <pc:sldMk cId="2102985739" sldId="272"/>
        </pc:sldMkLst>
        <pc:spChg chg="mod">
          <ac:chgData name="Rubén Martínez Ginzo" userId="S::uo282651@uniovi.es::da9ba608-9af4-417d-867f-1240f84a6b62" providerId="AD" clId="Web-{952C0614-F4B3-43E5-BA64-D593E9E1145F}" dt="2023-05-08T14:41:03.396" v="7" actId="20577"/>
          <ac:spMkLst>
            <pc:docMk/>
            <pc:sldMk cId="2102985739" sldId="272"/>
            <ac:spMk id="3" creationId="{DA8EEC29-0966-E722-1BE5-AEA481EE2175}"/>
          </ac:spMkLst>
        </pc:spChg>
        <pc:spChg chg="mod">
          <ac:chgData name="Rubén Martínez Ginzo" userId="S::uo282651@uniovi.es::da9ba608-9af4-417d-867f-1240f84a6b62" providerId="AD" clId="Web-{952C0614-F4B3-43E5-BA64-D593E9E1145F}" dt="2023-05-08T14:41:05.084" v="10" actId="20577"/>
          <ac:spMkLst>
            <pc:docMk/>
            <pc:sldMk cId="2102985739" sldId="272"/>
            <ac:spMk id="6" creationId="{5C0144A6-4096-249C-5216-05CCD1159F07}"/>
          </ac:spMkLst>
        </pc:spChg>
      </pc:sldChg>
      <pc:sldChg chg="modSp new">
        <pc:chgData name="Rubén Martínez Ginzo" userId="S::uo282651@uniovi.es::da9ba608-9af4-417d-867f-1240f84a6b62" providerId="AD" clId="Web-{952C0614-F4B3-43E5-BA64-D593E9E1145F}" dt="2023-05-08T14:41:25.350" v="21" actId="20577"/>
        <pc:sldMkLst>
          <pc:docMk/>
          <pc:sldMk cId="3634550749" sldId="273"/>
        </pc:sldMkLst>
        <pc:spChg chg="mod">
          <ac:chgData name="Rubén Martínez Ginzo" userId="S::uo282651@uniovi.es::da9ba608-9af4-417d-867f-1240f84a6b62" providerId="AD" clId="Web-{952C0614-F4B3-43E5-BA64-D593E9E1145F}" dt="2023-05-08T14:41:25.350" v="21" actId="20577"/>
          <ac:spMkLst>
            <pc:docMk/>
            <pc:sldMk cId="3634550749" sldId="273"/>
            <ac:spMk id="2" creationId="{41A1D7C7-53C7-2DF2-3A9A-E0BCAF75BEEF}"/>
          </ac:spMkLst>
        </pc:spChg>
      </pc:sldChg>
    </pc:docChg>
  </pc:docChgLst>
  <pc:docChgLst>
    <pc:chgData name="Juan Francisco Mier Montoto" userId="S::uo283319@uniovi.es::60a3e37e-4e77-4744-b955-8aedbbae9df6" providerId="AD" clId="Web-{E9314E05-804E-F5CF-C69C-44C698CD6755}"/>
    <pc:docChg chg="modSld">
      <pc:chgData name="Juan Francisco Mier Montoto" userId="S::uo283319@uniovi.es::60a3e37e-4e77-4744-b955-8aedbbae9df6" providerId="AD" clId="Web-{E9314E05-804E-F5CF-C69C-44C698CD6755}" dt="2023-05-09T09:27:31.134" v="6"/>
      <pc:docMkLst>
        <pc:docMk/>
      </pc:docMkLst>
      <pc:sldChg chg="addSp modSp addAnim modAnim">
        <pc:chgData name="Juan Francisco Mier Montoto" userId="S::uo283319@uniovi.es::60a3e37e-4e77-4744-b955-8aedbbae9df6" providerId="AD" clId="Web-{E9314E05-804E-F5CF-C69C-44C698CD6755}" dt="2023-05-09T09:27:31.134" v="6"/>
        <pc:sldMkLst>
          <pc:docMk/>
          <pc:sldMk cId="4175593193" sldId="281"/>
        </pc:sldMkLst>
        <pc:spChg chg="mod">
          <ac:chgData name="Juan Francisco Mier Montoto" userId="S::uo283319@uniovi.es::60a3e37e-4e77-4744-b955-8aedbbae9df6" providerId="AD" clId="Web-{E9314E05-804E-F5CF-C69C-44C698CD6755}" dt="2023-05-09T09:14:10.423" v="1" actId="20577"/>
          <ac:spMkLst>
            <pc:docMk/>
            <pc:sldMk cId="4175593193" sldId="281"/>
            <ac:spMk id="2" creationId="{91FF5F05-CD7F-008A-D953-6ED93C5D733C}"/>
          </ac:spMkLst>
        </pc:spChg>
        <pc:picChg chg="add mod">
          <ac:chgData name="Juan Francisco Mier Montoto" userId="S::uo283319@uniovi.es::60a3e37e-4e77-4744-b955-8aedbbae9df6" providerId="AD" clId="Web-{E9314E05-804E-F5CF-C69C-44C698CD6755}" dt="2023-05-09T09:27:23.946" v="4" actId="14100"/>
          <ac:picMkLst>
            <pc:docMk/>
            <pc:sldMk cId="4175593193" sldId="281"/>
            <ac:picMk id="3" creationId="{357783D9-7BF0-9435-B4E4-4A77354FBCA5}"/>
          </ac:picMkLst>
        </pc:picChg>
      </pc:sldChg>
    </pc:docChg>
  </pc:docChgLst>
  <pc:docChgLst>
    <pc:chgData name="Alejandro Rodríguez López" userId="S::uo281827@uniovi.es::a293f24c-6c85-42fa-92d1-ed4654f0c3f7" providerId="AD" clId="Web-{3C11843F-13D4-4AF7-980F-B49153419B60}"/>
    <pc:docChg chg="delSld modSld">
      <pc:chgData name="Alejandro Rodríguez López" userId="S::uo281827@uniovi.es::a293f24c-6c85-42fa-92d1-ed4654f0c3f7" providerId="AD" clId="Web-{3C11843F-13D4-4AF7-980F-B49153419B60}" dt="2023-05-09T10:05:23.240" v="83" actId="14100"/>
      <pc:docMkLst>
        <pc:docMk/>
      </pc:docMkLst>
      <pc:sldChg chg="addSp delSp modSp del">
        <pc:chgData name="Alejandro Rodríguez López" userId="S::uo281827@uniovi.es::a293f24c-6c85-42fa-92d1-ed4654f0c3f7" providerId="AD" clId="Web-{3C11843F-13D4-4AF7-980F-B49153419B60}" dt="2023-05-09T09:58:28.448" v="21"/>
        <pc:sldMkLst>
          <pc:docMk/>
          <pc:sldMk cId="1124760485" sldId="259"/>
        </pc:sldMkLst>
        <pc:spChg chg="mod">
          <ac:chgData name="Alejandro Rodríguez López" userId="S::uo281827@uniovi.es::a293f24c-6c85-42fa-92d1-ed4654f0c3f7" providerId="AD" clId="Web-{3C11843F-13D4-4AF7-980F-B49153419B60}" dt="2023-05-09T09:55:04.458" v="20" actId="1076"/>
          <ac:spMkLst>
            <pc:docMk/>
            <pc:sldMk cId="1124760485" sldId="259"/>
            <ac:spMk id="2" creationId="{CD0C5B03-D877-908B-8208-AAE7284B0D13}"/>
          </ac:spMkLst>
        </pc:spChg>
        <pc:spChg chg="add del mod">
          <ac:chgData name="Alejandro Rodríguez López" userId="S::uo281827@uniovi.es::a293f24c-6c85-42fa-92d1-ed4654f0c3f7" providerId="AD" clId="Web-{3C11843F-13D4-4AF7-980F-B49153419B60}" dt="2023-05-09T09:53:48.690" v="3"/>
          <ac:spMkLst>
            <pc:docMk/>
            <pc:sldMk cId="1124760485" sldId="259"/>
            <ac:spMk id="7" creationId="{F5723F40-30AC-F306-E6E7-12ECE70F901D}"/>
          </ac:spMkLst>
        </pc:spChg>
        <pc:picChg chg="del mod">
          <ac:chgData name="Alejandro Rodríguez López" userId="S::uo281827@uniovi.es::a293f24c-6c85-42fa-92d1-ed4654f0c3f7" providerId="AD" clId="Web-{3C11843F-13D4-4AF7-980F-B49153419B60}" dt="2023-05-09T09:53:43.034" v="2"/>
          <ac:picMkLst>
            <pc:docMk/>
            <pc:sldMk cId="1124760485" sldId="259"/>
            <ac:picMk id="4" creationId="{E1F796AE-D0A4-9B4C-09AB-B818457836E3}"/>
          </ac:picMkLst>
        </pc:picChg>
      </pc:sldChg>
      <pc:sldChg chg="del">
        <pc:chgData name="Alejandro Rodríguez López" userId="S::uo281827@uniovi.es::a293f24c-6c85-42fa-92d1-ed4654f0c3f7" providerId="AD" clId="Web-{3C11843F-13D4-4AF7-980F-B49153419B60}" dt="2023-05-09T09:53:42.331" v="0"/>
        <pc:sldMkLst>
          <pc:docMk/>
          <pc:sldMk cId="1106340034" sldId="260"/>
        </pc:sldMkLst>
      </pc:sldChg>
      <pc:sldChg chg="del">
        <pc:chgData name="Alejandro Rodríguez López" userId="S::uo281827@uniovi.es::a293f24c-6c85-42fa-92d1-ed4654f0c3f7" providerId="AD" clId="Web-{3C11843F-13D4-4AF7-980F-B49153419B60}" dt="2023-05-09T10:00:47.139" v="37"/>
        <pc:sldMkLst>
          <pc:docMk/>
          <pc:sldMk cId="3556895822" sldId="263"/>
        </pc:sldMkLst>
      </pc:sldChg>
      <pc:sldChg chg="modSp">
        <pc:chgData name="Alejandro Rodríguez López" userId="S::uo281827@uniovi.es::a293f24c-6c85-42fa-92d1-ed4654f0c3f7" providerId="AD" clId="Web-{3C11843F-13D4-4AF7-980F-B49153419B60}" dt="2023-05-09T09:58:59.230" v="36" actId="14100"/>
        <pc:sldMkLst>
          <pc:docMk/>
          <pc:sldMk cId="2293168438" sldId="268"/>
        </pc:sldMkLst>
        <pc:spChg chg="mod">
          <ac:chgData name="Alejandro Rodríguez López" userId="S::uo281827@uniovi.es::a293f24c-6c85-42fa-92d1-ed4654f0c3f7" providerId="AD" clId="Web-{3C11843F-13D4-4AF7-980F-B49153419B60}" dt="2023-05-09T09:58:59.230" v="36" actId="14100"/>
          <ac:spMkLst>
            <pc:docMk/>
            <pc:sldMk cId="2293168438" sldId="268"/>
            <ac:spMk id="7" creationId="{F7BD3D6B-E31B-DF3D-D853-FF953DCE0831}"/>
          </ac:spMkLst>
        </pc:spChg>
      </pc:sldChg>
      <pc:sldChg chg="addSp delSp modSp">
        <pc:chgData name="Alejandro Rodríguez López" userId="S::uo281827@uniovi.es::a293f24c-6c85-42fa-92d1-ed4654f0c3f7" providerId="AD" clId="Web-{3C11843F-13D4-4AF7-980F-B49153419B60}" dt="2023-05-09T10:05:23.240" v="83" actId="14100"/>
        <pc:sldMkLst>
          <pc:docMk/>
          <pc:sldMk cId="2830429132" sldId="271"/>
        </pc:sldMkLst>
        <pc:spChg chg="mod">
          <ac:chgData name="Alejandro Rodríguez López" userId="S::uo281827@uniovi.es::a293f24c-6c85-42fa-92d1-ed4654f0c3f7" providerId="AD" clId="Web-{3C11843F-13D4-4AF7-980F-B49153419B60}" dt="2023-05-09T10:05:20.131" v="82" actId="14100"/>
          <ac:spMkLst>
            <pc:docMk/>
            <pc:sldMk cId="2830429132" sldId="271"/>
            <ac:spMk id="3" creationId="{8B7B09C6-23DF-D2AA-BEA4-D3C038A71431}"/>
          </ac:spMkLst>
        </pc:spChg>
        <pc:spChg chg="add del">
          <ac:chgData name="Alejandro Rodríguez López" userId="S::uo281827@uniovi.es::a293f24c-6c85-42fa-92d1-ed4654f0c3f7" providerId="AD" clId="Web-{3C11843F-13D4-4AF7-980F-B49153419B60}" dt="2023-05-09T10:03:23.549" v="46"/>
          <ac:spMkLst>
            <pc:docMk/>
            <pc:sldMk cId="2830429132" sldId="271"/>
            <ac:spMk id="9" creationId="{37FAB3FB-77FC-7324-AFCF-9A02664242FC}"/>
          </ac:spMkLst>
        </pc:spChg>
        <pc:spChg chg="mod">
          <ac:chgData name="Alejandro Rodríguez López" userId="S::uo281827@uniovi.es::a293f24c-6c85-42fa-92d1-ed4654f0c3f7" providerId="AD" clId="Web-{3C11843F-13D4-4AF7-980F-B49153419B60}" dt="2023-05-09T10:05:23.240" v="83" actId="14100"/>
          <ac:spMkLst>
            <pc:docMk/>
            <pc:sldMk cId="2830429132" sldId="271"/>
            <ac:spMk id="13" creationId="{0F13EA19-B811-F1B0-5D1E-3F1286A0DBBB}"/>
          </ac:spMkLst>
        </pc:spChg>
        <pc:spChg chg="del">
          <ac:chgData name="Alejandro Rodríguez López" userId="S::uo281827@uniovi.es::a293f24c-6c85-42fa-92d1-ed4654f0c3f7" providerId="AD" clId="Web-{3C11843F-13D4-4AF7-980F-B49153419B60}" dt="2023-05-09T10:03:27.299" v="49"/>
          <ac:spMkLst>
            <pc:docMk/>
            <pc:sldMk cId="2830429132" sldId="271"/>
            <ac:spMk id="15" creationId="{F289B75B-1B8A-921E-E1C6-D20549090A64}"/>
          </ac:spMkLst>
        </pc:spChg>
        <pc:spChg chg="del mod">
          <ac:chgData name="Alejandro Rodríguez López" userId="S::uo281827@uniovi.es::a293f24c-6c85-42fa-92d1-ed4654f0c3f7" providerId="AD" clId="Web-{3C11843F-13D4-4AF7-980F-B49153419B60}" dt="2023-05-09T10:03:29.378" v="50"/>
          <ac:spMkLst>
            <pc:docMk/>
            <pc:sldMk cId="2830429132" sldId="271"/>
            <ac:spMk id="16" creationId="{C1232CEB-FA26-3957-543E-32C434F24599}"/>
          </ac:spMkLst>
        </pc:spChg>
      </pc:sldChg>
    </pc:docChg>
  </pc:docChgLst>
  <pc:docChgLst>
    <pc:chgData name="Rubén Martínez Ginzo" userId="S::uo282651@uniovi.es::da9ba608-9af4-417d-867f-1240f84a6b62" providerId="AD" clId="Web-{F8F292FA-3D1C-4307-8A6D-E99DE6148AC1}"/>
    <pc:docChg chg="modSld">
      <pc:chgData name="Rubén Martínez Ginzo" userId="S::uo282651@uniovi.es::da9ba608-9af4-417d-867f-1240f84a6b62" providerId="AD" clId="Web-{F8F292FA-3D1C-4307-8A6D-E99DE6148AC1}" dt="2023-05-07T18:56:06.446" v="3" actId="20577"/>
      <pc:docMkLst>
        <pc:docMk/>
      </pc:docMkLst>
      <pc:sldChg chg="modSp">
        <pc:chgData name="Rubén Martínez Ginzo" userId="S::uo282651@uniovi.es::da9ba608-9af4-417d-867f-1240f84a6b62" providerId="AD" clId="Web-{F8F292FA-3D1C-4307-8A6D-E99DE6148AC1}" dt="2023-05-07T18:56:06.446" v="3" actId="20577"/>
        <pc:sldMkLst>
          <pc:docMk/>
          <pc:sldMk cId="139882040" sldId="257"/>
        </pc:sldMkLst>
        <pc:spChg chg="mod">
          <ac:chgData name="Rubén Martínez Ginzo" userId="S::uo282651@uniovi.es::da9ba608-9af4-417d-867f-1240f84a6b62" providerId="AD" clId="Web-{F8F292FA-3D1C-4307-8A6D-E99DE6148AC1}" dt="2023-05-07T18:56:06.446" v="3" actId="20577"/>
          <ac:spMkLst>
            <pc:docMk/>
            <pc:sldMk cId="139882040" sldId="257"/>
            <ac:spMk id="2" creationId="{CD0C5B03-D877-908B-8208-AAE7284B0D13}"/>
          </ac:spMkLst>
        </pc:spChg>
      </pc:sldChg>
    </pc:docChg>
  </pc:docChgLst>
  <pc:docChgLst>
    <pc:chgData name="Manuel Revilla Hernández" userId="S::uo281932@uniovi.es::d5d35d3c-120a-4170-a45b-b9d6aa2c7590" providerId="AD" clId="Web-{1AEF7C60-40A9-4EB0-BB14-B3AE151A2BFA}"/>
    <pc:docChg chg="modSld addMainMaster delMainMaster">
      <pc:chgData name="Manuel Revilla Hernández" userId="S::uo281932@uniovi.es::d5d35d3c-120a-4170-a45b-b9d6aa2c7590" providerId="AD" clId="Web-{1AEF7C60-40A9-4EB0-BB14-B3AE151A2BFA}" dt="2023-05-03T07:17:46.957" v="45" actId="1076"/>
      <pc:docMkLst>
        <pc:docMk/>
      </pc:docMkLst>
      <pc:sldChg chg="addSp delSp modSp mod setBg modClrScheme chgLayout">
        <pc:chgData name="Manuel Revilla Hernández" userId="S::uo281932@uniovi.es::d5d35d3c-120a-4170-a45b-b9d6aa2c7590" providerId="AD" clId="Web-{1AEF7C60-40A9-4EB0-BB14-B3AE151A2BFA}" dt="2023-05-03T07:17:46.957" v="45" actId="1076"/>
        <pc:sldMkLst>
          <pc:docMk/>
          <pc:sldMk cId="2406273178" sldId="256"/>
        </pc:sldMkLst>
        <pc:spChg chg="mod">
          <ac:chgData name="Manuel Revilla Hernández" userId="S::uo281932@uniovi.es::d5d35d3c-120a-4170-a45b-b9d6aa2c7590" providerId="AD" clId="Web-{1AEF7C60-40A9-4EB0-BB14-B3AE151A2BFA}" dt="2023-05-03T07:17:39.831" v="44" actId="1076"/>
          <ac:spMkLst>
            <pc:docMk/>
            <pc:sldMk cId="2406273178" sldId="256"/>
            <ac:spMk id="2" creationId="{00000000-0000-0000-0000-000000000000}"/>
          </ac:spMkLst>
        </pc:spChg>
        <pc:spChg chg="mod">
          <ac:chgData name="Manuel Revilla Hernández" userId="S::uo281932@uniovi.es::d5d35d3c-120a-4170-a45b-b9d6aa2c7590" providerId="AD" clId="Web-{1AEF7C60-40A9-4EB0-BB14-B3AE151A2BFA}" dt="2023-05-03T07:17:46.957" v="45" actId="1076"/>
          <ac:spMkLst>
            <pc:docMk/>
            <pc:sldMk cId="2406273178" sldId="256"/>
            <ac:spMk id="3" creationId="{00000000-0000-0000-0000-000000000000}"/>
          </ac:spMkLst>
        </pc:spChg>
        <pc:spChg chg="add del">
          <ac:chgData name="Manuel Revilla Hernández" userId="S::uo281932@uniovi.es::d5d35d3c-120a-4170-a45b-b9d6aa2c7590" providerId="AD" clId="Web-{1AEF7C60-40A9-4EB0-BB14-B3AE151A2BFA}" dt="2023-05-03T07:17:14.643" v="37"/>
          <ac:spMkLst>
            <pc:docMk/>
            <pc:sldMk cId="2406273178" sldId="256"/>
            <ac:spMk id="9" creationId="{BA6285CA-6AFA-4F27-AFB5-1B32CDE09B1A}"/>
          </ac:spMkLst>
        </pc:spChg>
        <pc:spChg chg="add del">
          <ac:chgData name="Manuel Revilla Hernández" userId="S::uo281932@uniovi.es::d5d35d3c-120a-4170-a45b-b9d6aa2c7590" providerId="AD" clId="Web-{1AEF7C60-40A9-4EB0-BB14-B3AE151A2BFA}" dt="2023-05-03T07:17:14.643" v="37"/>
          <ac:spMkLst>
            <pc:docMk/>
            <pc:sldMk cId="2406273178" sldId="256"/>
            <ac:spMk id="11" creationId="{AF152BFE-7BA8-4007-AD9C-F4DC95E437EE}"/>
          </ac:spMkLst>
        </pc:spChg>
        <pc:spChg chg="add del">
          <ac:chgData name="Manuel Revilla Hernández" userId="S::uo281932@uniovi.es::d5d35d3c-120a-4170-a45b-b9d6aa2c7590" providerId="AD" clId="Web-{1AEF7C60-40A9-4EB0-BB14-B3AE151A2BFA}" dt="2023-05-03T07:17:14.643" v="37"/>
          <ac:spMkLst>
            <pc:docMk/>
            <pc:sldMk cId="2406273178" sldId="256"/>
            <ac:spMk id="13" creationId="{26796024-DF17-4BB3-BF28-01E168A3C548}"/>
          </ac:spMkLst>
        </pc:spChg>
        <pc:spChg chg="add del">
          <ac:chgData name="Manuel Revilla Hernández" userId="S::uo281932@uniovi.es::d5d35d3c-120a-4170-a45b-b9d6aa2c7590" providerId="AD" clId="Web-{1AEF7C60-40A9-4EB0-BB14-B3AE151A2BFA}" dt="2023-05-03T07:17:14.643" v="37"/>
          <ac:spMkLst>
            <pc:docMk/>
            <pc:sldMk cId="2406273178" sldId="256"/>
            <ac:spMk id="15" creationId="{7BCC6446-8462-4A63-9B6F-8F57EC40F648}"/>
          </ac:spMkLst>
        </pc:spChg>
        <pc:spChg chg="add del">
          <ac:chgData name="Manuel Revilla Hernández" userId="S::uo281932@uniovi.es::d5d35d3c-120a-4170-a45b-b9d6aa2c7590" providerId="AD" clId="Web-{1AEF7C60-40A9-4EB0-BB14-B3AE151A2BFA}" dt="2023-05-03T07:17:17.940" v="39"/>
          <ac:spMkLst>
            <pc:docMk/>
            <pc:sldMk cId="2406273178" sldId="256"/>
            <ac:spMk id="48" creationId="{60220DBA-8988-4873-8FCD-3FFAC3CF13F6}"/>
          </ac:spMkLst>
        </pc:spChg>
        <pc:spChg chg="add del">
          <ac:chgData name="Manuel Revilla Hernández" userId="S::uo281932@uniovi.es::d5d35d3c-120a-4170-a45b-b9d6aa2c7590" providerId="AD" clId="Web-{1AEF7C60-40A9-4EB0-BB14-B3AE151A2BFA}" dt="2023-05-03T07:17:23.862" v="41"/>
          <ac:spMkLst>
            <pc:docMk/>
            <pc:sldMk cId="2406273178" sldId="256"/>
            <ac:spMk id="54" creationId="{BA6285CA-6AFA-4F27-AFB5-1B32CDE09B1A}"/>
          </ac:spMkLst>
        </pc:spChg>
        <pc:spChg chg="add del">
          <ac:chgData name="Manuel Revilla Hernández" userId="S::uo281932@uniovi.es::d5d35d3c-120a-4170-a45b-b9d6aa2c7590" providerId="AD" clId="Web-{1AEF7C60-40A9-4EB0-BB14-B3AE151A2BFA}" dt="2023-05-03T07:17:23.862" v="41"/>
          <ac:spMkLst>
            <pc:docMk/>
            <pc:sldMk cId="2406273178" sldId="256"/>
            <ac:spMk id="55" creationId="{AF152BFE-7BA8-4007-AD9C-F4DC95E437EE}"/>
          </ac:spMkLst>
        </pc:spChg>
        <pc:spChg chg="add del">
          <ac:chgData name="Manuel Revilla Hernández" userId="S::uo281932@uniovi.es::d5d35d3c-120a-4170-a45b-b9d6aa2c7590" providerId="AD" clId="Web-{1AEF7C60-40A9-4EB0-BB14-B3AE151A2BFA}" dt="2023-05-03T07:17:23.862" v="41"/>
          <ac:spMkLst>
            <pc:docMk/>
            <pc:sldMk cId="2406273178" sldId="256"/>
            <ac:spMk id="56" creationId="{26796024-DF17-4BB3-BF28-01E168A3C548}"/>
          </ac:spMkLst>
        </pc:spChg>
        <pc:spChg chg="add del">
          <ac:chgData name="Manuel Revilla Hernández" userId="S::uo281932@uniovi.es::d5d35d3c-120a-4170-a45b-b9d6aa2c7590" providerId="AD" clId="Web-{1AEF7C60-40A9-4EB0-BB14-B3AE151A2BFA}" dt="2023-05-03T07:17:23.862" v="41"/>
          <ac:spMkLst>
            <pc:docMk/>
            <pc:sldMk cId="2406273178" sldId="256"/>
            <ac:spMk id="57" creationId="{7BCC6446-8462-4A63-9B6F-8F57EC40F648}"/>
          </ac:spMkLst>
        </pc:spChg>
        <pc:spChg chg="add">
          <ac:chgData name="Manuel Revilla Hernández" userId="S::uo281932@uniovi.es::d5d35d3c-120a-4170-a45b-b9d6aa2c7590" providerId="AD" clId="Web-{1AEF7C60-40A9-4EB0-BB14-B3AE151A2BFA}" dt="2023-05-03T07:17:23.909" v="42"/>
          <ac:spMkLst>
            <pc:docMk/>
            <pc:sldMk cId="2406273178" sldId="256"/>
            <ac:spMk id="61" creationId="{60E52DF2-6802-459B-AC2A-AF976DEB1DAB}"/>
          </ac:spMkLst>
        </pc:spChg>
        <pc:grpChg chg="add del">
          <ac:chgData name="Manuel Revilla Hernández" userId="S::uo281932@uniovi.es::d5d35d3c-120a-4170-a45b-b9d6aa2c7590" providerId="AD" clId="Web-{1AEF7C60-40A9-4EB0-BB14-B3AE151A2BFA}" dt="2023-05-03T07:17:14.643" v="37"/>
          <ac:grpSpMkLst>
            <pc:docMk/>
            <pc:sldMk cId="2406273178" sldId="256"/>
            <ac:grpSpMk id="17" creationId="{8118ECEF-CA6A-4CB6-BCA5-59B2DB40C4AB}"/>
          </ac:grpSpMkLst>
        </pc:grpChg>
        <pc:grpChg chg="add del">
          <ac:chgData name="Manuel Revilla Hernández" userId="S::uo281932@uniovi.es::d5d35d3c-120a-4170-a45b-b9d6aa2c7590" providerId="AD" clId="Web-{1AEF7C60-40A9-4EB0-BB14-B3AE151A2BFA}" dt="2023-05-03T07:17:23.862" v="41"/>
          <ac:grpSpMkLst>
            <pc:docMk/>
            <pc:sldMk cId="2406273178" sldId="256"/>
            <ac:grpSpMk id="58" creationId="{8118ECEF-CA6A-4CB6-BCA5-59B2DB40C4AB}"/>
          </ac:grpSpMkLst>
        </pc:grpChg>
        <pc:picChg chg="add del">
          <ac:chgData name="Manuel Revilla Hernández" userId="S::uo281932@uniovi.es::d5d35d3c-120a-4170-a45b-b9d6aa2c7590" providerId="AD" clId="Web-{1AEF7C60-40A9-4EB0-BB14-B3AE151A2BFA}" dt="2023-05-03T07:17:14.643" v="37"/>
          <ac:picMkLst>
            <pc:docMk/>
            <pc:sldMk cId="2406273178" sldId="256"/>
            <ac:picMk id="4" creationId="{A811E1C0-E09F-835F-13D2-2B387B7F033E}"/>
          </ac:picMkLst>
        </pc:picChg>
        <pc:picChg chg="add del">
          <ac:chgData name="Manuel Revilla Hernández" userId="S::uo281932@uniovi.es::d5d35d3c-120a-4170-a45b-b9d6aa2c7590" providerId="AD" clId="Web-{1AEF7C60-40A9-4EB0-BB14-B3AE151A2BFA}" dt="2023-05-03T07:17:17.940" v="39"/>
          <ac:picMkLst>
            <pc:docMk/>
            <pc:sldMk cId="2406273178" sldId="256"/>
            <ac:picMk id="49" creationId="{1FE83068-B53E-45C4-8D12-4F1AC78C1290}"/>
          </ac:picMkLst>
        </pc:picChg>
        <pc:picChg chg="add del">
          <ac:chgData name="Manuel Revilla Hernández" userId="S::uo281932@uniovi.es::d5d35d3c-120a-4170-a45b-b9d6aa2c7590" providerId="AD" clId="Web-{1AEF7C60-40A9-4EB0-BB14-B3AE151A2BFA}" dt="2023-05-03T07:17:23.862" v="41"/>
          <ac:picMkLst>
            <pc:docMk/>
            <pc:sldMk cId="2406273178" sldId="256"/>
            <ac:picMk id="59" creationId="{A811E1C0-E09F-835F-13D2-2B387B7F033E}"/>
          </ac:picMkLst>
        </pc:picChg>
        <pc:picChg chg="add">
          <ac:chgData name="Manuel Revilla Hernández" userId="S::uo281932@uniovi.es::d5d35d3c-120a-4170-a45b-b9d6aa2c7590" providerId="AD" clId="Web-{1AEF7C60-40A9-4EB0-BB14-B3AE151A2BFA}" dt="2023-05-03T07:17:23.909" v="42"/>
          <ac:picMkLst>
            <pc:docMk/>
            <pc:sldMk cId="2406273178" sldId="256"/>
            <ac:picMk id="62" creationId="{DAF8F6CB-042B-BF3B-D31A-C8272A6B1A37}"/>
          </ac:picMkLst>
        </pc:picChg>
        <pc:cxnChg chg="add del">
          <ac:chgData name="Manuel Revilla Hernández" userId="S::uo281932@uniovi.es::d5d35d3c-120a-4170-a45b-b9d6aa2c7590" providerId="AD" clId="Web-{1AEF7C60-40A9-4EB0-BB14-B3AE151A2BFA}" dt="2023-05-03T07:17:17.940" v="39"/>
          <ac:cxnSpMkLst>
            <pc:docMk/>
            <pc:sldMk cId="2406273178" sldId="256"/>
            <ac:cxnSpMk id="50" creationId="{3A8CB1B5-064D-4590-A7F2-70C604854D32}"/>
          </ac:cxnSpMkLst>
        </pc:cxnChg>
        <pc:cxnChg chg="add del">
          <ac:chgData name="Manuel Revilla Hernández" userId="S::uo281932@uniovi.es::d5d35d3c-120a-4170-a45b-b9d6aa2c7590" providerId="AD" clId="Web-{1AEF7C60-40A9-4EB0-BB14-B3AE151A2BFA}" dt="2023-05-03T07:17:17.940" v="39"/>
          <ac:cxnSpMkLst>
            <pc:docMk/>
            <pc:sldMk cId="2406273178" sldId="256"/>
            <ac:cxnSpMk id="51" creationId="{923F81E2-AE9A-4D71-87B5-D24817F30684}"/>
          </ac:cxnSpMkLst>
        </pc:cxnChg>
        <pc:cxnChg chg="add del">
          <ac:chgData name="Manuel Revilla Hernández" userId="S::uo281932@uniovi.es::d5d35d3c-120a-4170-a45b-b9d6aa2c7590" providerId="AD" clId="Web-{1AEF7C60-40A9-4EB0-BB14-B3AE151A2BFA}" dt="2023-05-03T07:17:17.940" v="39"/>
          <ac:cxnSpMkLst>
            <pc:docMk/>
            <pc:sldMk cId="2406273178" sldId="256"/>
            <ac:cxnSpMk id="52" creationId="{95C0F619-4F98-49B2-B92F-39B242F38F5D}"/>
          </ac:cxnSpMkLst>
        </pc:cxnChg>
        <pc:cxnChg chg="add">
          <ac:chgData name="Manuel Revilla Hernández" userId="S::uo281932@uniovi.es::d5d35d3c-120a-4170-a45b-b9d6aa2c7590" providerId="AD" clId="Web-{1AEF7C60-40A9-4EB0-BB14-B3AE151A2BFA}" dt="2023-05-03T07:17:23.909" v="42"/>
          <ac:cxnSpMkLst>
            <pc:docMk/>
            <pc:sldMk cId="2406273178" sldId="256"/>
            <ac:cxnSpMk id="63" creationId="{EE2E603F-4A95-4FE8-BB06-211DFD75DBEF}"/>
          </ac:cxnSpMkLst>
        </pc:cxnChg>
      </pc:sldChg>
      <pc:sldMasterChg chg="add del addSldLayout delSldLayout">
        <pc:chgData name="Manuel Revilla Hernández" userId="S::uo281932@uniovi.es::d5d35d3c-120a-4170-a45b-b9d6aa2c7590" providerId="AD" clId="Web-{1AEF7C60-40A9-4EB0-BB14-B3AE151A2BFA}" dt="2023-05-03T07:17:23.909" v="42"/>
        <pc:sldMasterMkLst>
          <pc:docMk/>
          <pc:sldMasterMk cId="2933118997" sldId="2147483648"/>
        </pc:sldMasterMkLst>
        <pc:sldLayoutChg chg="add del">
          <pc:chgData name="Manuel Revilla Hernández" userId="S::uo281932@uniovi.es::d5d35d3c-120a-4170-a45b-b9d6aa2c7590" providerId="AD" clId="Web-{1AEF7C60-40A9-4EB0-BB14-B3AE151A2BFA}" dt="2023-05-03T07:17:23.909" v="42"/>
          <pc:sldLayoutMkLst>
            <pc:docMk/>
            <pc:sldMasterMk cId="2933118997" sldId="2147483648"/>
            <pc:sldLayoutMk cId="2288191458" sldId="2147483649"/>
          </pc:sldLayoutMkLst>
        </pc:sldLayoutChg>
        <pc:sldLayoutChg chg="add del">
          <pc:chgData name="Manuel Revilla Hernández" userId="S::uo281932@uniovi.es::d5d35d3c-120a-4170-a45b-b9d6aa2c7590" providerId="AD" clId="Web-{1AEF7C60-40A9-4EB0-BB14-B3AE151A2BFA}" dt="2023-05-03T07:17:23.909" v="42"/>
          <pc:sldLayoutMkLst>
            <pc:docMk/>
            <pc:sldMasterMk cId="2933118997" sldId="2147483648"/>
            <pc:sldLayoutMk cId="3398174421" sldId="2147483650"/>
          </pc:sldLayoutMkLst>
        </pc:sldLayoutChg>
        <pc:sldLayoutChg chg="add del">
          <pc:chgData name="Manuel Revilla Hernández" userId="S::uo281932@uniovi.es::d5d35d3c-120a-4170-a45b-b9d6aa2c7590" providerId="AD" clId="Web-{1AEF7C60-40A9-4EB0-BB14-B3AE151A2BFA}" dt="2023-05-03T07:17:23.909" v="42"/>
          <pc:sldLayoutMkLst>
            <pc:docMk/>
            <pc:sldMasterMk cId="2933118997" sldId="2147483648"/>
            <pc:sldLayoutMk cId="2339700568" sldId="2147483651"/>
          </pc:sldLayoutMkLst>
        </pc:sldLayoutChg>
        <pc:sldLayoutChg chg="add del">
          <pc:chgData name="Manuel Revilla Hernández" userId="S::uo281932@uniovi.es::d5d35d3c-120a-4170-a45b-b9d6aa2c7590" providerId="AD" clId="Web-{1AEF7C60-40A9-4EB0-BB14-B3AE151A2BFA}" dt="2023-05-03T07:17:23.909" v="42"/>
          <pc:sldLayoutMkLst>
            <pc:docMk/>
            <pc:sldMasterMk cId="2933118997" sldId="2147483648"/>
            <pc:sldLayoutMk cId="979029867" sldId="2147483652"/>
          </pc:sldLayoutMkLst>
        </pc:sldLayoutChg>
        <pc:sldLayoutChg chg="add del">
          <pc:chgData name="Manuel Revilla Hernández" userId="S::uo281932@uniovi.es::d5d35d3c-120a-4170-a45b-b9d6aa2c7590" providerId="AD" clId="Web-{1AEF7C60-40A9-4EB0-BB14-B3AE151A2BFA}" dt="2023-05-03T07:17:23.909" v="42"/>
          <pc:sldLayoutMkLst>
            <pc:docMk/>
            <pc:sldMasterMk cId="2933118997" sldId="2147483648"/>
            <pc:sldLayoutMk cId="1752394269" sldId="2147483653"/>
          </pc:sldLayoutMkLst>
        </pc:sldLayoutChg>
        <pc:sldLayoutChg chg="add del">
          <pc:chgData name="Manuel Revilla Hernández" userId="S::uo281932@uniovi.es::d5d35d3c-120a-4170-a45b-b9d6aa2c7590" providerId="AD" clId="Web-{1AEF7C60-40A9-4EB0-BB14-B3AE151A2BFA}" dt="2023-05-03T07:17:23.909" v="42"/>
          <pc:sldLayoutMkLst>
            <pc:docMk/>
            <pc:sldMasterMk cId="2933118997" sldId="2147483648"/>
            <pc:sldLayoutMk cId="3630658609" sldId="2147483654"/>
          </pc:sldLayoutMkLst>
        </pc:sldLayoutChg>
        <pc:sldLayoutChg chg="add del">
          <pc:chgData name="Manuel Revilla Hernández" userId="S::uo281932@uniovi.es::d5d35d3c-120a-4170-a45b-b9d6aa2c7590" providerId="AD" clId="Web-{1AEF7C60-40A9-4EB0-BB14-B3AE151A2BFA}" dt="2023-05-03T07:17:23.909" v="42"/>
          <pc:sldLayoutMkLst>
            <pc:docMk/>
            <pc:sldMasterMk cId="2933118997" sldId="2147483648"/>
            <pc:sldLayoutMk cId="3682375612" sldId="2147483655"/>
          </pc:sldLayoutMkLst>
        </pc:sldLayoutChg>
        <pc:sldLayoutChg chg="add del">
          <pc:chgData name="Manuel Revilla Hernández" userId="S::uo281932@uniovi.es::d5d35d3c-120a-4170-a45b-b9d6aa2c7590" providerId="AD" clId="Web-{1AEF7C60-40A9-4EB0-BB14-B3AE151A2BFA}" dt="2023-05-03T07:17:23.909" v="42"/>
          <pc:sldLayoutMkLst>
            <pc:docMk/>
            <pc:sldMasterMk cId="2933118997" sldId="2147483648"/>
            <pc:sldLayoutMk cId="1360449816" sldId="2147483656"/>
          </pc:sldLayoutMkLst>
        </pc:sldLayoutChg>
        <pc:sldLayoutChg chg="add del">
          <pc:chgData name="Manuel Revilla Hernández" userId="S::uo281932@uniovi.es::d5d35d3c-120a-4170-a45b-b9d6aa2c7590" providerId="AD" clId="Web-{1AEF7C60-40A9-4EB0-BB14-B3AE151A2BFA}" dt="2023-05-03T07:17:23.909" v="42"/>
          <pc:sldLayoutMkLst>
            <pc:docMk/>
            <pc:sldMasterMk cId="2933118997" sldId="2147483648"/>
            <pc:sldLayoutMk cId="383603595" sldId="2147483657"/>
          </pc:sldLayoutMkLst>
        </pc:sldLayoutChg>
        <pc:sldLayoutChg chg="add del">
          <pc:chgData name="Manuel Revilla Hernández" userId="S::uo281932@uniovi.es::d5d35d3c-120a-4170-a45b-b9d6aa2c7590" providerId="AD" clId="Web-{1AEF7C60-40A9-4EB0-BB14-B3AE151A2BFA}" dt="2023-05-03T07:17:23.909" v="42"/>
          <pc:sldLayoutMkLst>
            <pc:docMk/>
            <pc:sldMasterMk cId="2933118997" sldId="2147483648"/>
            <pc:sldLayoutMk cId="541863252" sldId="2147483658"/>
          </pc:sldLayoutMkLst>
        </pc:sldLayoutChg>
        <pc:sldLayoutChg chg="add del">
          <pc:chgData name="Manuel Revilla Hernández" userId="S::uo281932@uniovi.es::d5d35d3c-120a-4170-a45b-b9d6aa2c7590" providerId="AD" clId="Web-{1AEF7C60-40A9-4EB0-BB14-B3AE151A2BFA}" dt="2023-05-03T07:17:23.909" v="42"/>
          <pc:sldLayoutMkLst>
            <pc:docMk/>
            <pc:sldMasterMk cId="2933118997" sldId="2147483648"/>
            <pc:sldLayoutMk cId="2215096201" sldId="2147483659"/>
          </pc:sldLayoutMkLst>
        </pc:sldLayoutChg>
      </pc:sldMasterChg>
      <pc:sldMasterChg chg="add addSldLayout">
        <pc:chgData name="Manuel Revilla Hernández" userId="S::uo281932@uniovi.es::d5d35d3c-120a-4170-a45b-b9d6aa2c7590" providerId="AD" clId="Web-{1AEF7C60-40A9-4EB0-BB14-B3AE151A2BFA}" dt="2023-05-03T07:17:23.909" v="42"/>
        <pc:sldMasterMkLst>
          <pc:docMk/>
          <pc:sldMasterMk cId="4216993529" sldId="2147483699"/>
        </pc:sldMasterMkLst>
        <pc:sldLayoutChg chg="add">
          <pc:chgData name="Manuel Revilla Hernández" userId="S::uo281932@uniovi.es::d5d35d3c-120a-4170-a45b-b9d6aa2c7590" providerId="AD" clId="Web-{1AEF7C60-40A9-4EB0-BB14-B3AE151A2BFA}" dt="2023-05-03T07:17:23.909" v="42"/>
          <pc:sldLayoutMkLst>
            <pc:docMk/>
            <pc:sldMasterMk cId="4216993529" sldId="2147483699"/>
            <pc:sldLayoutMk cId="2794321088" sldId="2147483688"/>
          </pc:sldLayoutMkLst>
        </pc:sldLayoutChg>
        <pc:sldLayoutChg chg="add">
          <pc:chgData name="Manuel Revilla Hernández" userId="S::uo281932@uniovi.es::d5d35d3c-120a-4170-a45b-b9d6aa2c7590" providerId="AD" clId="Web-{1AEF7C60-40A9-4EB0-BB14-B3AE151A2BFA}" dt="2023-05-03T07:17:23.909" v="42"/>
          <pc:sldLayoutMkLst>
            <pc:docMk/>
            <pc:sldMasterMk cId="4216993529" sldId="2147483699"/>
            <pc:sldLayoutMk cId="2467277869" sldId="2147483689"/>
          </pc:sldLayoutMkLst>
        </pc:sldLayoutChg>
        <pc:sldLayoutChg chg="add">
          <pc:chgData name="Manuel Revilla Hernández" userId="S::uo281932@uniovi.es::d5d35d3c-120a-4170-a45b-b9d6aa2c7590" providerId="AD" clId="Web-{1AEF7C60-40A9-4EB0-BB14-B3AE151A2BFA}" dt="2023-05-03T07:17:23.909" v="42"/>
          <pc:sldLayoutMkLst>
            <pc:docMk/>
            <pc:sldMasterMk cId="4216993529" sldId="2147483699"/>
            <pc:sldLayoutMk cId="3505597471" sldId="2147483690"/>
          </pc:sldLayoutMkLst>
        </pc:sldLayoutChg>
        <pc:sldLayoutChg chg="add">
          <pc:chgData name="Manuel Revilla Hernández" userId="S::uo281932@uniovi.es::d5d35d3c-120a-4170-a45b-b9d6aa2c7590" providerId="AD" clId="Web-{1AEF7C60-40A9-4EB0-BB14-B3AE151A2BFA}" dt="2023-05-03T07:17:23.909" v="42"/>
          <pc:sldLayoutMkLst>
            <pc:docMk/>
            <pc:sldMasterMk cId="4216993529" sldId="2147483699"/>
            <pc:sldLayoutMk cId="552700700" sldId="2147483691"/>
          </pc:sldLayoutMkLst>
        </pc:sldLayoutChg>
        <pc:sldLayoutChg chg="add">
          <pc:chgData name="Manuel Revilla Hernández" userId="S::uo281932@uniovi.es::d5d35d3c-120a-4170-a45b-b9d6aa2c7590" providerId="AD" clId="Web-{1AEF7C60-40A9-4EB0-BB14-B3AE151A2BFA}" dt="2023-05-03T07:17:23.909" v="42"/>
          <pc:sldLayoutMkLst>
            <pc:docMk/>
            <pc:sldMasterMk cId="4216993529" sldId="2147483699"/>
            <pc:sldLayoutMk cId="918487127" sldId="2147483692"/>
          </pc:sldLayoutMkLst>
        </pc:sldLayoutChg>
        <pc:sldLayoutChg chg="add">
          <pc:chgData name="Manuel Revilla Hernández" userId="S::uo281932@uniovi.es::d5d35d3c-120a-4170-a45b-b9d6aa2c7590" providerId="AD" clId="Web-{1AEF7C60-40A9-4EB0-BB14-B3AE151A2BFA}" dt="2023-05-03T07:17:23.909" v="42"/>
          <pc:sldLayoutMkLst>
            <pc:docMk/>
            <pc:sldMasterMk cId="4216993529" sldId="2147483699"/>
            <pc:sldLayoutMk cId="532721578" sldId="2147483693"/>
          </pc:sldLayoutMkLst>
        </pc:sldLayoutChg>
        <pc:sldLayoutChg chg="add">
          <pc:chgData name="Manuel Revilla Hernández" userId="S::uo281932@uniovi.es::d5d35d3c-120a-4170-a45b-b9d6aa2c7590" providerId="AD" clId="Web-{1AEF7C60-40A9-4EB0-BB14-B3AE151A2BFA}" dt="2023-05-03T07:17:23.909" v="42"/>
          <pc:sldLayoutMkLst>
            <pc:docMk/>
            <pc:sldMasterMk cId="4216993529" sldId="2147483699"/>
            <pc:sldLayoutMk cId="2901484376" sldId="2147483694"/>
          </pc:sldLayoutMkLst>
        </pc:sldLayoutChg>
        <pc:sldLayoutChg chg="add">
          <pc:chgData name="Manuel Revilla Hernández" userId="S::uo281932@uniovi.es::d5d35d3c-120a-4170-a45b-b9d6aa2c7590" providerId="AD" clId="Web-{1AEF7C60-40A9-4EB0-BB14-B3AE151A2BFA}" dt="2023-05-03T07:17:23.909" v="42"/>
          <pc:sldLayoutMkLst>
            <pc:docMk/>
            <pc:sldMasterMk cId="4216993529" sldId="2147483699"/>
            <pc:sldLayoutMk cId="2855940090" sldId="2147483695"/>
          </pc:sldLayoutMkLst>
        </pc:sldLayoutChg>
        <pc:sldLayoutChg chg="add">
          <pc:chgData name="Manuel Revilla Hernández" userId="S::uo281932@uniovi.es::d5d35d3c-120a-4170-a45b-b9d6aa2c7590" providerId="AD" clId="Web-{1AEF7C60-40A9-4EB0-BB14-B3AE151A2BFA}" dt="2023-05-03T07:17:23.909" v="42"/>
          <pc:sldLayoutMkLst>
            <pc:docMk/>
            <pc:sldMasterMk cId="4216993529" sldId="2147483699"/>
            <pc:sldLayoutMk cId="2487130032" sldId="2147483696"/>
          </pc:sldLayoutMkLst>
        </pc:sldLayoutChg>
        <pc:sldLayoutChg chg="add">
          <pc:chgData name="Manuel Revilla Hernández" userId="S::uo281932@uniovi.es::d5d35d3c-120a-4170-a45b-b9d6aa2c7590" providerId="AD" clId="Web-{1AEF7C60-40A9-4EB0-BB14-B3AE151A2BFA}" dt="2023-05-03T07:17:23.909" v="42"/>
          <pc:sldLayoutMkLst>
            <pc:docMk/>
            <pc:sldMasterMk cId="4216993529" sldId="2147483699"/>
            <pc:sldLayoutMk cId="3423955000" sldId="2147483697"/>
          </pc:sldLayoutMkLst>
        </pc:sldLayoutChg>
        <pc:sldLayoutChg chg="add">
          <pc:chgData name="Manuel Revilla Hernández" userId="S::uo281932@uniovi.es::d5d35d3c-120a-4170-a45b-b9d6aa2c7590" providerId="AD" clId="Web-{1AEF7C60-40A9-4EB0-BB14-B3AE151A2BFA}" dt="2023-05-03T07:17:23.909" v="42"/>
          <pc:sldLayoutMkLst>
            <pc:docMk/>
            <pc:sldMasterMk cId="4216993529" sldId="2147483699"/>
            <pc:sldLayoutMk cId="684594" sldId="2147483698"/>
          </pc:sldLayoutMkLst>
        </pc:sldLayoutChg>
      </pc:sldMasterChg>
      <pc:sldMasterChg chg="add del addSldLayout delSldLayout">
        <pc:chgData name="Manuel Revilla Hernández" userId="S::uo281932@uniovi.es::d5d35d3c-120a-4170-a45b-b9d6aa2c7590" providerId="AD" clId="Web-{1AEF7C60-40A9-4EB0-BB14-B3AE151A2BFA}" dt="2023-05-03T07:17:17.940" v="39"/>
        <pc:sldMasterMkLst>
          <pc:docMk/>
          <pc:sldMasterMk cId="1376483192" sldId="2147483725"/>
        </pc:sldMasterMkLst>
        <pc:sldLayoutChg chg="add del">
          <pc:chgData name="Manuel Revilla Hernández" userId="S::uo281932@uniovi.es::d5d35d3c-120a-4170-a45b-b9d6aa2c7590" providerId="AD" clId="Web-{1AEF7C60-40A9-4EB0-BB14-B3AE151A2BFA}" dt="2023-05-03T07:17:17.940" v="39"/>
          <pc:sldLayoutMkLst>
            <pc:docMk/>
            <pc:sldMasterMk cId="1376483192" sldId="2147483725"/>
            <pc:sldLayoutMk cId="493800927" sldId="2147483714"/>
          </pc:sldLayoutMkLst>
        </pc:sldLayoutChg>
        <pc:sldLayoutChg chg="add del">
          <pc:chgData name="Manuel Revilla Hernández" userId="S::uo281932@uniovi.es::d5d35d3c-120a-4170-a45b-b9d6aa2c7590" providerId="AD" clId="Web-{1AEF7C60-40A9-4EB0-BB14-B3AE151A2BFA}" dt="2023-05-03T07:17:17.940" v="39"/>
          <pc:sldLayoutMkLst>
            <pc:docMk/>
            <pc:sldMasterMk cId="1376483192" sldId="2147483725"/>
            <pc:sldLayoutMk cId="2765183605" sldId="2147483715"/>
          </pc:sldLayoutMkLst>
        </pc:sldLayoutChg>
        <pc:sldLayoutChg chg="add del">
          <pc:chgData name="Manuel Revilla Hernández" userId="S::uo281932@uniovi.es::d5d35d3c-120a-4170-a45b-b9d6aa2c7590" providerId="AD" clId="Web-{1AEF7C60-40A9-4EB0-BB14-B3AE151A2BFA}" dt="2023-05-03T07:17:17.940" v="39"/>
          <pc:sldLayoutMkLst>
            <pc:docMk/>
            <pc:sldMasterMk cId="1376483192" sldId="2147483725"/>
            <pc:sldLayoutMk cId="613817041" sldId="2147483716"/>
          </pc:sldLayoutMkLst>
        </pc:sldLayoutChg>
        <pc:sldLayoutChg chg="add del">
          <pc:chgData name="Manuel Revilla Hernández" userId="S::uo281932@uniovi.es::d5d35d3c-120a-4170-a45b-b9d6aa2c7590" providerId="AD" clId="Web-{1AEF7C60-40A9-4EB0-BB14-B3AE151A2BFA}" dt="2023-05-03T07:17:17.940" v="39"/>
          <pc:sldLayoutMkLst>
            <pc:docMk/>
            <pc:sldMasterMk cId="1376483192" sldId="2147483725"/>
            <pc:sldLayoutMk cId="3936595330" sldId="2147483717"/>
          </pc:sldLayoutMkLst>
        </pc:sldLayoutChg>
        <pc:sldLayoutChg chg="add del">
          <pc:chgData name="Manuel Revilla Hernández" userId="S::uo281932@uniovi.es::d5d35d3c-120a-4170-a45b-b9d6aa2c7590" providerId="AD" clId="Web-{1AEF7C60-40A9-4EB0-BB14-B3AE151A2BFA}" dt="2023-05-03T07:17:17.940" v="39"/>
          <pc:sldLayoutMkLst>
            <pc:docMk/>
            <pc:sldMasterMk cId="1376483192" sldId="2147483725"/>
            <pc:sldLayoutMk cId="881163726" sldId="2147483718"/>
          </pc:sldLayoutMkLst>
        </pc:sldLayoutChg>
        <pc:sldLayoutChg chg="add del">
          <pc:chgData name="Manuel Revilla Hernández" userId="S::uo281932@uniovi.es::d5d35d3c-120a-4170-a45b-b9d6aa2c7590" providerId="AD" clId="Web-{1AEF7C60-40A9-4EB0-BB14-B3AE151A2BFA}" dt="2023-05-03T07:17:17.940" v="39"/>
          <pc:sldLayoutMkLst>
            <pc:docMk/>
            <pc:sldMasterMk cId="1376483192" sldId="2147483725"/>
            <pc:sldLayoutMk cId="725454283" sldId="2147483719"/>
          </pc:sldLayoutMkLst>
        </pc:sldLayoutChg>
        <pc:sldLayoutChg chg="add del">
          <pc:chgData name="Manuel Revilla Hernández" userId="S::uo281932@uniovi.es::d5d35d3c-120a-4170-a45b-b9d6aa2c7590" providerId="AD" clId="Web-{1AEF7C60-40A9-4EB0-BB14-B3AE151A2BFA}" dt="2023-05-03T07:17:17.940" v="39"/>
          <pc:sldLayoutMkLst>
            <pc:docMk/>
            <pc:sldMasterMk cId="1376483192" sldId="2147483725"/>
            <pc:sldLayoutMk cId="384569431" sldId="2147483720"/>
          </pc:sldLayoutMkLst>
        </pc:sldLayoutChg>
        <pc:sldLayoutChg chg="add del">
          <pc:chgData name="Manuel Revilla Hernández" userId="S::uo281932@uniovi.es::d5d35d3c-120a-4170-a45b-b9d6aa2c7590" providerId="AD" clId="Web-{1AEF7C60-40A9-4EB0-BB14-B3AE151A2BFA}" dt="2023-05-03T07:17:17.940" v="39"/>
          <pc:sldLayoutMkLst>
            <pc:docMk/>
            <pc:sldMasterMk cId="1376483192" sldId="2147483725"/>
            <pc:sldLayoutMk cId="177186290" sldId="2147483721"/>
          </pc:sldLayoutMkLst>
        </pc:sldLayoutChg>
        <pc:sldLayoutChg chg="add del">
          <pc:chgData name="Manuel Revilla Hernández" userId="S::uo281932@uniovi.es::d5d35d3c-120a-4170-a45b-b9d6aa2c7590" providerId="AD" clId="Web-{1AEF7C60-40A9-4EB0-BB14-B3AE151A2BFA}" dt="2023-05-03T07:17:17.940" v="39"/>
          <pc:sldLayoutMkLst>
            <pc:docMk/>
            <pc:sldMasterMk cId="1376483192" sldId="2147483725"/>
            <pc:sldLayoutMk cId="4235104487" sldId="2147483722"/>
          </pc:sldLayoutMkLst>
        </pc:sldLayoutChg>
        <pc:sldLayoutChg chg="add del">
          <pc:chgData name="Manuel Revilla Hernández" userId="S::uo281932@uniovi.es::d5d35d3c-120a-4170-a45b-b9d6aa2c7590" providerId="AD" clId="Web-{1AEF7C60-40A9-4EB0-BB14-B3AE151A2BFA}" dt="2023-05-03T07:17:17.940" v="39"/>
          <pc:sldLayoutMkLst>
            <pc:docMk/>
            <pc:sldMasterMk cId="1376483192" sldId="2147483725"/>
            <pc:sldLayoutMk cId="512781483" sldId="2147483723"/>
          </pc:sldLayoutMkLst>
        </pc:sldLayoutChg>
        <pc:sldLayoutChg chg="add del">
          <pc:chgData name="Manuel Revilla Hernández" userId="S::uo281932@uniovi.es::d5d35d3c-120a-4170-a45b-b9d6aa2c7590" providerId="AD" clId="Web-{1AEF7C60-40A9-4EB0-BB14-B3AE151A2BFA}" dt="2023-05-03T07:17:17.940" v="39"/>
          <pc:sldLayoutMkLst>
            <pc:docMk/>
            <pc:sldMasterMk cId="1376483192" sldId="2147483725"/>
            <pc:sldLayoutMk cId="4113602238" sldId="2147483724"/>
          </pc:sldLayoutMkLst>
        </pc:sldLayoutChg>
      </pc:sldMasterChg>
      <pc:sldMasterChg chg="add del addSldLayout delSldLayout">
        <pc:chgData name="Manuel Revilla Hernández" userId="S::uo281932@uniovi.es::d5d35d3c-120a-4170-a45b-b9d6aa2c7590" providerId="AD" clId="Web-{1AEF7C60-40A9-4EB0-BB14-B3AE151A2BFA}" dt="2023-05-03T07:17:23.862" v="41"/>
        <pc:sldMasterMkLst>
          <pc:docMk/>
          <pc:sldMasterMk cId="1113629088" sldId="2147483738"/>
        </pc:sldMasterMkLst>
        <pc:sldLayoutChg chg="add del">
          <pc:chgData name="Manuel Revilla Hernández" userId="S::uo281932@uniovi.es::d5d35d3c-120a-4170-a45b-b9d6aa2c7590" providerId="AD" clId="Web-{1AEF7C60-40A9-4EB0-BB14-B3AE151A2BFA}" dt="2023-05-03T07:17:23.862" v="41"/>
          <pc:sldLayoutMkLst>
            <pc:docMk/>
            <pc:sldMasterMk cId="1113629088" sldId="2147483738"/>
            <pc:sldLayoutMk cId="1717977332" sldId="2147483727"/>
          </pc:sldLayoutMkLst>
        </pc:sldLayoutChg>
        <pc:sldLayoutChg chg="add del">
          <pc:chgData name="Manuel Revilla Hernández" userId="S::uo281932@uniovi.es::d5d35d3c-120a-4170-a45b-b9d6aa2c7590" providerId="AD" clId="Web-{1AEF7C60-40A9-4EB0-BB14-B3AE151A2BFA}" dt="2023-05-03T07:17:23.862" v="41"/>
          <pc:sldLayoutMkLst>
            <pc:docMk/>
            <pc:sldMasterMk cId="1113629088" sldId="2147483738"/>
            <pc:sldLayoutMk cId="270730262" sldId="2147483728"/>
          </pc:sldLayoutMkLst>
        </pc:sldLayoutChg>
        <pc:sldLayoutChg chg="add del">
          <pc:chgData name="Manuel Revilla Hernández" userId="S::uo281932@uniovi.es::d5d35d3c-120a-4170-a45b-b9d6aa2c7590" providerId="AD" clId="Web-{1AEF7C60-40A9-4EB0-BB14-B3AE151A2BFA}" dt="2023-05-03T07:17:23.862" v="41"/>
          <pc:sldLayoutMkLst>
            <pc:docMk/>
            <pc:sldMasterMk cId="1113629088" sldId="2147483738"/>
            <pc:sldLayoutMk cId="3550591164" sldId="2147483729"/>
          </pc:sldLayoutMkLst>
        </pc:sldLayoutChg>
        <pc:sldLayoutChg chg="add del">
          <pc:chgData name="Manuel Revilla Hernández" userId="S::uo281932@uniovi.es::d5d35d3c-120a-4170-a45b-b9d6aa2c7590" providerId="AD" clId="Web-{1AEF7C60-40A9-4EB0-BB14-B3AE151A2BFA}" dt="2023-05-03T07:17:23.862" v="41"/>
          <pc:sldLayoutMkLst>
            <pc:docMk/>
            <pc:sldMasterMk cId="1113629088" sldId="2147483738"/>
            <pc:sldLayoutMk cId="1977939857" sldId="2147483730"/>
          </pc:sldLayoutMkLst>
        </pc:sldLayoutChg>
        <pc:sldLayoutChg chg="add del">
          <pc:chgData name="Manuel Revilla Hernández" userId="S::uo281932@uniovi.es::d5d35d3c-120a-4170-a45b-b9d6aa2c7590" providerId="AD" clId="Web-{1AEF7C60-40A9-4EB0-BB14-B3AE151A2BFA}" dt="2023-05-03T07:17:23.862" v="41"/>
          <pc:sldLayoutMkLst>
            <pc:docMk/>
            <pc:sldMasterMk cId="1113629088" sldId="2147483738"/>
            <pc:sldLayoutMk cId="3059063665" sldId="2147483731"/>
          </pc:sldLayoutMkLst>
        </pc:sldLayoutChg>
        <pc:sldLayoutChg chg="add del">
          <pc:chgData name="Manuel Revilla Hernández" userId="S::uo281932@uniovi.es::d5d35d3c-120a-4170-a45b-b9d6aa2c7590" providerId="AD" clId="Web-{1AEF7C60-40A9-4EB0-BB14-B3AE151A2BFA}" dt="2023-05-03T07:17:23.862" v="41"/>
          <pc:sldLayoutMkLst>
            <pc:docMk/>
            <pc:sldMasterMk cId="1113629088" sldId="2147483738"/>
            <pc:sldLayoutMk cId="3388947120" sldId="2147483732"/>
          </pc:sldLayoutMkLst>
        </pc:sldLayoutChg>
        <pc:sldLayoutChg chg="add del">
          <pc:chgData name="Manuel Revilla Hernández" userId="S::uo281932@uniovi.es::d5d35d3c-120a-4170-a45b-b9d6aa2c7590" providerId="AD" clId="Web-{1AEF7C60-40A9-4EB0-BB14-B3AE151A2BFA}" dt="2023-05-03T07:17:23.862" v="41"/>
          <pc:sldLayoutMkLst>
            <pc:docMk/>
            <pc:sldMasterMk cId="1113629088" sldId="2147483738"/>
            <pc:sldLayoutMk cId="1011221416" sldId="2147483733"/>
          </pc:sldLayoutMkLst>
        </pc:sldLayoutChg>
        <pc:sldLayoutChg chg="add del">
          <pc:chgData name="Manuel Revilla Hernández" userId="S::uo281932@uniovi.es::d5d35d3c-120a-4170-a45b-b9d6aa2c7590" providerId="AD" clId="Web-{1AEF7C60-40A9-4EB0-BB14-B3AE151A2BFA}" dt="2023-05-03T07:17:23.862" v="41"/>
          <pc:sldLayoutMkLst>
            <pc:docMk/>
            <pc:sldMasterMk cId="1113629088" sldId="2147483738"/>
            <pc:sldLayoutMk cId="4064566557" sldId="2147483734"/>
          </pc:sldLayoutMkLst>
        </pc:sldLayoutChg>
        <pc:sldLayoutChg chg="add del">
          <pc:chgData name="Manuel Revilla Hernández" userId="S::uo281932@uniovi.es::d5d35d3c-120a-4170-a45b-b9d6aa2c7590" providerId="AD" clId="Web-{1AEF7C60-40A9-4EB0-BB14-B3AE151A2BFA}" dt="2023-05-03T07:17:23.862" v="41"/>
          <pc:sldLayoutMkLst>
            <pc:docMk/>
            <pc:sldMasterMk cId="1113629088" sldId="2147483738"/>
            <pc:sldLayoutMk cId="1252806269" sldId="2147483735"/>
          </pc:sldLayoutMkLst>
        </pc:sldLayoutChg>
        <pc:sldLayoutChg chg="add del">
          <pc:chgData name="Manuel Revilla Hernández" userId="S::uo281932@uniovi.es::d5d35d3c-120a-4170-a45b-b9d6aa2c7590" providerId="AD" clId="Web-{1AEF7C60-40A9-4EB0-BB14-B3AE151A2BFA}" dt="2023-05-03T07:17:23.862" v="41"/>
          <pc:sldLayoutMkLst>
            <pc:docMk/>
            <pc:sldMasterMk cId="1113629088" sldId="2147483738"/>
            <pc:sldLayoutMk cId="4158511918" sldId="2147483736"/>
          </pc:sldLayoutMkLst>
        </pc:sldLayoutChg>
        <pc:sldLayoutChg chg="add del">
          <pc:chgData name="Manuel Revilla Hernández" userId="S::uo281932@uniovi.es::d5d35d3c-120a-4170-a45b-b9d6aa2c7590" providerId="AD" clId="Web-{1AEF7C60-40A9-4EB0-BB14-B3AE151A2BFA}" dt="2023-05-03T07:17:23.862" v="41"/>
          <pc:sldLayoutMkLst>
            <pc:docMk/>
            <pc:sldMasterMk cId="1113629088" sldId="2147483738"/>
            <pc:sldLayoutMk cId="165057660" sldId="2147483737"/>
          </pc:sldLayoutMkLst>
        </pc:sldLayoutChg>
      </pc:sldMasterChg>
    </pc:docChg>
  </pc:docChgLst>
  <pc:docChgLst>
    <pc:chgData name="Alejandro Rodríguez López" userId="S::uo281827@uniovi.es::a293f24c-6c85-42fa-92d1-ed4654f0c3f7" providerId="AD" clId="Web-{05600296-1815-43C9-B1CC-BE66FA7B9F48}"/>
    <pc:docChg chg="mod addSld delSld modSld modMainMaster">
      <pc:chgData name="Alejandro Rodríguez López" userId="S::uo281827@uniovi.es::a293f24c-6c85-42fa-92d1-ed4654f0c3f7" providerId="AD" clId="Web-{05600296-1815-43C9-B1CC-BE66FA7B9F48}" dt="2023-05-06T12:01:23.469" v="1146" actId="1076"/>
      <pc:docMkLst>
        <pc:docMk/>
      </pc:docMkLst>
      <pc:sldChg chg="addSp delSp modSp">
        <pc:chgData name="Alejandro Rodríguez López" userId="S::uo281827@uniovi.es::a293f24c-6c85-42fa-92d1-ed4654f0c3f7" providerId="AD" clId="Web-{05600296-1815-43C9-B1CC-BE66FA7B9F48}" dt="2023-05-06T12:00:14.794" v="1140"/>
        <pc:sldMkLst>
          <pc:docMk/>
          <pc:sldMk cId="2406273178" sldId="256"/>
        </pc:sldMkLst>
        <pc:spChg chg="mod">
          <ac:chgData name="Alejandro Rodríguez López" userId="S::uo281827@uniovi.es::a293f24c-6c85-42fa-92d1-ed4654f0c3f7" providerId="AD" clId="Web-{05600296-1815-43C9-B1CC-BE66FA7B9F48}" dt="2023-05-06T11:59:40.667" v="1108" actId="14100"/>
          <ac:spMkLst>
            <pc:docMk/>
            <pc:sldMk cId="2406273178" sldId="256"/>
            <ac:spMk id="3" creationId="{00000000-0000-0000-0000-000000000000}"/>
          </ac:spMkLst>
        </pc:spChg>
        <pc:spChg chg="add del mod">
          <ac:chgData name="Alejandro Rodríguez López" userId="S::uo281827@uniovi.es::a293f24c-6c85-42fa-92d1-ed4654f0c3f7" providerId="AD" clId="Web-{05600296-1815-43C9-B1CC-BE66FA7B9F48}" dt="2023-05-06T12:00:09.340" v="1127"/>
          <ac:spMkLst>
            <pc:docMk/>
            <pc:sldMk cId="2406273178" sldId="256"/>
            <ac:spMk id="4" creationId="{8E3C7F8C-9816-BF85-2042-FC423993E2D9}"/>
          </ac:spMkLst>
        </pc:spChg>
        <pc:spChg chg="add del mod">
          <ac:chgData name="Alejandro Rodríguez López" userId="S::uo281827@uniovi.es::a293f24c-6c85-42fa-92d1-ed4654f0c3f7" providerId="AD" clId="Web-{05600296-1815-43C9-B1CC-BE66FA7B9F48}" dt="2023-05-06T12:00:09.340" v="1127"/>
          <ac:spMkLst>
            <pc:docMk/>
            <pc:sldMk cId="2406273178" sldId="256"/>
            <ac:spMk id="5" creationId="{4CB98A74-BD76-3585-05CD-C203694E2994}"/>
          </ac:spMkLst>
        </pc:spChg>
        <pc:spChg chg="add mod">
          <ac:chgData name="Alejandro Rodríguez López" userId="S::uo281827@uniovi.es::a293f24c-6c85-42fa-92d1-ed4654f0c3f7" providerId="AD" clId="Web-{05600296-1815-43C9-B1CC-BE66FA7B9F48}" dt="2023-05-06T12:00:10.716" v="1129"/>
          <ac:spMkLst>
            <pc:docMk/>
            <pc:sldMk cId="2406273178" sldId="256"/>
            <ac:spMk id="6" creationId="{93E05BE0-9303-ECC3-2859-66F9B6D67E62}"/>
          </ac:spMkLst>
        </pc:spChg>
        <pc:spChg chg="add mod">
          <ac:chgData name="Alejandro Rodríguez López" userId="S::uo281827@uniovi.es::a293f24c-6c85-42fa-92d1-ed4654f0c3f7" providerId="AD" clId="Web-{05600296-1815-43C9-B1CC-BE66FA7B9F48}" dt="2023-05-06T12:00:14.794" v="1140"/>
          <ac:spMkLst>
            <pc:docMk/>
            <pc:sldMk cId="2406273178" sldId="256"/>
            <ac:spMk id="7" creationId="{447A22D1-8DE5-0282-1E36-52662C0B527B}"/>
          </ac:spMkLst>
        </pc:spChg>
      </pc:sldChg>
      <pc:sldChg chg="addSp modSp">
        <pc:chgData name="Alejandro Rodríguez López" userId="S::uo281827@uniovi.es::a293f24c-6c85-42fa-92d1-ed4654f0c3f7" providerId="AD" clId="Web-{05600296-1815-43C9-B1CC-BE66FA7B9F48}" dt="2023-05-06T12:00:17.560" v="1141"/>
        <pc:sldMkLst>
          <pc:docMk/>
          <pc:sldMk cId="139882040" sldId="257"/>
        </pc:sldMkLst>
        <pc:spChg chg="add mod">
          <ac:chgData name="Alejandro Rodríguez López" userId="S::uo281827@uniovi.es::a293f24c-6c85-42fa-92d1-ed4654f0c3f7" providerId="AD" clId="Web-{05600296-1815-43C9-B1CC-BE66FA7B9F48}" dt="2023-05-06T12:00:17.560" v="1141"/>
          <ac:spMkLst>
            <pc:docMk/>
            <pc:sldMk cId="139882040" sldId="257"/>
            <ac:spMk id="4" creationId="{676F3F85-5DB8-9FFF-462A-99EDED0EEC8B}"/>
          </ac:spMkLst>
        </pc:spChg>
        <pc:spChg chg="add mod">
          <ac:chgData name="Alejandro Rodríguez López" userId="S::uo281827@uniovi.es::a293f24c-6c85-42fa-92d1-ed4654f0c3f7" providerId="AD" clId="Web-{05600296-1815-43C9-B1CC-BE66FA7B9F48}" dt="2023-05-06T12:00:17.560" v="1141"/>
          <ac:spMkLst>
            <pc:docMk/>
            <pc:sldMk cId="139882040" sldId="257"/>
            <ac:spMk id="5" creationId="{6A558C77-2C86-1CB3-D1BD-1D8B142BCE3B}"/>
          </ac:spMkLst>
        </pc:spChg>
      </pc:sldChg>
      <pc:sldChg chg="addSp modSp">
        <pc:chgData name="Alejandro Rodríguez López" userId="S::uo281827@uniovi.es::a293f24c-6c85-42fa-92d1-ed4654f0c3f7" providerId="AD" clId="Web-{05600296-1815-43C9-B1CC-BE66FA7B9F48}" dt="2023-05-06T12:00:17.560" v="1141"/>
        <pc:sldMkLst>
          <pc:docMk/>
          <pc:sldMk cId="3180186950" sldId="258"/>
        </pc:sldMkLst>
        <pc:spChg chg="add mod">
          <ac:chgData name="Alejandro Rodríguez López" userId="S::uo281827@uniovi.es::a293f24c-6c85-42fa-92d1-ed4654f0c3f7" providerId="AD" clId="Web-{05600296-1815-43C9-B1CC-BE66FA7B9F48}" dt="2023-05-06T12:00:17.560" v="1141"/>
          <ac:spMkLst>
            <pc:docMk/>
            <pc:sldMk cId="3180186950" sldId="258"/>
            <ac:spMk id="5" creationId="{46389F48-D624-D85A-B516-C9D62A7267E4}"/>
          </ac:spMkLst>
        </pc:spChg>
        <pc:spChg chg="add mod">
          <ac:chgData name="Alejandro Rodríguez López" userId="S::uo281827@uniovi.es::a293f24c-6c85-42fa-92d1-ed4654f0c3f7" providerId="AD" clId="Web-{05600296-1815-43C9-B1CC-BE66FA7B9F48}" dt="2023-05-06T12:00:17.560" v="1141"/>
          <ac:spMkLst>
            <pc:docMk/>
            <pc:sldMk cId="3180186950" sldId="258"/>
            <ac:spMk id="6" creationId="{1470962D-D0FB-7CBD-EA71-D2D7F8F2D68C}"/>
          </ac:spMkLst>
        </pc:spChg>
      </pc:sldChg>
      <pc:sldChg chg="addSp modSp">
        <pc:chgData name="Alejandro Rodríguez López" userId="S::uo281827@uniovi.es::a293f24c-6c85-42fa-92d1-ed4654f0c3f7" providerId="AD" clId="Web-{05600296-1815-43C9-B1CC-BE66FA7B9F48}" dt="2023-05-06T12:01:09.468" v="1144" actId="20577"/>
        <pc:sldMkLst>
          <pc:docMk/>
          <pc:sldMk cId="1124760485" sldId="259"/>
        </pc:sldMkLst>
        <pc:spChg chg="add mod">
          <ac:chgData name="Alejandro Rodríguez López" userId="S::uo281827@uniovi.es::a293f24c-6c85-42fa-92d1-ed4654f0c3f7" providerId="AD" clId="Web-{05600296-1815-43C9-B1CC-BE66FA7B9F48}" dt="2023-05-06T12:01:00.046" v="1143" actId="20577"/>
          <ac:spMkLst>
            <pc:docMk/>
            <pc:sldMk cId="1124760485" sldId="259"/>
            <ac:spMk id="3" creationId="{BB0DB990-182C-8BAA-1D49-9AE6A1D1970B}"/>
          </ac:spMkLst>
        </pc:spChg>
        <pc:spChg chg="add mod">
          <ac:chgData name="Alejandro Rodríguez López" userId="S::uo281827@uniovi.es::a293f24c-6c85-42fa-92d1-ed4654f0c3f7" providerId="AD" clId="Web-{05600296-1815-43C9-B1CC-BE66FA7B9F48}" dt="2023-05-06T12:01:09.468" v="1144" actId="20577"/>
          <ac:spMkLst>
            <pc:docMk/>
            <pc:sldMk cId="1124760485" sldId="259"/>
            <ac:spMk id="5" creationId="{A5C9B230-2933-49E3-E30B-7A0CD5EE1745}"/>
          </ac:spMkLst>
        </pc:spChg>
      </pc:sldChg>
      <pc:sldChg chg="addSp modSp">
        <pc:chgData name="Alejandro Rodríguez López" userId="S::uo281827@uniovi.es::a293f24c-6c85-42fa-92d1-ed4654f0c3f7" providerId="AD" clId="Web-{05600296-1815-43C9-B1CC-BE66FA7B9F48}" dt="2023-05-06T12:01:23.469" v="1146" actId="1076"/>
        <pc:sldMkLst>
          <pc:docMk/>
          <pc:sldMk cId="1106340034" sldId="260"/>
        </pc:sldMkLst>
        <pc:spChg chg="add mod">
          <ac:chgData name="Alejandro Rodríguez López" userId="S::uo281827@uniovi.es::a293f24c-6c85-42fa-92d1-ed4654f0c3f7" providerId="AD" clId="Web-{05600296-1815-43C9-B1CC-BE66FA7B9F48}" dt="2023-05-06T12:00:55.530" v="1142" actId="20577"/>
          <ac:spMkLst>
            <pc:docMk/>
            <pc:sldMk cId="1106340034" sldId="260"/>
            <ac:spMk id="3" creationId="{D206044C-6F12-FD00-F6DB-46EC1960A8F0}"/>
          </ac:spMkLst>
        </pc:spChg>
        <pc:spChg chg="add mod">
          <ac:chgData name="Alejandro Rodríguez López" userId="S::uo281827@uniovi.es::a293f24c-6c85-42fa-92d1-ed4654f0c3f7" providerId="AD" clId="Web-{05600296-1815-43C9-B1CC-BE66FA7B9F48}" dt="2023-05-06T12:01:23.469" v="1146" actId="1076"/>
          <ac:spMkLst>
            <pc:docMk/>
            <pc:sldMk cId="1106340034" sldId="260"/>
            <ac:spMk id="4" creationId="{51A7F7B3-DE65-2460-8530-4880437A028C}"/>
          </ac:spMkLst>
        </pc:spChg>
      </pc:sldChg>
      <pc:sldChg chg="addSp delSp modSp">
        <pc:chgData name="Alejandro Rodríguez López" userId="S::uo281827@uniovi.es::a293f24c-6c85-42fa-92d1-ed4654f0c3f7" providerId="AD" clId="Web-{05600296-1815-43C9-B1CC-BE66FA7B9F48}" dt="2023-05-06T12:00:17.560" v="1141"/>
        <pc:sldMkLst>
          <pc:docMk/>
          <pc:sldMk cId="87397485" sldId="261"/>
        </pc:sldMkLst>
        <pc:spChg chg="add del mod">
          <ac:chgData name="Alejandro Rodríguez López" userId="S::uo281827@uniovi.es::a293f24c-6c85-42fa-92d1-ed4654f0c3f7" providerId="AD" clId="Web-{05600296-1815-43C9-B1CC-BE66FA7B9F48}" dt="2023-05-06T10:03:44.604" v="427" actId="1076"/>
          <ac:spMkLst>
            <pc:docMk/>
            <pc:sldMk cId="87397485" sldId="261"/>
            <ac:spMk id="3" creationId="{DB604F64-B364-2D97-8C18-66769C92427B}"/>
          </ac:spMkLst>
        </pc:spChg>
        <pc:spChg chg="add mod">
          <ac:chgData name="Alejandro Rodríguez López" userId="S::uo281827@uniovi.es::a293f24c-6c85-42fa-92d1-ed4654f0c3f7" providerId="AD" clId="Web-{05600296-1815-43C9-B1CC-BE66FA7B9F48}" dt="2023-05-06T10:03:40.447" v="426" actId="14100"/>
          <ac:spMkLst>
            <pc:docMk/>
            <pc:sldMk cId="87397485" sldId="261"/>
            <ac:spMk id="4" creationId="{2904064C-E293-76EB-E743-EBDAD3671896}"/>
          </ac:spMkLst>
        </pc:spChg>
        <pc:spChg chg="add del mod">
          <ac:chgData name="Alejandro Rodríguez López" userId="S::uo281827@uniovi.es::a293f24c-6c85-42fa-92d1-ed4654f0c3f7" providerId="AD" clId="Web-{05600296-1815-43C9-B1CC-BE66FA7B9F48}" dt="2023-05-06T09:49:58.010" v="151"/>
          <ac:spMkLst>
            <pc:docMk/>
            <pc:sldMk cId="87397485" sldId="261"/>
            <ac:spMk id="5" creationId="{126A68F8-1289-C424-2CAE-A21DDD49616C}"/>
          </ac:spMkLst>
        </pc:spChg>
        <pc:spChg chg="add mod">
          <ac:chgData name="Alejandro Rodríguez López" userId="S::uo281827@uniovi.es::a293f24c-6c85-42fa-92d1-ed4654f0c3f7" providerId="AD" clId="Web-{05600296-1815-43C9-B1CC-BE66FA7B9F48}" dt="2023-05-06T10:03:52.526" v="430" actId="20577"/>
          <ac:spMkLst>
            <pc:docMk/>
            <pc:sldMk cId="87397485" sldId="261"/>
            <ac:spMk id="6" creationId="{364964DD-4D63-146B-52A0-EA4E3C23B2D0}"/>
          </ac:spMkLst>
        </pc:spChg>
        <pc:spChg chg="add del mod">
          <ac:chgData name="Alejandro Rodríguez López" userId="S::uo281827@uniovi.es::a293f24c-6c85-42fa-92d1-ed4654f0c3f7" providerId="AD" clId="Web-{05600296-1815-43C9-B1CC-BE66FA7B9F48}" dt="2023-05-06T09:50:17.964" v="158"/>
          <ac:spMkLst>
            <pc:docMk/>
            <pc:sldMk cId="87397485" sldId="261"/>
            <ac:spMk id="9" creationId="{E67E8C5B-33F8-CCE5-6710-DE885F01FF55}"/>
          </ac:spMkLst>
        </pc:spChg>
        <pc:spChg chg="add mod">
          <ac:chgData name="Alejandro Rodríguez López" userId="S::uo281827@uniovi.es::a293f24c-6c85-42fa-92d1-ed4654f0c3f7" providerId="AD" clId="Web-{05600296-1815-43C9-B1CC-BE66FA7B9F48}" dt="2023-05-06T12:00:17.560" v="1141"/>
          <ac:spMkLst>
            <pc:docMk/>
            <pc:sldMk cId="87397485" sldId="261"/>
            <ac:spMk id="11" creationId="{C3BC416F-1929-1FD5-AB10-3227A1CDB782}"/>
          </ac:spMkLst>
        </pc:spChg>
        <pc:spChg chg="add mod">
          <ac:chgData name="Alejandro Rodríguez López" userId="S::uo281827@uniovi.es::a293f24c-6c85-42fa-92d1-ed4654f0c3f7" providerId="AD" clId="Web-{05600296-1815-43C9-B1CC-BE66FA7B9F48}" dt="2023-05-06T12:00:17.560" v="1141"/>
          <ac:spMkLst>
            <pc:docMk/>
            <pc:sldMk cId="87397485" sldId="261"/>
            <ac:spMk id="14" creationId="{067F43E8-33AE-B04C-887D-8CAB98821163}"/>
          </ac:spMkLst>
        </pc:spChg>
        <pc:picChg chg="add mod">
          <ac:chgData name="Alejandro Rodríguez López" userId="S::uo281827@uniovi.es::a293f24c-6c85-42fa-92d1-ed4654f0c3f7" providerId="AD" clId="Web-{05600296-1815-43C9-B1CC-BE66FA7B9F48}" dt="2023-05-06T11:43:05.422" v="850" actId="1076"/>
          <ac:picMkLst>
            <pc:docMk/>
            <pc:sldMk cId="87397485" sldId="261"/>
            <ac:picMk id="7" creationId="{65DAF226-0F5A-DDD1-164D-0082F5838042}"/>
          </ac:picMkLst>
        </pc:picChg>
        <pc:picChg chg="del mod">
          <ac:chgData name="Alejandro Rodríguez López" userId="S::uo281827@uniovi.es::a293f24c-6c85-42fa-92d1-ed4654f0c3f7" providerId="AD" clId="Web-{05600296-1815-43C9-B1CC-BE66FA7B9F48}" dt="2023-05-06T09:50:15.558" v="157"/>
          <ac:picMkLst>
            <pc:docMk/>
            <pc:sldMk cId="87397485" sldId="261"/>
            <ac:picMk id="7" creationId="{D4ECBEA8-DA7E-5463-94F4-72FCE9A2C817}"/>
          </ac:picMkLst>
        </pc:picChg>
        <pc:picChg chg="add mod">
          <ac:chgData name="Alejandro Rodríguez López" userId="S::uo281827@uniovi.es::a293f24c-6c85-42fa-92d1-ed4654f0c3f7" providerId="AD" clId="Web-{05600296-1815-43C9-B1CC-BE66FA7B9F48}" dt="2023-05-06T11:35:15.168" v="639" actId="688"/>
          <ac:picMkLst>
            <pc:docMk/>
            <pc:sldMk cId="87397485" sldId="261"/>
            <ac:picMk id="8" creationId="{C648B4B9-B75D-1102-74C1-BA16981CD85E}"/>
          </ac:picMkLst>
        </pc:picChg>
        <pc:picChg chg="add mod">
          <ac:chgData name="Alejandro Rodríguez López" userId="S::uo281827@uniovi.es::a293f24c-6c85-42fa-92d1-ed4654f0c3f7" providerId="AD" clId="Web-{05600296-1815-43C9-B1CC-BE66FA7B9F48}" dt="2023-05-06T11:43:08.360" v="852" actId="1076"/>
          <ac:picMkLst>
            <pc:docMk/>
            <pc:sldMk cId="87397485" sldId="261"/>
            <ac:picMk id="10" creationId="{AE0E31CD-0A54-5940-A07F-A8F24D033D53}"/>
          </ac:picMkLst>
        </pc:picChg>
        <pc:cxnChg chg="add del mod">
          <ac:chgData name="Alejandro Rodríguez López" userId="S::uo281827@uniovi.es::a293f24c-6c85-42fa-92d1-ed4654f0c3f7" providerId="AD" clId="Web-{05600296-1815-43C9-B1CC-BE66FA7B9F48}" dt="2023-05-06T09:50:57.762" v="165"/>
          <ac:cxnSpMkLst>
            <pc:docMk/>
            <pc:sldMk cId="87397485" sldId="261"/>
            <ac:cxnSpMk id="10" creationId="{A47A5BD3-D18D-ACC4-7D9D-16CB5C8BA756}"/>
          </ac:cxnSpMkLst>
        </pc:cxnChg>
        <pc:cxnChg chg="add del mod">
          <ac:chgData name="Alejandro Rodríguez López" userId="S::uo281827@uniovi.es::a293f24c-6c85-42fa-92d1-ed4654f0c3f7" providerId="AD" clId="Web-{05600296-1815-43C9-B1CC-BE66FA7B9F48}" dt="2023-05-06T09:51:05.482" v="168"/>
          <ac:cxnSpMkLst>
            <pc:docMk/>
            <pc:sldMk cId="87397485" sldId="261"/>
            <ac:cxnSpMk id="11" creationId="{96AC3531-D2C9-D8D4-BAD7-86262F84CD58}"/>
          </ac:cxnSpMkLst>
        </pc:cxnChg>
        <pc:cxnChg chg="add del mod">
          <ac:chgData name="Alejandro Rodríguez López" userId="S::uo281827@uniovi.es::a293f24c-6c85-42fa-92d1-ed4654f0c3f7" providerId="AD" clId="Web-{05600296-1815-43C9-B1CC-BE66FA7B9F48}" dt="2023-05-06T11:34:57.604" v="632"/>
          <ac:cxnSpMkLst>
            <pc:docMk/>
            <pc:sldMk cId="87397485" sldId="261"/>
            <ac:cxnSpMk id="12" creationId="{FD831C46-D72B-FB2E-D6FF-DA299C31DE61}"/>
          </ac:cxnSpMkLst>
        </pc:cxnChg>
        <pc:cxnChg chg="add del mod">
          <ac:chgData name="Alejandro Rodríguez López" userId="S::uo281827@uniovi.es::a293f24c-6c85-42fa-92d1-ed4654f0c3f7" providerId="AD" clId="Web-{05600296-1815-43C9-B1CC-BE66FA7B9F48}" dt="2023-05-06T11:35:12.152" v="637"/>
          <ac:cxnSpMkLst>
            <pc:docMk/>
            <pc:sldMk cId="87397485" sldId="261"/>
            <ac:cxnSpMk id="13" creationId="{29018B04-4838-7F07-D758-CBA9F2486088}"/>
          </ac:cxnSpMkLst>
        </pc:cxnChg>
      </pc:sldChg>
      <pc:sldChg chg="addSp delSp modSp add del replId">
        <pc:chgData name="Alejandro Rodríguez López" userId="S::uo281827@uniovi.es::a293f24c-6c85-42fa-92d1-ed4654f0c3f7" providerId="AD" clId="Web-{05600296-1815-43C9-B1CC-BE66FA7B9F48}" dt="2023-05-06T11:46:25.055" v="881"/>
        <pc:sldMkLst>
          <pc:docMk/>
          <pc:sldMk cId="2939856938" sldId="262"/>
        </pc:sldMkLst>
        <pc:spChg chg="mod">
          <ac:chgData name="Alejandro Rodríguez López" userId="S::uo281827@uniovi.es::a293f24c-6c85-42fa-92d1-ed4654f0c3f7" providerId="AD" clId="Web-{05600296-1815-43C9-B1CC-BE66FA7B9F48}" dt="2023-05-06T10:04:25.402" v="454" actId="1076"/>
          <ac:spMkLst>
            <pc:docMk/>
            <pc:sldMk cId="2939856938" sldId="262"/>
            <ac:spMk id="3" creationId="{DB604F64-B364-2D97-8C18-66769C92427B}"/>
          </ac:spMkLst>
        </pc:spChg>
        <pc:spChg chg="mod">
          <ac:chgData name="Alejandro Rodríguez López" userId="S::uo281827@uniovi.es::a293f24c-6c85-42fa-92d1-ed4654f0c3f7" providerId="AD" clId="Web-{05600296-1815-43C9-B1CC-BE66FA7B9F48}" dt="2023-05-06T10:04:21.121" v="453" actId="20577"/>
          <ac:spMkLst>
            <pc:docMk/>
            <pc:sldMk cId="2939856938" sldId="262"/>
            <ac:spMk id="4" creationId="{2904064C-E293-76EB-E743-EBDAD3671896}"/>
          </ac:spMkLst>
        </pc:spChg>
        <pc:spChg chg="mod">
          <ac:chgData name="Alejandro Rodríguez López" userId="S::uo281827@uniovi.es::a293f24c-6c85-42fa-92d1-ed4654f0c3f7" providerId="AD" clId="Web-{05600296-1815-43C9-B1CC-BE66FA7B9F48}" dt="2023-05-06T10:04:39.043" v="460" actId="20577"/>
          <ac:spMkLst>
            <pc:docMk/>
            <pc:sldMk cId="2939856938" sldId="262"/>
            <ac:spMk id="6" creationId="{364964DD-4D63-146B-52A0-EA4E3C23B2D0}"/>
          </ac:spMkLst>
        </pc:spChg>
        <pc:picChg chg="add mod">
          <ac:chgData name="Alejandro Rodríguez López" userId="S::uo281827@uniovi.es::a293f24c-6c85-42fa-92d1-ed4654f0c3f7" providerId="AD" clId="Web-{05600296-1815-43C9-B1CC-BE66FA7B9F48}" dt="2023-05-06T11:43:01.531" v="847" actId="1076"/>
          <ac:picMkLst>
            <pc:docMk/>
            <pc:sldMk cId="2939856938" sldId="262"/>
            <ac:picMk id="7" creationId="{C31EEF17-7152-0530-9DA2-EB09EDC98DC1}"/>
          </ac:picMkLst>
        </pc:picChg>
        <pc:picChg chg="add mod">
          <ac:chgData name="Alejandro Rodríguez López" userId="S::uo281827@uniovi.es::a293f24c-6c85-42fa-92d1-ed4654f0c3f7" providerId="AD" clId="Web-{05600296-1815-43C9-B1CC-BE66FA7B9F48}" dt="2023-05-06T11:34:55.151" v="630" actId="1076"/>
          <ac:picMkLst>
            <pc:docMk/>
            <pc:sldMk cId="2939856938" sldId="262"/>
            <ac:picMk id="9" creationId="{BAF8A25C-0AAE-AD72-F772-DD7698CDC133}"/>
          </ac:picMkLst>
        </pc:picChg>
        <pc:picChg chg="add mod">
          <ac:chgData name="Alejandro Rodríguez López" userId="S::uo281827@uniovi.es::a293f24c-6c85-42fa-92d1-ed4654f0c3f7" providerId="AD" clId="Web-{05600296-1815-43C9-B1CC-BE66FA7B9F48}" dt="2023-05-06T11:43:03.719" v="849" actId="1076"/>
          <ac:picMkLst>
            <pc:docMk/>
            <pc:sldMk cId="2939856938" sldId="262"/>
            <ac:picMk id="11" creationId="{45B3D2C0-F5DB-019C-4612-AF93A77F2D22}"/>
          </ac:picMkLst>
        </pc:picChg>
        <pc:cxnChg chg="del mod">
          <ac:chgData name="Alejandro Rodríguez López" userId="S::uo281827@uniovi.es::a293f24c-6c85-42fa-92d1-ed4654f0c3f7" providerId="AD" clId="Web-{05600296-1815-43C9-B1CC-BE66FA7B9F48}" dt="2023-05-06T11:34:44.807" v="624"/>
          <ac:cxnSpMkLst>
            <pc:docMk/>
            <pc:sldMk cId="2939856938" sldId="262"/>
            <ac:cxnSpMk id="12" creationId="{FD831C46-D72B-FB2E-D6FF-DA299C31DE61}"/>
          </ac:cxnSpMkLst>
        </pc:cxnChg>
        <pc:cxnChg chg="del">
          <ac:chgData name="Alejandro Rodríguez López" userId="S::uo281827@uniovi.es::a293f24c-6c85-42fa-92d1-ed4654f0c3f7" providerId="AD" clId="Web-{05600296-1815-43C9-B1CC-BE66FA7B9F48}" dt="2023-05-06T11:34:51.682" v="628"/>
          <ac:cxnSpMkLst>
            <pc:docMk/>
            <pc:sldMk cId="2939856938" sldId="262"/>
            <ac:cxnSpMk id="13" creationId="{29018B04-4838-7F07-D758-CBA9F2486088}"/>
          </ac:cxnSpMkLst>
        </pc:cxnChg>
      </pc:sldChg>
      <pc:sldChg chg="addSp delSp modSp add replId">
        <pc:chgData name="Alejandro Rodríguez López" userId="S::uo281827@uniovi.es::a293f24c-6c85-42fa-92d1-ed4654f0c3f7" providerId="AD" clId="Web-{05600296-1815-43C9-B1CC-BE66FA7B9F48}" dt="2023-05-06T12:00:17.560" v="1141"/>
        <pc:sldMkLst>
          <pc:docMk/>
          <pc:sldMk cId="3556895822" sldId="263"/>
        </pc:sldMkLst>
        <pc:spChg chg="mod">
          <ac:chgData name="Alejandro Rodríguez López" userId="S::uo281827@uniovi.es::a293f24c-6c85-42fa-92d1-ed4654f0c3f7" providerId="AD" clId="Web-{05600296-1815-43C9-B1CC-BE66FA7B9F48}" dt="2023-05-06T10:05:36.717" v="500" actId="1076"/>
          <ac:spMkLst>
            <pc:docMk/>
            <pc:sldMk cId="3556895822" sldId="263"/>
            <ac:spMk id="3" creationId="{DB604F64-B364-2D97-8C18-66769C92427B}"/>
          </ac:spMkLst>
        </pc:spChg>
        <pc:spChg chg="mod">
          <ac:chgData name="Alejandro Rodríguez López" userId="S::uo281827@uniovi.es::a293f24c-6c85-42fa-92d1-ed4654f0c3f7" providerId="AD" clId="Web-{05600296-1815-43C9-B1CC-BE66FA7B9F48}" dt="2023-05-06T10:05:36.702" v="496" actId="1076"/>
          <ac:spMkLst>
            <pc:docMk/>
            <pc:sldMk cId="3556895822" sldId="263"/>
            <ac:spMk id="4" creationId="{2904064C-E293-76EB-E743-EBDAD3671896}"/>
          </ac:spMkLst>
        </pc:spChg>
        <pc:spChg chg="mod">
          <ac:chgData name="Alejandro Rodríguez López" userId="S::uo281827@uniovi.es::a293f24c-6c85-42fa-92d1-ed4654f0c3f7" providerId="AD" clId="Web-{05600296-1815-43C9-B1CC-BE66FA7B9F48}" dt="2023-05-06T10:05:36.717" v="498" actId="1076"/>
          <ac:spMkLst>
            <pc:docMk/>
            <pc:sldMk cId="3556895822" sldId="263"/>
            <ac:spMk id="6" creationId="{364964DD-4D63-146B-52A0-EA4E3C23B2D0}"/>
          </ac:spMkLst>
        </pc:spChg>
        <pc:spChg chg="add mod">
          <ac:chgData name="Alejandro Rodríguez López" userId="S::uo281827@uniovi.es::a293f24c-6c85-42fa-92d1-ed4654f0c3f7" providerId="AD" clId="Web-{05600296-1815-43C9-B1CC-BE66FA7B9F48}" dt="2023-05-06T12:00:17.560" v="1141"/>
          <ac:spMkLst>
            <pc:docMk/>
            <pc:sldMk cId="3556895822" sldId="263"/>
            <ac:spMk id="14" creationId="{27CBA3B1-F7D2-1330-B22D-0674A883C652}"/>
          </ac:spMkLst>
        </pc:spChg>
        <pc:spChg chg="add mod">
          <ac:chgData name="Alejandro Rodríguez López" userId="S::uo281827@uniovi.es::a293f24c-6c85-42fa-92d1-ed4654f0c3f7" providerId="AD" clId="Web-{05600296-1815-43C9-B1CC-BE66FA7B9F48}" dt="2023-05-06T12:00:17.560" v="1141"/>
          <ac:spMkLst>
            <pc:docMk/>
            <pc:sldMk cId="3556895822" sldId="263"/>
            <ac:spMk id="15" creationId="{49733691-C9C4-F1C2-B30C-0840FD9C6AFF}"/>
          </ac:spMkLst>
        </pc:spChg>
        <pc:picChg chg="add mod">
          <ac:chgData name="Alejandro Rodríguez López" userId="S::uo281827@uniovi.es::a293f24c-6c85-42fa-92d1-ed4654f0c3f7" providerId="AD" clId="Web-{05600296-1815-43C9-B1CC-BE66FA7B9F48}" dt="2023-05-06T11:42:57.969" v="844" actId="1076"/>
          <ac:picMkLst>
            <pc:docMk/>
            <pc:sldMk cId="3556895822" sldId="263"/>
            <ac:picMk id="8" creationId="{72242DFC-674D-511F-CC61-5F706C63E79D}"/>
          </ac:picMkLst>
        </pc:picChg>
        <pc:picChg chg="add mod">
          <ac:chgData name="Alejandro Rodríguez López" userId="S::uo281827@uniovi.es::a293f24c-6c85-42fa-92d1-ed4654f0c3f7" providerId="AD" clId="Web-{05600296-1815-43C9-B1CC-BE66FA7B9F48}" dt="2023-05-06T11:34:41.666" v="622" actId="14100"/>
          <ac:picMkLst>
            <pc:docMk/>
            <pc:sldMk cId="3556895822" sldId="263"/>
            <ac:picMk id="9" creationId="{8A187A58-8283-6A80-3C9A-1FF8A86EE989}"/>
          </ac:picMkLst>
        </pc:picChg>
        <pc:picChg chg="add mod">
          <ac:chgData name="Alejandro Rodríguez López" userId="S::uo281827@uniovi.es::a293f24c-6c85-42fa-92d1-ed4654f0c3f7" providerId="AD" clId="Web-{05600296-1815-43C9-B1CC-BE66FA7B9F48}" dt="2023-05-06T11:43:00.094" v="846" actId="1076"/>
          <ac:picMkLst>
            <pc:docMk/>
            <pc:sldMk cId="3556895822" sldId="263"/>
            <ac:picMk id="11" creationId="{522AA946-D7CF-D815-0EE0-5D403341144A}"/>
          </ac:picMkLst>
        </pc:picChg>
        <pc:cxnChg chg="add mod">
          <ac:chgData name="Alejandro Rodríguez López" userId="S::uo281827@uniovi.es::a293f24c-6c85-42fa-92d1-ed4654f0c3f7" providerId="AD" clId="Web-{05600296-1815-43C9-B1CC-BE66FA7B9F48}" dt="2023-05-06T10:05:40.139" v="503" actId="14100"/>
          <ac:cxnSpMkLst>
            <pc:docMk/>
            <pc:sldMk cId="3556895822" sldId="263"/>
            <ac:cxnSpMk id="5" creationId="{5168B31A-F3B9-D30A-7A24-AAD96B16D3AB}"/>
          </ac:cxnSpMkLst>
        </pc:cxnChg>
        <pc:cxnChg chg="del mod">
          <ac:chgData name="Alejandro Rodríguez López" userId="S::uo281827@uniovi.es::a293f24c-6c85-42fa-92d1-ed4654f0c3f7" providerId="AD" clId="Web-{05600296-1815-43C9-B1CC-BE66FA7B9F48}" dt="2023-05-06T11:34:32.853" v="615"/>
          <ac:cxnSpMkLst>
            <pc:docMk/>
            <pc:sldMk cId="3556895822" sldId="263"/>
            <ac:cxnSpMk id="12" creationId="{FD831C46-D72B-FB2E-D6FF-DA299C31DE61}"/>
          </ac:cxnSpMkLst>
        </pc:cxnChg>
        <pc:cxnChg chg="del mod">
          <ac:chgData name="Alejandro Rodríguez López" userId="S::uo281827@uniovi.es::a293f24c-6c85-42fa-92d1-ed4654f0c3f7" providerId="AD" clId="Web-{05600296-1815-43C9-B1CC-BE66FA7B9F48}" dt="2023-05-06T11:34:36.307" v="619"/>
          <ac:cxnSpMkLst>
            <pc:docMk/>
            <pc:sldMk cId="3556895822" sldId="263"/>
            <ac:cxnSpMk id="13" creationId="{29018B04-4838-7F07-D758-CBA9F2486088}"/>
          </ac:cxnSpMkLst>
        </pc:cxnChg>
      </pc:sldChg>
      <pc:sldChg chg="addSp delSp modSp add replId">
        <pc:chgData name="Alejandro Rodríguez López" userId="S::uo281827@uniovi.es::a293f24c-6c85-42fa-92d1-ed4654f0c3f7" providerId="AD" clId="Web-{05600296-1815-43C9-B1CC-BE66FA7B9F48}" dt="2023-05-06T12:00:17.560" v="1141"/>
        <pc:sldMkLst>
          <pc:docMk/>
          <pc:sldMk cId="1801884693" sldId="264"/>
        </pc:sldMkLst>
        <pc:spChg chg="mod">
          <ac:chgData name="Alejandro Rodríguez López" userId="S::uo281827@uniovi.es::a293f24c-6c85-42fa-92d1-ed4654f0c3f7" providerId="AD" clId="Web-{05600296-1815-43C9-B1CC-BE66FA7B9F48}" dt="2023-05-06T10:06:50.314" v="540" actId="1076"/>
          <ac:spMkLst>
            <pc:docMk/>
            <pc:sldMk cId="1801884693" sldId="264"/>
            <ac:spMk id="3" creationId="{DB604F64-B364-2D97-8C18-66769C92427B}"/>
          </ac:spMkLst>
        </pc:spChg>
        <pc:spChg chg="mod">
          <ac:chgData name="Alejandro Rodríguez López" userId="S::uo281827@uniovi.es::a293f24c-6c85-42fa-92d1-ed4654f0c3f7" providerId="AD" clId="Web-{05600296-1815-43C9-B1CC-BE66FA7B9F48}" dt="2023-05-06T10:06:50.282" v="538" actId="1076"/>
          <ac:spMkLst>
            <pc:docMk/>
            <pc:sldMk cId="1801884693" sldId="264"/>
            <ac:spMk id="4" creationId="{2904064C-E293-76EB-E743-EBDAD3671896}"/>
          </ac:spMkLst>
        </pc:spChg>
        <pc:spChg chg="mod">
          <ac:chgData name="Alejandro Rodríguez López" userId="S::uo281827@uniovi.es::a293f24c-6c85-42fa-92d1-ed4654f0c3f7" providerId="AD" clId="Web-{05600296-1815-43C9-B1CC-BE66FA7B9F48}" dt="2023-05-06T10:06:50.298" v="539" actId="1076"/>
          <ac:spMkLst>
            <pc:docMk/>
            <pc:sldMk cId="1801884693" sldId="264"/>
            <ac:spMk id="6" creationId="{364964DD-4D63-146B-52A0-EA4E3C23B2D0}"/>
          </ac:spMkLst>
        </pc:spChg>
        <pc:spChg chg="add del mod">
          <ac:chgData name="Alejandro Rodríguez López" userId="S::uo281827@uniovi.es::a293f24c-6c85-42fa-92d1-ed4654f0c3f7" providerId="AD" clId="Web-{05600296-1815-43C9-B1CC-BE66FA7B9F48}" dt="2023-05-06T10:02:52.664" v="410"/>
          <ac:spMkLst>
            <pc:docMk/>
            <pc:sldMk cId="1801884693" sldId="264"/>
            <ac:spMk id="7" creationId="{3401AEF3-8DC1-8B7D-BF25-49D3C6A0F7ED}"/>
          </ac:spMkLst>
        </pc:spChg>
        <pc:spChg chg="add mod">
          <ac:chgData name="Alejandro Rodríguez López" userId="S::uo281827@uniovi.es::a293f24c-6c85-42fa-92d1-ed4654f0c3f7" providerId="AD" clId="Web-{05600296-1815-43C9-B1CC-BE66FA7B9F48}" dt="2023-05-06T10:06:50.329" v="542" actId="1076"/>
          <ac:spMkLst>
            <pc:docMk/>
            <pc:sldMk cId="1801884693" sldId="264"/>
            <ac:spMk id="8" creationId="{B70EFC09-63DC-E9DC-7C5C-8179775B3223}"/>
          </ac:spMkLst>
        </pc:spChg>
        <pc:spChg chg="add mod">
          <ac:chgData name="Alejandro Rodríguez López" userId="S::uo281827@uniovi.es::a293f24c-6c85-42fa-92d1-ed4654f0c3f7" providerId="AD" clId="Web-{05600296-1815-43C9-B1CC-BE66FA7B9F48}" dt="2023-05-06T12:00:17.560" v="1141"/>
          <ac:spMkLst>
            <pc:docMk/>
            <pc:sldMk cId="1801884693" sldId="264"/>
            <ac:spMk id="17" creationId="{B9ED3C4A-C847-68B0-EC08-F04B9E3C8F74}"/>
          </ac:spMkLst>
        </pc:spChg>
        <pc:spChg chg="add mod">
          <ac:chgData name="Alejandro Rodríguez López" userId="S::uo281827@uniovi.es::a293f24c-6c85-42fa-92d1-ed4654f0c3f7" providerId="AD" clId="Web-{05600296-1815-43C9-B1CC-BE66FA7B9F48}" dt="2023-05-06T12:00:17.560" v="1141"/>
          <ac:spMkLst>
            <pc:docMk/>
            <pc:sldMk cId="1801884693" sldId="264"/>
            <ac:spMk id="18" creationId="{0C8AB5D9-728B-061B-F24D-D8E7878324F0}"/>
          </ac:spMkLst>
        </pc:spChg>
        <pc:picChg chg="add mod">
          <ac:chgData name="Alejandro Rodríguez López" userId="S::uo281827@uniovi.es::a293f24c-6c85-42fa-92d1-ed4654f0c3f7" providerId="AD" clId="Web-{05600296-1815-43C9-B1CC-BE66FA7B9F48}" dt="2023-05-06T11:42:54.343" v="842" actId="1076"/>
          <ac:picMkLst>
            <pc:docMk/>
            <pc:sldMk cId="1801884693" sldId="264"/>
            <ac:picMk id="9" creationId="{156FE40F-7620-81C3-E3C0-F0353882F2FE}"/>
          </ac:picMkLst>
        </pc:picChg>
        <pc:picChg chg="add mod">
          <ac:chgData name="Alejandro Rodríguez López" userId="S::uo281827@uniovi.es::a293f24c-6c85-42fa-92d1-ed4654f0c3f7" providerId="AD" clId="Web-{05600296-1815-43C9-B1CC-BE66FA7B9F48}" dt="2023-05-06T11:34:18.290" v="607" actId="688"/>
          <ac:picMkLst>
            <pc:docMk/>
            <pc:sldMk cId="1801884693" sldId="264"/>
            <ac:picMk id="11" creationId="{280E90F8-18C8-F8B4-1891-6C57884AE8E4}"/>
          </ac:picMkLst>
        </pc:picChg>
        <pc:picChg chg="add mod">
          <ac:chgData name="Alejandro Rodríguez López" userId="S::uo281827@uniovi.es::a293f24c-6c85-42fa-92d1-ed4654f0c3f7" providerId="AD" clId="Web-{05600296-1815-43C9-B1CC-BE66FA7B9F48}" dt="2023-05-06T11:34:28.134" v="613" actId="14100"/>
          <ac:picMkLst>
            <pc:docMk/>
            <pc:sldMk cId="1801884693" sldId="264"/>
            <ac:picMk id="14" creationId="{78BBF732-5950-6EC5-210F-2CD754404A42}"/>
          </ac:picMkLst>
        </pc:picChg>
        <pc:picChg chg="add">
          <ac:chgData name="Alejandro Rodríguez López" userId="S::uo281827@uniovi.es::a293f24c-6c85-42fa-92d1-ed4654f0c3f7" providerId="AD" clId="Web-{05600296-1815-43C9-B1CC-BE66FA7B9F48}" dt="2023-05-06T11:42:54.640" v="843"/>
          <ac:picMkLst>
            <pc:docMk/>
            <pc:sldMk cId="1801884693" sldId="264"/>
            <ac:picMk id="16" creationId="{5B781D4C-8755-7656-4D07-7FD4B530DE44}"/>
          </ac:picMkLst>
        </pc:picChg>
        <pc:cxnChg chg="mod">
          <ac:chgData name="Alejandro Rodríguez López" userId="S::uo281827@uniovi.es::a293f24c-6c85-42fa-92d1-ed4654f0c3f7" providerId="AD" clId="Web-{05600296-1815-43C9-B1CC-BE66FA7B9F48}" dt="2023-05-06T10:06:56.767" v="545" actId="1076"/>
          <ac:cxnSpMkLst>
            <pc:docMk/>
            <pc:sldMk cId="1801884693" sldId="264"/>
            <ac:cxnSpMk id="5" creationId="{5168B31A-F3B9-D30A-7A24-AAD96B16D3AB}"/>
          </ac:cxnSpMkLst>
        </pc:cxnChg>
        <pc:cxnChg chg="add del mod">
          <ac:chgData name="Alejandro Rodríguez López" userId="S::uo281827@uniovi.es::a293f24c-6c85-42fa-92d1-ed4654f0c3f7" providerId="AD" clId="Web-{05600296-1815-43C9-B1CC-BE66FA7B9F48}" dt="2023-05-06T10:02:54.195" v="411"/>
          <ac:cxnSpMkLst>
            <pc:docMk/>
            <pc:sldMk cId="1801884693" sldId="264"/>
            <ac:cxnSpMk id="9" creationId="{69BB453D-E35D-F485-12F7-890DCAB4BD45}"/>
          </ac:cxnSpMkLst>
        </pc:cxnChg>
        <pc:cxnChg chg="add del mod">
          <ac:chgData name="Alejandro Rodríguez López" userId="S::uo281827@uniovi.es::a293f24c-6c85-42fa-92d1-ed4654f0c3f7" providerId="AD" clId="Web-{05600296-1815-43C9-B1CC-BE66FA7B9F48}" dt="2023-05-06T11:34:11.556" v="603"/>
          <ac:cxnSpMkLst>
            <pc:docMk/>
            <pc:sldMk cId="1801884693" sldId="264"/>
            <ac:cxnSpMk id="10" creationId="{E2502A53-429C-AFB2-74C7-F3572AA7A234}"/>
          </ac:cxnSpMkLst>
        </pc:cxnChg>
        <pc:cxnChg chg="del mod">
          <ac:chgData name="Alejandro Rodríguez López" userId="S::uo281827@uniovi.es::a293f24c-6c85-42fa-92d1-ed4654f0c3f7" providerId="AD" clId="Web-{05600296-1815-43C9-B1CC-BE66FA7B9F48}" dt="2023-05-06T11:34:06.805" v="601"/>
          <ac:cxnSpMkLst>
            <pc:docMk/>
            <pc:sldMk cId="1801884693" sldId="264"/>
            <ac:cxnSpMk id="12" creationId="{FD831C46-D72B-FB2E-D6FF-DA299C31DE61}"/>
          </ac:cxnSpMkLst>
        </pc:cxnChg>
        <pc:cxnChg chg="del mod">
          <ac:chgData name="Alejandro Rodríguez López" userId="S::uo281827@uniovi.es::a293f24c-6c85-42fa-92d1-ed4654f0c3f7" providerId="AD" clId="Web-{05600296-1815-43C9-B1CC-BE66FA7B9F48}" dt="2023-05-06T11:34:12.259" v="604"/>
          <ac:cxnSpMkLst>
            <pc:docMk/>
            <pc:sldMk cId="1801884693" sldId="264"/>
            <ac:cxnSpMk id="13" creationId="{29018B04-4838-7F07-D758-CBA9F2486088}"/>
          </ac:cxnSpMkLst>
        </pc:cxnChg>
      </pc:sldChg>
      <pc:sldChg chg="addSp delSp modSp add replId">
        <pc:chgData name="Alejandro Rodríguez López" userId="S::uo281827@uniovi.es::a293f24c-6c85-42fa-92d1-ed4654f0c3f7" providerId="AD" clId="Web-{05600296-1815-43C9-B1CC-BE66FA7B9F48}" dt="2023-05-06T12:00:17.560" v="1141"/>
        <pc:sldMkLst>
          <pc:docMk/>
          <pc:sldMk cId="3902297938" sldId="265"/>
        </pc:sldMkLst>
        <pc:spChg chg="mod">
          <ac:chgData name="Alejandro Rodríguez López" userId="S::uo281827@uniovi.es::a293f24c-6c85-42fa-92d1-ed4654f0c3f7" providerId="AD" clId="Web-{05600296-1815-43C9-B1CC-BE66FA7B9F48}" dt="2023-05-06T10:07:19.424" v="559" actId="20577"/>
          <ac:spMkLst>
            <pc:docMk/>
            <pc:sldMk cId="3902297938" sldId="265"/>
            <ac:spMk id="3" creationId="{DB604F64-B364-2D97-8C18-66769C92427B}"/>
          </ac:spMkLst>
        </pc:spChg>
        <pc:spChg chg="mod">
          <ac:chgData name="Alejandro Rodríguez López" userId="S::uo281827@uniovi.es::a293f24c-6c85-42fa-92d1-ed4654f0c3f7" providerId="AD" clId="Web-{05600296-1815-43C9-B1CC-BE66FA7B9F48}" dt="2023-05-06T10:07:52.175" v="573" actId="1076"/>
          <ac:spMkLst>
            <pc:docMk/>
            <pc:sldMk cId="3902297938" sldId="265"/>
            <ac:spMk id="4" creationId="{2904064C-E293-76EB-E743-EBDAD3671896}"/>
          </ac:spMkLst>
        </pc:spChg>
        <pc:spChg chg="mod">
          <ac:chgData name="Alejandro Rodríguez López" userId="S::uo281827@uniovi.es::a293f24c-6c85-42fa-92d1-ed4654f0c3f7" providerId="AD" clId="Web-{05600296-1815-43C9-B1CC-BE66FA7B9F48}" dt="2023-05-06T10:07:52.191" v="574" actId="1076"/>
          <ac:spMkLst>
            <pc:docMk/>
            <pc:sldMk cId="3902297938" sldId="265"/>
            <ac:spMk id="6" creationId="{364964DD-4D63-146B-52A0-EA4E3C23B2D0}"/>
          </ac:spMkLst>
        </pc:spChg>
        <pc:spChg chg="mod">
          <ac:chgData name="Alejandro Rodríguez López" userId="S::uo281827@uniovi.es::a293f24c-6c85-42fa-92d1-ed4654f0c3f7" providerId="AD" clId="Web-{05600296-1815-43C9-B1CC-BE66FA7B9F48}" dt="2023-05-06T10:07:44.753" v="571" actId="20577"/>
          <ac:spMkLst>
            <pc:docMk/>
            <pc:sldMk cId="3902297938" sldId="265"/>
            <ac:spMk id="7" creationId="{3401AEF3-8DC1-8B7D-BF25-49D3C6A0F7ED}"/>
          </ac:spMkLst>
        </pc:spChg>
        <pc:spChg chg="mod">
          <ac:chgData name="Alejandro Rodríguez López" userId="S::uo281827@uniovi.es::a293f24c-6c85-42fa-92d1-ed4654f0c3f7" providerId="AD" clId="Web-{05600296-1815-43C9-B1CC-BE66FA7B9F48}" dt="2023-05-06T10:07:05.924" v="550" actId="20577"/>
          <ac:spMkLst>
            <pc:docMk/>
            <pc:sldMk cId="3902297938" sldId="265"/>
            <ac:spMk id="8" creationId="{B70EFC09-63DC-E9DC-7C5C-8179775B3223}"/>
          </ac:spMkLst>
        </pc:spChg>
        <pc:spChg chg="add mod">
          <ac:chgData name="Alejandro Rodríguez López" userId="S::uo281827@uniovi.es::a293f24c-6c85-42fa-92d1-ed4654f0c3f7" providerId="AD" clId="Web-{05600296-1815-43C9-B1CC-BE66FA7B9F48}" dt="2023-05-06T12:00:17.560" v="1141"/>
          <ac:spMkLst>
            <pc:docMk/>
            <pc:sldMk cId="3902297938" sldId="265"/>
            <ac:spMk id="19" creationId="{153C3046-E3DC-5E4D-C1EA-19A1603BCD28}"/>
          </ac:spMkLst>
        </pc:spChg>
        <pc:spChg chg="add mod">
          <ac:chgData name="Alejandro Rodríguez López" userId="S::uo281827@uniovi.es::a293f24c-6c85-42fa-92d1-ed4654f0c3f7" providerId="AD" clId="Web-{05600296-1815-43C9-B1CC-BE66FA7B9F48}" dt="2023-05-06T12:00:17.560" v="1141"/>
          <ac:spMkLst>
            <pc:docMk/>
            <pc:sldMk cId="3902297938" sldId="265"/>
            <ac:spMk id="20" creationId="{814607A2-6D54-A79A-3247-DAB00C4614DC}"/>
          </ac:spMkLst>
        </pc:spChg>
        <pc:picChg chg="add mod">
          <ac:chgData name="Alejandro Rodríguez López" userId="S::uo281827@uniovi.es::a293f24c-6c85-42fa-92d1-ed4654f0c3f7" providerId="AD" clId="Web-{05600296-1815-43C9-B1CC-BE66FA7B9F48}" dt="2023-05-06T11:33:52.320" v="596" actId="14100"/>
          <ac:picMkLst>
            <pc:docMk/>
            <pc:sldMk cId="3902297938" sldId="265"/>
            <ac:picMk id="11" creationId="{4F2BBBCE-6229-EDED-592E-B3A6B99032FC}"/>
          </ac:picMkLst>
        </pc:picChg>
        <pc:picChg chg="add mod">
          <ac:chgData name="Alejandro Rodríguez López" userId="S::uo281827@uniovi.es::a293f24c-6c85-42fa-92d1-ed4654f0c3f7" providerId="AD" clId="Web-{05600296-1815-43C9-B1CC-BE66FA7B9F48}" dt="2023-05-06T11:33:35.726" v="588" actId="1076"/>
          <ac:picMkLst>
            <pc:docMk/>
            <pc:sldMk cId="3902297938" sldId="265"/>
            <ac:picMk id="14" creationId="{D4C06FCE-059C-FF7C-F33A-7B9F4CD836EC}"/>
          </ac:picMkLst>
        </pc:picChg>
        <pc:picChg chg="add mod">
          <ac:chgData name="Alejandro Rodríguez López" userId="S::uo281827@uniovi.es::a293f24c-6c85-42fa-92d1-ed4654f0c3f7" providerId="AD" clId="Web-{05600296-1815-43C9-B1CC-BE66FA7B9F48}" dt="2023-05-06T11:33:48.117" v="595" actId="14100"/>
          <ac:picMkLst>
            <pc:docMk/>
            <pc:sldMk cId="3902297938" sldId="265"/>
            <ac:picMk id="15" creationId="{CA45E0BF-7DDC-E546-3461-C29E4DD24EA7}"/>
          </ac:picMkLst>
        </pc:picChg>
        <pc:picChg chg="add mod">
          <ac:chgData name="Alejandro Rodríguez López" userId="S::uo281827@uniovi.es::a293f24c-6c85-42fa-92d1-ed4654f0c3f7" providerId="AD" clId="Web-{05600296-1815-43C9-B1CC-BE66FA7B9F48}" dt="2023-05-06T11:42:50.734" v="840" actId="1076"/>
          <ac:picMkLst>
            <pc:docMk/>
            <pc:sldMk cId="3902297938" sldId="265"/>
            <ac:picMk id="16" creationId="{51876D21-891C-7852-6E1C-B7940DF0EBE8}"/>
          </ac:picMkLst>
        </pc:picChg>
        <pc:picChg chg="add mod">
          <ac:chgData name="Alejandro Rodríguez López" userId="S::uo281827@uniovi.es::a293f24c-6c85-42fa-92d1-ed4654f0c3f7" providerId="AD" clId="Web-{05600296-1815-43C9-B1CC-BE66FA7B9F48}" dt="2023-05-06T11:42:52.078" v="841" actId="1076"/>
          <ac:picMkLst>
            <pc:docMk/>
            <pc:sldMk cId="3902297938" sldId="265"/>
            <ac:picMk id="18" creationId="{393EBE17-D656-980D-B03E-FF09C7184EAA}"/>
          </ac:picMkLst>
        </pc:picChg>
        <pc:cxnChg chg="mod">
          <ac:chgData name="Alejandro Rodríguez López" userId="S::uo281827@uniovi.es::a293f24c-6c85-42fa-92d1-ed4654f0c3f7" providerId="AD" clId="Web-{05600296-1815-43C9-B1CC-BE66FA7B9F48}" dt="2023-05-06T10:07:54.207" v="575" actId="14100"/>
          <ac:cxnSpMkLst>
            <pc:docMk/>
            <pc:sldMk cId="3902297938" sldId="265"/>
            <ac:cxnSpMk id="5" creationId="{5168B31A-F3B9-D30A-7A24-AAD96B16D3AB}"/>
          </ac:cxnSpMkLst>
        </pc:cxnChg>
        <pc:cxnChg chg="del">
          <ac:chgData name="Alejandro Rodríguez López" userId="S::uo281827@uniovi.es::a293f24c-6c85-42fa-92d1-ed4654f0c3f7" providerId="AD" clId="Web-{05600296-1815-43C9-B1CC-BE66FA7B9F48}" dt="2023-05-06T11:33:32.507" v="587"/>
          <ac:cxnSpMkLst>
            <pc:docMk/>
            <pc:sldMk cId="3902297938" sldId="265"/>
            <ac:cxnSpMk id="9" creationId="{69BB453D-E35D-F485-12F7-890DCAB4BD45}"/>
          </ac:cxnSpMkLst>
        </pc:cxnChg>
        <pc:cxnChg chg="del">
          <ac:chgData name="Alejandro Rodríguez López" userId="S::uo281827@uniovi.es::a293f24c-6c85-42fa-92d1-ed4654f0c3f7" providerId="AD" clId="Web-{05600296-1815-43C9-B1CC-BE66FA7B9F48}" dt="2023-05-06T11:33:39.726" v="591"/>
          <ac:cxnSpMkLst>
            <pc:docMk/>
            <pc:sldMk cId="3902297938" sldId="265"/>
            <ac:cxnSpMk id="10" creationId="{E2502A53-429C-AFB2-74C7-F3572AA7A234}"/>
          </ac:cxnSpMkLst>
        </pc:cxnChg>
        <pc:cxnChg chg="del">
          <ac:chgData name="Alejandro Rodríguez López" userId="S::uo281827@uniovi.es::a293f24c-6c85-42fa-92d1-ed4654f0c3f7" providerId="AD" clId="Web-{05600296-1815-43C9-B1CC-BE66FA7B9F48}" dt="2023-05-06T11:33:54.492" v="597"/>
          <ac:cxnSpMkLst>
            <pc:docMk/>
            <pc:sldMk cId="3902297938" sldId="265"/>
            <ac:cxnSpMk id="12" creationId="{FD831C46-D72B-FB2E-D6FF-DA299C31DE61}"/>
          </ac:cxnSpMkLst>
        </pc:cxnChg>
        <pc:cxnChg chg="del mod">
          <ac:chgData name="Alejandro Rodríguez López" userId="S::uo281827@uniovi.es::a293f24c-6c85-42fa-92d1-ed4654f0c3f7" providerId="AD" clId="Web-{05600296-1815-43C9-B1CC-BE66FA7B9F48}" dt="2023-05-06T11:33:20.475" v="581"/>
          <ac:cxnSpMkLst>
            <pc:docMk/>
            <pc:sldMk cId="3902297938" sldId="265"/>
            <ac:cxnSpMk id="13" creationId="{29018B04-4838-7F07-D758-CBA9F2486088}"/>
          </ac:cxnSpMkLst>
        </pc:cxnChg>
      </pc:sldChg>
      <pc:sldChg chg="addSp delSp modSp add replId">
        <pc:chgData name="Alejandro Rodríguez López" userId="S::uo281827@uniovi.es::a293f24c-6c85-42fa-92d1-ed4654f0c3f7" providerId="AD" clId="Web-{05600296-1815-43C9-B1CC-BE66FA7B9F48}" dt="2023-05-06T12:00:17.560" v="1141"/>
        <pc:sldMkLst>
          <pc:docMk/>
          <pc:sldMk cId="4054769575" sldId="266"/>
        </pc:sldMkLst>
        <pc:spChg chg="mod">
          <ac:chgData name="Alejandro Rodríguez López" userId="S::uo281827@uniovi.es::a293f24c-6c85-42fa-92d1-ed4654f0c3f7" providerId="AD" clId="Web-{05600296-1815-43C9-B1CC-BE66FA7B9F48}" dt="2023-05-06T11:44:38.317" v="878" actId="20577"/>
          <ac:spMkLst>
            <pc:docMk/>
            <pc:sldMk cId="4054769575" sldId="266"/>
            <ac:spMk id="3" creationId="{DB604F64-B364-2D97-8C18-66769C92427B}"/>
          </ac:spMkLst>
        </pc:spChg>
        <pc:spChg chg="mod">
          <ac:chgData name="Alejandro Rodríguez López" userId="S::uo281827@uniovi.es::a293f24c-6c85-42fa-92d1-ed4654f0c3f7" providerId="AD" clId="Web-{05600296-1815-43C9-B1CC-BE66FA7B9F48}" dt="2023-05-06T11:40:00.039" v="736" actId="20577"/>
          <ac:spMkLst>
            <pc:docMk/>
            <pc:sldMk cId="4054769575" sldId="266"/>
            <ac:spMk id="4" creationId="{2904064C-E293-76EB-E743-EBDAD3671896}"/>
          </ac:spMkLst>
        </pc:spChg>
        <pc:spChg chg="add del mod">
          <ac:chgData name="Alejandro Rodríguez López" userId="S::uo281827@uniovi.es::a293f24c-6c85-42fa-92d1-ed4654f0c3f7" providerId="AD" clId="Web-{05600296-1815-43C9-B1CC-BE66FA7B9F48}" dt="2023-05-06T11:36:02.795" v="655"/>
          <ac:spMkLst>
            <pc:docMk/>
            <pc:sldMk cId="4054769575" sldId="266"/>
            <ac:spMk id="9" creationId="{96F54D43-C89C-E327-DC81-5689C1B5781B}"/>
          </ac:spMkLst>
        </pc:spChg>
        <pc:spChg chg="add del mod">
          <ac:chgData name="Alejandro Rodríguez López" userId="S::uo281827@uniovi.es::a293f24c-6c85-42fa-92d1-ed4654f0c3f7" providerId="AD" clId="Web-{05600296-1815-43C9-B1CC-BE66FA7B9F48}" dt="2023-05-06T11:36:24.014" v="658"/>
          <ac:spMkLst>
            <pc:docMk/>
            <pc:sldMk cId="4054769575" sldId="266"/>
            <ac:spMk id="10" creationId="{C724CEF2-0C7F-23F9-5067-91D5311F87F1}"/>
          </ac:spMkLst>
        </pc:spChg>
        <pc:spChg chg="add mod">
          <ac:chgData name="Alejandro Rodríguez López" userId="S::uo281827@uniovi.es::a293f24c-6c85-42fa-92d1-ed4654f0c3f7" providerId="AD" clId="Web-{05600296-1815-43C9-B1CC-BE66FA7B9F48}" dt="2023-05-06T11:42:17.592" v="829" actId="20577"/>
          <ac:spMkLst>
            <pc:docMk/>
            <pc:sldMk cId="4054769575" sldId="266"/>
            <ac:spMk id="12" creationId="{941D0905-CCA7-4790-A854-D28FB6861AA6}"/>
          </ac:spMkLst>
        </pc:spChg>
        <pc:spChg chg="add mod">
          <ac:chgData name="Alejandro Rodríguez López" userId="S::uo281827@uniovi.es::a293f24c-6c85-42fa-92d1-ed4654f0c3f7" providerId="AD" clId="Web-{05600296-1815-43C9-B1CC-BE66FA7B9F48}" dt="2023-05-06T11:42:15.576" v="827" actId="20577"/>
          <ac:spMkLst>
            <pc:docMk/>
            <pc:sldMk cId="4054769575" sldId="266"/>
            <ac:spMk id="13" creationId="{73C63981-143A-D4B5-BC1F-B539BFDD7CAC}"/>
          </ac:spMkLst>
        </pc:spChg>
        <pc:spChg chg="add mod">
          <ac:chgData name="Alejandro Rodríguez López" userId="S::uo281827@uniovi.es::a293f24c-6c85-42fa-92d1-ed4654f0c3f7" providerId="AD" clId="Web-{05600296-1815-43C9-B1CC-BE66FA7B9F48}" dt="2023-05-06T12:00:17.560" v="1141"/>
          <ac:spMkLst>
            <pc:docMk/>
            <pc:sldMk cId="4054769575" sldId="266"/>
            <ac:spMk id="22" creationId="{06C5DC36-3595-6412-A5C7-DEA860E4CEF1}"/>
          </ac:spMkLst>
        </pc:spChg>
        <pc:spChg chg="add mod">
          <ac:chgData name="Alejandro Rodríguez López" userId="S::uo281827@uniovi.es::a293f24c-6c85-42fa-92d1-ed4654f0c3f7" providerId="AD" clId="Web-{05600296-1815-43C9-B1CC-BE66FA7B9F48}" dt="2023-05-06T12:00:17.560" v="1141"/>
          <ac:spMkLst>
            <pc:docMk/>
            <pc:sldMk cId="4054769575" sldId="266"/>
            <ac:spMk id="23" creationId="{B619833A-DEE9-B034-ABD4-4D50C78EB5D7}"/>
          </ac:spMkLst>
        </pc:spChg>
        <pc:picChg chg="mod">
          <ac:chgData name="Alejandro Rodríguez López" userId="S::uo281827@uniovi.es::a293f24c-6c85-42fa-92d1-ed4654f0c3f7" providerId="AD" clId="Web-{05600296-1815-43C9-B1CC-BE66FA7B9F48}" dt="2023-05-06T11:42:35.483" v="830" actId="1076"/>
          <ac:picMkLst>
            <pc:docMk/>
            <pc:sldMk cId="4054769575" sldId="266"/>
            <ac:picMk id="16" creationId="{51876D21-891C-7852-6E1C-B7940DF0EBE8}"/>
          </ac:picMkLst>
        </pc:picChg>
        <pc:picChg chg="add del mod">
          <ac:chgData name="Alejandro Rodríguez López" userId="S::uo281827@uniovi.es::a293f24c-6c85-42fa-92d1-ed4654f0c3f7" providerId="AD" clId="Web-{05600296-1815-43C9-B1CC-BE66FA7B9F48}" dt="2023-05-06T11:42:44.671" v="837"/>
          <ac:picMkLst>
            <pc:docMk/>
            <pc:sldMk cId="4054769575" sldId="266"/>
            <ac:picMk id="17" creationId="{D284F289-37CF-B03C-2941-61BE34C494E5}"/>
          </ac:picMkLst>
        </pc:picChg>
        <pc:picChg chg="add del">
          <ac:chgData name="Alejandro Rodríguez López" userId="S::uo281827@uniovi.es::a293f24c-6c85-42fa-92d1-ed4654f0c3f7" providerId="AD" clId="Web-{05600296-1815-43C9-B1CC-BE66FA7B9F48}" dt="2023-05-06T11:42:43.140" v="835"/>
          <ac:picMkLst>
            <pc:docMk/>
            <pc:sldMk cId="4054769575" sldId="266"/>
            <ac:picMk id="18" creationId="{CFDBE780-71CF-EE95-EA22-D5266E708AE1}"/>
          </ac:picMkLst>
        </pc:picChg>
        <pc:cxnChg chg="mod">
          <ac:chgData name="Alejandro Rodríguez López" userId="S::uo281827@uniovi.es::a293f24c-6c85-42fa-92d1-ed4654f0c3f7" providerId="AD" clId="Web-{05600296-1815-43C9-B1CC-BE66FA7B9F48}" dt="2023-05-06T11:41:02.839" v="742" actId="14100"/>
          <ac:cxnSpMkLst>
            <pc:docMk/>
            <pc:sldMk cId="4054769575" sldId="266"/>
            <ac:cxnSpMk id="5" creationId="{5168B31A-F3B9-D30A-7A24-AAD96B16D3AB}"/>
          </ac:cxnSpMkLst>
        </pc:cxnChg>
        <pc:cxnChg chg="add del mod">
          <ac:chgData name="Alejandro Rodríguez López" userId="S::uo281827@uniovi.es::a293f24c-6c85-42fa-92d1-ed4654f0c3f7" providerId="AD" clId="Web-{05600296-1815-43C9-B1CC-BE66FA7B9F48}" dt="2023-05-06T11:44:00.815" v="856"/>
          <ac:cxnSpMkLst>
            <pc:docMk/>
            <pc:sldMk cId="4054769575" sldId="266"/>
            <ac:cxnSpMk id="19" creationId="{C81C2193-BE48-EACC-0770-5014838A675A}"/>
          </ac:cxnSpMkLst>
        </pc:cxnChg>
        <pc:cxnChg chg="add mod">
          <ac:chgData name="Alejandro Rodríguez López" userId="S::uo281827@uniovi.es::a293f24c-6c85-42fa-92d1-ed4654f0c3f7" providerId="AD" clId="Web-{05600296-1815-43C9-B1CC-BE66FA7B9F48}" dt="2023-05-06T11:44:06.581" v="859" actId="14100"/>
          <ac:cxnSpMkLst>
            <pc:docMk/>
            <pc:sldMk cId="4054769575" sldId="266"/>
            <ac:cxnSpMk id="20" creationId="{768AE4EE-3FE7-DB77-E874-5F5ECC1A07C3}"/>
          </ac:cxnSpMkLst>
        </pc:cxnChg>
        <pc:cxnChg chg="add mod">
          <ac:chgData name="Alejandro Rodríguez López" userId="S::uo281827@uniovi.es::a293f24c-6c85-42fa-92d1-ed4654f0c3f7" providerId="AD" clId="Web-{05600296-1815-43C9-B1CC-BE66FA7B9F48}" dt="2023-05-06T11:44:47.364" v="880" actId="14100"/>
          <ac:cxnSpMkLst>
            <pc:docMk/>
            <pc:sldMk cId="4054769575" sldId="266"/>
            <ac:cxnSpMk id="21" creationId="{BB307D16-3DA9-34B1-356E-7A824479589F}"/>
          </ac:cxnSpMkLst>
        </pc:cxnChg>
      </pc:sldChg>
      <pc:sldChg chg="addSp delSp modSp add replId">
        <pc:chgData name="Alejandro Rodríguez López" userId="S::uo281827@uniovi.es::a293f24c-6c85-42fa-92d1-ed4654f0c3f7" providerId="AD" clId="Web-{05600296-1815-43C9-B1CC-BE66FA7B9F48}" dt="2023-05-06T12:00:17.560" v="1141"/>
        <pc:sldMkLst>
          <pc:docMk/>
          <pc:sldMk cId="4159821356" sldId="267"/>
        </pc:sldMkLst>
        <pc:spChg chg="mod">
          <ac:chgData name="Alejandro Rodríguez López" userId="S::uo281827@uniovi.es::a293f24c-6c85-42fa-92d1-ed4654f0c3f7" providerId="AD" clId="Web-{05600296-1815-43C9-B1CC-BE66FA7B9F48}" dt="2023-05-06T11:49:04.703" v="901"/>
          <ac:spMkLst>
            <pc:docMk/>
            <pc:sldMk cId="4159821356" sldId="267"/>
            <ac:spMk id="2" creationId="{CD0C5B03-D877-908B-8208-AAE7284B0D13}"/>
          </ac:spMkLst>
        </pc:spChg>
        <pc:spChg chg="del">
          <ac:chgData name="Alejandro Rodríguez López" userId="S::uo281827@uniovi.es::a293f24c-6c85-42fa-92d1-ed4654f0c3f7" providerId="AD" clId="Web-{05600296-1815-43C9-B1CC-BE66FA7B9F48}" dt="2023-05-06T11:47:06.917" v="893"/>
          <ac:spMkLst>
            <pc:docMk/>
            <pc:sldMk cId="4159821356" sldId="267"/>
            <ac:spMk id="3" creationId="{DB604F64-B364-2D97-8C18-66769C92427B}"/>
          </ac:spMkLst>
        </pc:spChg>
        <pc:spChg chg="del">
          <ac:chgData name="Alejandro Rodríguez López" userId="S::uo281827@uniovi.es::a293f24c-6c85-42fa-92d1-ed4654f0c3f7" providerId="AD" clId="Web-{05600296-1815-43C9-B1CC-BE66FA7B9F48}" dt="2023-05-06T11:47:06.917" v="892"/>
          <ac:spMkLst>
            <pc:docMk/>
            <pc:sldMk cId="4159821356" sldId="267"/>
            <ac:spMk id="4" creationId="{2904064C-E293-76EB-E743-EBDAD3671896}"/>
          </ac:spMkLst>
        </pc:spChg>
        <pc:spChg chg="del">
          <ac:chgData name="Alejandro Rodríguez López" userId="S::uo281827@uniovi.es::a293f24c-6c85-42fa-92d1-ed4654f0c3f7" providerId="AD" clId="Web-{05600296-1815-43C9-B1CC-BE66FA7B9F48}" dt="2023-05-06T11:47:06.917" v="891"/>
          <ac:spMkLst>
            <pc:docMk/>
            <pc:sldMk cId="4159821356" sldId="267"/>
            <ac:spMk id="6" creationId="{364964DD-4D63-146B-52A0-EA4E3C23B2D0}"/>
          </ac:spMkLst>
        </pc:spChg>
        <pc:spChg chg="del">
          <ac:chgData name="Alejandro Rodríguez López" userId="S::uo281827@uniovi.es::a293f24c-6c85-42fa-92d1-ed4654f0c3f7" providerId="AD" clId="Web-{05600296-1815-43C9-B1CC-BE66FA7B9F48}" dt="2023-05-06T11:47:06.917" v="889"/>
          <ac:spMkLst>
            <pc:docMk/>
            <pc:sldMk cId="4159821356" sldId="267"/>
            <ac:spMk id="7" creationId="{3401AEF3-8DC1-8B7D-BF25-49D3C6A0F7ED}"/>
          </ac:spMkLst>
        </pc:spChg>
        <pc:spChg chg="del">
          <ac:chgData name="Alejandro Rodríguez López" userId="S::uo281827@uniovi.es::a293f24c-6c85-42fa-92d1-ed4654f0c3f7" providerId="AD" clId="Web-{05600296-1815-43C9-B1CC-BE66FA7B9F48}" dt="2023-05-06T11:47:06.917" v="888"/>
          <ac:spMkLst>
            <pc:docMk/>
            <pc:sldMk cId="4159821356" sldId="267"/>
            <ac:spMk id="8" creationId="{B70EFC09-63DC-E9DC-7C5C-8179775B3223}"/>
          </ac:spMkLst>
        </pc:spChg>
        <pc:spChg chg="add mod">
          <ac:chgData name="Alejandro Rodríguez López" userId="S::uo281827@uniovi.es::a293f24c-6c85-42fa-92d1-ed4654f0c3f7" providerId="AD" clId="Web-{05600296-1815-43C9-B1CC-BE66FA7B9F48}" dt="2023-05-06T11:49:59.518" v="911" actId="1076"/>
          <ac:spMkLst>
            <pc:docMk/>
            <pc:sldMk cId="4159821356" sldId="267"/>
            <ac:spMk id="12" creationId="{F1941795-82A6-C34A-41A1-3D490E7E9003}"/>
          </ac:spMkLst>
        </pc:spChg>
        <pc:spChg chg="add mod">
          <ac:chgData name="Alejandro Rodríguez López" userId="S::uo281827@uniovi.es::a293f24c-6c85-42fa-92d1-ed4654f0c3f7" providerId="AD" clId="Web-{05600296-1815-43C9-B1CC-BE66FA7B9F48}" dt="2023-05-06T11:51:15.052" v="956" actId="1076"/>
          <ac:spMkLst>
            <pc:docMk/>
            <pc:sldMk cId="4159821356" sldId="267"/>
            <ac:spMk id="13" creationId="{B79BF979-5917-0B2E-7D15-D7D61682F8F8}"/>
          </ac:spMkLst>
        </pc:spChg>
        <pc:spChg chg="add mod">
          <ac:chgData name="Alejandro Rodríguez López" userId="S::uo281827@uniovi.es::a293f24c-6c85-42fa-92d1-ed4654f0c3f7" providerId="AD" clId="Web-{05600296-1815-43C9-B1CC-BE66FA7B9F48}" dt="2023-05-06T12:00:17.560" v="1141"/>
          <ac:spMkLst>
            <pc:docMk/>
            <pc:sldMk cId="4159821356" sldId="267"/>
            <ac:spMk id="20" creationId="{71CD5170-5B6D-F589-5406-2B21DEC735A5}"/>
          </ac:spMkLst>
        </pc:spChg>
        <pc:spChg chg="add mod">
          <ac:chgData name="Alejandro Rodríguez López" userId="S::uo281827@uniovi.es::a293f24c-6c85-42fa-92d1-ed4654f0c3f7" providerId="AD" clId="Web-{05600296-1815-43C9-B1CC-BE66FA7B9F48}" dt="2023-05-06T12:00:17.560" v="1141"/>
          <ac:spMkLst>
            <pc:docMk/>
            <pc:sldMk cId="4159821356" sldId="267"/>
            <ac:spMk id="21" creationId="{0EA50BDB-A813-36E4-CBCA-94C604217792}"/>
          </ac:spMkLst>
        </pc:spChg>
        <pc:spChg chg="del">
          <ac:chgData name="Alejandro Rodríguez López" userId="S::uo281827@uniovi.es::a293f24c-6c85-42fa-92d1-ed4654f0c3f7" providerId="AD" clId="Web-{05600296-1815-43C9-B1CC-BE66FA7B9F48}" dt="2023-05-06T11:49:04.703" v="901"/>
          <ac:spMkLst>
            <pc:docMk/>
            <pc:sldMk cId="4159821356" sldId="267"/>
            <ac:spMk id="36" creationId="{33E93247-6229-44AB-A550-739E971E690B}"/>
          </ac:spMkLst>
        </pc:spChg>
        <pc:spChg chg="add">
          <ac:chgData name="Alejandro Rodríguez López" userId="S::uo281827@uniovi.es::a293f24c-6c85-42fa-92d1-ed4654f0c3f7" providerId="AD" clId="Web-{05600296-1815-43C9-B1CC-BE66FA7B9F48}" dt="2023-05-06T11:49:04.703" v="901"/>
          <ac:spMkLst>
            <pc:docMk/>
            <pc:sldMk cId="4159821356" sldId="267"/>
            <ac:spMk id="46" creationId="{341BFA31-6544-45C2-9DA0-9E1C5E0B1959}"/>
          </ac:spMkLst>
        </pc:spChg>
        <pc:picChg chg="add mod ord">
          <ac:chgData name="Alejandro Rodríguez López" userId="S::uo281827@uniovi.es::a293f24c-6c85-42fa-92d1-ed4654f0c3f7" providerId="AD" clId="Web-{05600296-1815-43C9-B1CC-BE66FA7B9F48}" dt="2023-05-06T11:49:33.892" v="905" actId="14100"/>
          <ac:picMkLst>
            <pc:docMk/>
            <pc:sldMk cId="4159821356" sldId="267"/>
            <ac:picMk id="9" creationId="{9EBB2945-DF25-B568-3FB6-B4DB8D8B8387}"/>
          </ac:picMkLst>
        </pc:picChg>
        <pc:picChg chg="add mod">
          <ac:chgData name="Alejandro Rodríguez López" userId="S::uo281827@uniovi.es::a293f24c-6c85-42fa-92d1-ed4654f0c3f7" providerId="AD" clId="Web-{05600296-1815-43C9-B1CC-BE66FA7B9F48}" dt="2023-05-06T11:49:37.798" v="906" actId="14100"/>
          <ac:picMkLst>
            <pc:docMk/>
            <pc:sldMk cId="4159821356" sldId="267"/>
            <ac:picMk id="10" creationId="{DD805FC1-9131-1BC4-4871-48D3025ED697}"/>
          </ac:picMkLst>
        </pc:picChg>
        <pc:picChg chg="del">
          <ac:chgData name="Alejandro Rodríguez López" userId="S::uo281827@uniovi.es::a293f24c-6c85-42fa-92d1-ed4654f0c3f7" providerId="AD" clId="Web-{05600296-1815-43C9-B1CC-BE66FA7B9F48}" dt="2023-05-06T11:47:06.917" v="887"/>
          <ac:picMkLst>
            <pc:docMk/>
            <pc:sldMk cId="4159821356" sldId="267"/>
            <ac:picMk id="11" creationId="{4F2BBBCE-6229-EDED-592E-B3A6B99032FC}"/>
          </ac:picMkLst>
        </pc:picChg>
        <pc:picChg chg="del">
          <ac:chgData name="Alejandro Rodríguez López" userId="S::uo281827@uniovi.es::a293f24c-6c85-42fa-92d1-ed4654f0c3f7" providerId="AD" clId="Web-{05600296-1815-43C9-B1CC-BE66FA7B9F48}" dt="2023-05-06T11:47:06.917" v="886"/>
          <ac:picMkLst>
            <pc:docMk/>
            <pc:sldMk cId="4159821356" sldId="267"/>
            <ac:picMk id="14" creationId="{D4C06FCE-059C-FF7C-F33A-7B9F4CD836EC}"/>
          </ac:picMkLst>
        </pc:picChg>
        <pc:picChg chg="del">
          <ac:chgData name="Alejandro Rodríguez López" userId="S::uo281827@uniovi.es::a293f24c-6c85-42fa-92d1-ed4654f0c3f7" providerId="AD" clId="Web-{05600296-1815-43C9-B1CC-BE66FA7B9F48}" dt="2023-05-06T11:47:06.917" v="885"/>
          <ac:picMkLst>
            <pc:docMk/>
            <pc:sldMk cId="4159821356" sldId="267"/>
            <ac:picMk id="15" creationId="{CA45E0BF-7DDC-E546-3461-C29E4DD24EA7}"/>
          </ac:picMkLst>
        </pc:picChg>
        <pc:picChg chg="del">
          <ac:chgData name="Alejandro Rodríguez López" userId="S::uo281827@uniovi.es::a293f24c-6c85-42fa-92d1-ed4654f0c3f7" providerId="AD" clId="Web-{05600296-1815-43C9-B1CC-BE66FA7B9F48}" dt="2023-05-06T11:47:06.917" v="884"/>
          <ac:picMkLst>
            <pc:docMk/>
            <pc:sldMk cId="4159821356" sldId="267"/>
            <ac:picMk id="16" creationId="{51876D21-891C-7852-6E1C-B7940DF0EBE8}"/>
          </ac:picMkLst>
        </pc:picChg>
        <pc:picChg chg="del">
          <ac:chgData name="Alejandro Rodríguez López" userId="S::uo281827@uniovi.es::a293f24c-6c85-42fa-92d1-ed4654f0c3f7" providerId="AD" clId="Web-{05600296-1815-43C9-B1CC-BE66FA7B9F48}" dt="2023-05-06T11:47:06.917" v="883"/>
          <ac:picMkLst>
            <pc:docMk/>
            <pc:sldMk cId="4159821356" sldId="267"/>
            <ac:picMk id="18" creationId="{393EBE17-D656-980D-B03E-FF09C7184EAA}"/>
          </ac:picMkLst>
        </pc:picChg>
        <pc:cxnChg chg="del">
          <ac:chgData name="Alejandro Rodríguez López" userId="S::uo281827@uniovi.es::a293f24c-6c85-42fa-92d1-ed4654f0c3f7" providerId="AD" clId="Web-{05600296-1815-43C9-B1CC-BE66FA7B9F48}" dt="2023-05-06T11:47:06.917" v="890"/>
          <ac:cxnSpMkLst>
            <pc:docMk/>
            <pc:sldMk cId="4159821356" sldId="267"/>
            <ac:cxnSpMk id="5" creationId="{5168B31A-F3B9-D30A-7A24-AAD96B16D3AB}"/>
          </ac:cxnSpMkLst>
        </pc:cxnChg>
        <pc:cxnChg chg="add mod">
          <ac:chgData name="Alejandro Rodríguez López" userId="S::uo281827@uniovi.es::a293f24c-6c85-42fa-92d1-ed4654f0c3f7" providerId="AD" clId="Web-{05600296-1815-43C9-B1CC-BE66FA7B9F48}" dt="2023-05-06T11:51:45.366" v="963"/>
          <ac:cxnSpMkLst>
            <pc:docMk/>
            <pc:sldMk cId="4159821356" sldId="267"/>
            <ac:cxnSpMk id="17" creationId="{4B6BC32A-8E1D-979C-9C99-7D1238819083}"/>
          </ac:cxnSpMkLst>
        </pc:cxnChg>
        <pc:cxnChg chg="add mod">
          <ac:chgData name="Alejandro Rodríguez López" userId="S::uo281827@uniovi.es::a293f24c-6c85-42fa-92d1-ed4654f0c3f7" providerId="AD" clId="Web-{05600296-1815-43C9-B1CC-BE66FA7B9F48}" dt="2023-05-06T11:52:01.351" v="966" actId="14100"/>
          <ac:cxnSpMkLst>
            <pc:docMk/>
            <pc:sldMk cId="4159821356" sldId="267"/>
            <ac:cxnSpMk id="19" creationId="{4501BAEE-BAFE-4CF5-FB65-3C2C04E58C57}"/>
          </ac:cxnSpMkLst>
        </pc:cxnChg>
        <pc:cxnChg chg="del">
          <ac:chgData name="Alejandro Rodríguez López" userId="S::uo281827@uniovi.es::a293f24c-6c85-42fa-92d1-ed4654f0c3f7" providerId="AD" clId="Web-{05600296-1815-43C9-B1CC-BE66FA7B9F48}" dt="2023-05-06T11:47:06.917" v="894"/>
          <ac:cxnSpMkLst>
            <pc:docMk/>
            <pc:sldMk cId="4159821356" sldId="267"/>
            <ac:cxnSpMk id="34" creationId="{F64F9B95-9045-48D2-B9F3-2927E98F54AA}"/>
          </ac:cxnSpMkLst>
        </pc:cxnChg>
        <pc:cxnChg chg="del">
          <ac:chgData name="Alejandro Rodríguez López" userId="S::uo281827@uniovi.es::a293f24c-6c85-42fa-92d1-ed4654f0c3f7" providerId="AD" clId="Web-{05600296-1815-43C9-B1CC-BE66FA7B9F48}" dt="2023-05-06T11:49:04.703" v="901"/>
          <ac:cxnSpMkLst>
            <pc:docMk/>
            <pc:sldMk cId="4159821356" sldId="267"/>
            <ac:cxnSpMk id="35" creationId="{085AA86F-6A4D-4BCB-A045-D992CDC2959B}"/>
          </ac:cxnSpMkLst>
        </pc:cxnChg>
        <pc:cxnChg chg="del">
          <ac:chgData name="Alejandro Rodríguez López" userId="S::uo281827@uniovi.es::a293f24c-6c85-42fa-92d1-ed4654f0c3f7" providerId="AD" clId="Web-{05600296-1815-43C9-B1CC-BE66FA7B9F48}" dt="2023-05-06T11:49:04.703" v="901"/>
          <ac:cxnSpMkLst>
            <pc:docMk/>
            <pc:sldMk cId="4159821356" sldId="267"/>
            <ac:cxnSpMk id="37" creationId="{EE2E603F-4A95-4FE8-BB06-211DFD75DBEF}"/>
          </ac:cxnSpMkLst>
        </pc:cxnChg>
        <pc:cxnChg chg="add">
          <ac:chgData name="Alejandro Rodríguez López" userId="S::uo281827@uniovi.es::a293f24c-6c85-42fa-92d1-ed4654f0c3f7" providerId="AD" clId="Web-{05600296-1815-43C9-B1CC-BE66FA7B9F48}" dt="2023-05-06T11:49:04.703" v="901"/>
          <ac:cxnSpMkLst>
            <pc:docMk/>
            <pc:sldMk cId="4159821356" sldId="267"/>
            <ac:cxnSpMk id="42" creationId="{F64F9B95-9045-48D2-B9F3-2927E98F54AA}"/>
          </ac:cxnSpMkLst>
        </pc:cxnChg>
        <pc:cxnChg chg="add">
          <ac:chgData name="Alejandro Rodríguez López" userId="S::uo281827@uniovi.es::a293f24c-6c85-42fa-92d1-ed4654f0c3f7" providerId="AD" clId="Web-{05600296-1815-43C9-B1CC-BE66FA7B9F48}" dt="2023-05-06T11:49:04.703" v="901"/>
          <ac:cxnSpMkLst>
            <pc:docMk/>
            <pc:sldMk cId="4159821356" sldId="267"/>
            <ac:cxnSpMk id="44" creationId="{085AA86F-6A4D-4BCB-A045-D992CDC2959B}"/>
          </ac:cxnSpMkLst>
        </pc:cxnChg>
        <pc:cxnChg chg="add">
          <ac:chgData name="Alejandro Rodríguez López" userId="S::uo281827@uniovi.es::a293f24c-6c85-42fa-92d1-ed4654f0c3f7" providerId="AD" clId="Web-{05600296-1815-43C9-B1CC-BE66FA7B9F48}" dt="2023-05-06T11:49:04.703" v="901"/>
          <ac:cxnSpMkLst>
            <pc:docMk/>
            <pc:sldMk cId="4159821356" sldId="267"/>
            <ac:cxnSpMk id="48" creationId="{DC36F877-5419-44C1-A2CD-376BDDDC3E41}"/>
          </ac:cxnSpMkLst>
        </pc:cxnChg>
      </pc:sldChg>
      <pc:sldChg chg="addSp delSp modSp add replId addAnim">
        <pc:chgData name="Alejandro Rodríguez López" userId="S::uo281827@uniovi.es::a293f24c-6c85-42fa-92d1-ed4654f0c3f7" providerId="AD" clId="Web-{05600296-1815-43C9-B1CC-BE66FA7B9F48}" dt="2023-05-06T12:00:17.560" v="1141"/>
        <pc:sldMkLst>
          <pc:docMk/>
          <pc:sldMk cId="2293168438" sldId="268"/>
        </pc:sldMkLst>
        <pc:spChg chg="mod ord">
          <ac:chgData name="Alejandro Rodríguez López" userId="S::uo281827@uniovi.es::a293f24c-6c85-42fa-92d1-ed4654f0c3f7" providerId="AD" clId="Web-{05600296-1815-43C9-B1CC-BE66FA7B9F48}" dt="2023-05-06T11:52:32.274" v="974"/>
          <ac:spMkLst>
            <pc:docMk/>
            <pc:sldMk cId="2293168438" sldId="268"/>
            <ac:spMk id="2" creationId="{CD0C5B03-D877-908B-8208-AAE7284B0D13}"/>
          </ac:spMkLst>
        </pc:spChg>
        <pc:spChg chg="add mod">
          <ac:chgData name="Alejandro Rodríguez López" userId="S::uo281827@uniovi.es::a293f24c-6c85-42fa-92d1-ed4654f0c3f7" providerId="AD" clId="Web-{05600296-1815-43C9-B1CC-BE66FA7B9F48}" dt="2023-05-06T11:53:09.495" v="979" actId="1076"/>
          <ac:spMkLst>
            <pc:docMk/>
            <pc:sldMk cId="2293168438" sldId="268"/>
            <ac:spMk id="3" creationId="{F00C115D-62D2-BA25-1643-22855E57F72B}"/>
          </ac:spMkLst>
        </pc:spChg>
        <pc:spChg chg="add del mod">
          <ac:chgData name="Alejandro Rodríguez López" userId="S::uo281827@uniovi.es::a293f24c-6c85-42fa-92d1-ed4654f0c3f7" providerId="AD" clId="Web-{05600296-1815-43C9-B1CC-BE66FA7B9F48}" dt="2023-05-06T11:53:40.871" v="986"/>
          <ac:spMkLst>
            <pc:docMk/>
            <pc:sldMk cId="2293168438" sldId="268"/>
            <ac:spMk id="4" creationId="{C0E36943-42A0-2F71-C0ED-225BB9B8671C}"/>
          </ac:spMkLst>
        </pc:spChg>
        <pc:spChg chg="add mod">
          <ac:chgData name="Alejandro Rodríguez López" userId="S::uo281827@uniovi.es::a293f24c-6c85-42fa-92d1-ed4654f0c3f7" providerId="AD" clId="Web-{05600296-1815-43C9-B1CC-BE66FA7B9F48}" dt="2023-05-06T11:53:58.153" v="990" actId="14100"/>
          <ac:spMkLst>
            <pc:docMk/>
            <pc:sldMk cId="2293168438" sldId="268"/>
            <ac:spMk id="5" creationId="{83C72184-E227-E286-904A-E58B5A7758B4}"/>
          </ac:spMkLst>
        </pc:spChg>
        <pc:spChg chg="add mod">
          <ac:chgData name="Alejandro Rodríguez López" userId="S::uo281827@uniovi.es::a293f24c-6c85-42fa-92d1-ed4654f0c3f7" providerId="AD" clId="Web-{05600296-1815-43C9-B1CC-BE66FA7B9F48}" dt="2023-05-06T11:54:44.858" v="996"/>
          <ac:spMkLst>
            <pc:docMk/>
            <pc:sldMk cId="2293168438" sldId="268"/>
            <ac:spMk id="6" creationId="{16F3D6B5-3DD0-F385-033E-3F52CBDC9945}"/>
          </ac:spMkLst>
        </pc:spChg>
        <pc:spChg chg="add mod">
          <ac:chgData name="Alejandro Rodríguez López" userId="S::uo281827@uniovi.es::a293f24c-6c85-42fa-92d1-ed4654f0c3f7" providerId="AD" clId="Web-{05600296-1815-43C9-B1CC-BE66FA7B9F48}" dt="2023-05-06T11:55:00.734" v="1017" actId="14100"/>
          <ac:spMkLst>
            <pc:docMk/>
            <pc:sldMk cId="2293168438" sldId="268"/>
            <ac:spMk id="7" creationId="{F7BD3D6B-E31B-DF3D-D853-FF953DCE0831}"/>
          </ac:spMkLst>
        </pc:spChg>
        <pc:spChg chg="add mod">
          <ac:chgData name="Alejandro Rodríguez López" userId="S::uo281827@uniovi.es::a293f24c-6c85-42fa-92d1-ed4654f0c3f7" providerId="AD" clId="Web-{05600296-1815-43C9-B1CC-BE66FA7B9F48}" dt="2023-05-06T12:00:17.560" v="1141"/>
          <ac:spMkLst>
            <pc:docMk/>
            <pc:sldMk cId="2293168438" sldId="268"/>
            <ac:spMk id="8" creationId="{42E190B0-84DF-1888-4B95-8EA55576870A}"/>
          </ac:spMkLst>
        </pc:spChg>
        <pc:spChg chg="add mod">
          <ac:chgData name="Alejandro Rodríguez López" userId="S::uo281827@uniovi.es::a293f24c-6c85-42fa-92d1-ed4654f0c3f7" providerId="AD" clId="Web-{05600296-1815-43C9-B1CC-BE66FA7B9F48}" dt="2023-05-06T12:00:17.560" v="1141"/>
          <ac:spMkLst>
            <pc:docMk/>
            <pc:sldMk cId="2293168438" sldId="268"/>
            <ac:spMk id="11" creationId="{B9BEA4B5-5CA0-C497-5697-433288DF24E8}"/>
          </ac:spMkLst>
        </pc:spChg>
        <pc:spChg chg="del">
          <ac:chgData name="Alejandro Rodríguez López" userId="S::uo281827@uniovi.es::a293f24c-6c85-42fa-92d1-ed4654f0c3f7" providerId="AD" clId="Web-{05600296-1815-43C9-B1CC-BE66FA7B9F48}" dt="2023-05-06T11:52:25.180" v="970"/>
          <ac:spMkLst>
            <pc:docMk/>
            <pc:sldMk cId="2293168438" sldId="268"/>
            <ac:spMk id="12" creationId="{F1941795-82A6-C34A-41A1-3D490E7E9003}"/>
          </ac:spMkLst>
        </pc:spChg>
        <pc:spChg chg="del">
          <ac:chgData name="Alejandro Rodríguez López" userId="S::uo281827@uniovi.es::a293f24c-6c85-42fa-92d1-ed4654f0c3f7" providerId="AD" clId="Web-{05600296-1815-43C9-B1CC-BE66FA7B9F48}" dt="2023-05-06T11:52:24.336" v="969"/>
          <ac:spMkLst>
            <pc:docMk/>
            <pc:sldMk cId="2293168438" sldId="268"/>
            <ac:spMk id="13" creationId="{B79BF979-5917-0B2E-7D15-D7D61682F8F8}"/>
          </ac:spMkLst>
        </pc:spChg>
        <pc:spChg chg="del">
          <ac:chgData name="Alejandro Rodríguez López" userId="S::uo281827@uniovi.es::a293f24c-6c85-42fa-92d1-ed4654f0c3f7" providerId="AD" clId="Web-{05600296-1815-43C9-B1CC-BE66FA7B9F48}" dt="2023-05-06T11:52:32.274" v="974"/>
          <ac:spMkLst>
            <pc:docMk/>
            <pc:sldMk cId="2293168438" sldId="268"/>
            <ac:spMk id="46" creationId="{341BFA31-6544-45C2-9DA0-9E1C5E0B1959}"/>
          </ac:spMkLst>
        </pc:spChg>
        <pc:spChg chg="add">
          <ac:chgData name="Alejandro Rodríguez López" userId="S::uo281827@uniovi.es::a293f24c-6c85-42fa-92d1-ed4654f0c3f7" providerId="AD" clId="Web-{05600296-1815-43C9-B1CC-BE66FA7B9F48}" dt="2023-05-06T11:52:32.274" v="974"/>
          <ac:spMkLst>
            <pc:docMk/>
            <pc:sldMk cId="2293168438" sldId="268"/>
            <ac:spMk id="57" creationId="{33E93247-6229-44AB-A550-739E971E690B}"/>
          </ac:spMkLst>
        </pc:spChg>
        <pc:spChg chg="add">
          <ac:chgData name="Alejandro Rodríguez López" userId="S::uo281827@uniovi.es::a293f24c-6c85-42fa-92d1-ed4654f0c3f7" providerId="AD" clId="Web-{05600296-1815-43C9-B1CC-BE66FA7B9F48}" dt="2023-05-06T11:52:32.274" v="974"/>
          <ac:spMkLst>
            <pc:docMk/>
            <pc:sldMk cId="2293168438" sldId="268"/>
            <ac:spMk id="59" creationId="{612349FF-7742-42ED-ADF3-238B5DDD176C}"/>
          </ac:spMkLst>
        </pc:spChg>
        <pc:picChg chg="del">
          <ac:chgData name="Alejandro Rodríguez López" userId="S::uo281827@uniovi.es::a293f24c-6c85-42fa-92d1-ed4654f0c3f7" providerId="AD" clId="Web-{05600296-1815-43C9-B1CC-BE66FA7B9F48}" dt="2023-05-06T11:52:21.727" v="968"/>
          <ac:picMkLst>
            <pc:docMk/>
            <pc:sldMk cId="2293168438" sldId="268"/>
            <ac:picMk id="9" creationId="{9EBB2945-DF25-B568-3FB6-B4DB8D8B8387}"/>
          </ac:picMkLst>
        </pc:picChg>
        <pc:picChg chg="mod">
          <ac:chgData name="Alejandro Rodríguez López" userId="S::uo281827@uniovi.es::a293f24c-6c85-42fa-92d1-ed4654f0c3f7" providerId="AD" clId="Web-{05600296-1815-43C9-B1CC-BE66FA7B9F48}" dt="2023-05-06T11:54:23.748" v="992" actId="14100"/>
          <ac:picMkLst>
            <pc:docMk/>
            <pc:sldMk cId="2293168438" sldId="268"/>
            <ac:picMk id="10" creationId="{DD805FC1-9131-1BC4-4871-48D3025ED697}"/>
          </ac:picMkLst>
        </pc:picChg>
        <pc:cxnChg chg="del">
          <ac:chgData name="Alejandro Rodríguez López" userId="S::uo281827@uniovi.es::a293f24c-6c85-42fa-92d1-ed4654f0c3f7" providerId="AD" clId="Web-{05600296-1815-43C9-B1CC-BE66FA7B9F48}" dt="2023-05-06T11:52:28.977" v="972"/>
          <ac:cxnSpMkLst>
            <pc:docMk/>
            <pc:sldMk cId="2293168438" sldId="268"/>
            <ac:cxnSpMk id="17" creationId="{4B6BC32A-8E1D-979C-9C99-7D1238819083}"/>
          </ac:cxnSpMkLst>
        </pc:cxnChg>
        <pc:cxnChg chg="del">
          <ac:chgData name="Alejandro Rodríguez López" userId="S::uo281827@uniovi.es::a293f24c-6c85-42fa-92d1-ed4654f0c3f7" providerId="AD" clId="Web-{05600296-1815-43C9-B1CC-BE66FA7B9F48}" dt="2023-05-06T11:52:28.243" v="971"/>
          <ac:cxnSpMkLst>
            <pc:docMk/>
            <pc:sldMk cId="2293168438" sldId="268"/>
            <ac:cxnSpMk id="19" creationId="{4501BAEE-BAFE-4CF5-FB65-3C2C04E58C57}"/>
          </ac:cxnSpMkLst>
        </pc:cxnChg>
        <pc:cxnChg chg="del">
          <ac:chgData name="Alejandro Rodríguez López" userId="S::uo281827@uniovi.es::a293f24c-6c85-42fa-92d1-ed4654f0c3f7" providerId="AD" clId="Web-{05600296-1815-43C9-B1CC-BE66FA7B9F48}" dt="2023-05-06T11:52:32.274" v="974"/>
          <ac:cxnSpMkLst>
            <pc:docMk/>
            <pc:sldMk cId="2293168438" sldId="268"/>
            <ac:cxnSpMk id="42" creationId="{F64F9B95-9045-48D2-B9F3-2927E98F54AA}"/>
          </ac:cxnSpMkLst>
        </pc:cxnChg>
        <pc:cxnChg chg="del">
          <ac:chgData name="Alejandro Rodríguez López" userId="S::uo281827@uniovi.es::a293f24c-6c85-42fa-92d1-ed4654f0c3f7" providerId="AD" clId="Web-{05600296-1815-43C9-B1CC-BE66FA7B9F48}" dt="2023-05-06T11:52:32.274" v="974"/>
          <ac:cxnSpMkLst>
            <pc:docMk/>
            <pc:sldMk cId="2293168438" sldId="268"/>
            <ac:cxnSpMk id="44" creationId="{085AA86F-6A4D-4BCB-A045-D992CDC2959B}"/>
          </ac:cxnSpMkLst>
        </pc:cxnChg>
        <pc:cxnChg chg="del">
          <ac:chgData name="Alejandro Rodríguez López" userId="S::uo281827@uniovi.es::a293f24c-6c85-42fa-92d1-ed4654f0c3f7" providerId="AD" clId="Web-{05600296-1815-43C9-B1CC-BE66FA7B9F48}" dt="2023-05-06T11:52:32.274" v="974"/>
          <ac:cxnSpMkLst>
            <pc:docMk/>
            <pc:sldMk cId="2293168438" sldId="268"/>
            <ac:cxnSpMk id="48" creationId="{DC36F877-5419-44C1-A2CD-376BDDDC3E41}"/>
          </ac:cxnSpMkLst>
        </pc:cxnChg>
        <pc:cxnChg chg="add">
          <ac:chgData name="Alejandro Rodríguez López" userId="S::uo281827@uniovi.es::a293f24c-6c85-42fa-92d1-ed4654f0c3f7" providerId="AD" clId="Web-{05600296-1815-43C9-B1CC-BE66FA7B9F48}" dt="2023-05-06T11:52:32.274" v="974"/>
          <ac:cxnSpMkLst>
            <pc:docMk/>
            <pc:sldMk cId="2293168438" sldId="268"/>
            <ac:cxnSpMk id="53" creationId="{F64F9B95-9045-48D2-B9F3-2927E98F54AA}"/>
          </ac:cxnSpMkLst>
        </pc:cxnChg>
        <pc:cxnChg chg="add">
          <ac:chgData name="Alejandro Rodríguez López" userId="S::uo281827@uniovi.es::a293f24c-6c85-42fa-92d1-ed4654f0c3f7" providerId="AD" clId="Web-{05600296-1815-43C9-B1CC-BE66FA7B9F48}" dt="2023-05-06T11:52:32.274" v="974"/>
          <ac:cxnSpMkLst>
            <pc:docMk/>
            <pc:sldMk cId="2293168438" sldId="268"/>
            <ac:cxnSpMk id="55" creationId="{085AA86F-6A4D-4BCB-A045-D992CDC2959B}"/>
          </ac:cxnSpMkLst>
        </pc:cxnChg>
      </pc:sldChg>
      <pc:sldChg chg="addSp delSp modSp add replId">
        <pc:chgData name="Alejandro Rodríguez López" userId="S::uo281827@uniovi.es::a293f24c-6c85-42fa-92d1-ed4654f0c3f7" providerId="AD" clId="Web-{05600296-1815-43C9-B1CC-BE66FA7B9F48}" dt="2023-05-06T12:00:17.560" v="1141"/>
        <pc:sldMkLst>
          <pc:docMk/>
          <pc:sldMk cId="2309026756" sldId="269"/>
        </pc:sldMkLst>
        <pc:spChg chg="del">
          <ac:chgData name="Alejandro Rodríguez López" userId="S::uo281827@uniovi.es::a293f24c-6c85-42fa-92d1-ed4654f0c3f7" providerId="AD" clId="Web-{05600296-1815-43C9-B1CC-BE66FA7B9F48}" dt="2023-05-06T11:56:23.565" v="1024"/>
          <ac:spMkLst>
            <pc:docMk/>
            <pc:sldMk cId="2309026756" sldId="269"/>
            <ac:spMk id="3" creationId="{F00C115D-62D2-BA25-1643-22855E57F72B}"/>
          </ac:spMkLst>
        </pc:spChg>
        <pc:spChg chg="add mod">
          <ac:chgData name="Alejandro Rodríguez López" userId="S::uo281827@uniovi.es::a293f24c-6c85-42fa-92d1-ed4654f0c3f7" providerId="AD" clId="Web-{05600296-1815-43C9-B1CC-BE66FA7B9F48}" dt="2023-05-06T11:56:41.254" v="1031"/>
          <ac:spMkLst>
            <pc:docMk/>
            <pc:sldMk cId="2309026756" sldId="269"/>
            <ac:spMk id="4" creationId="{68F2580D-870C-0B70-2296-D1991A281A45}"/>
          </ac:spMkLst>
        </pc:spChg>
        <pc:spChg chg="del">
          <ac:chgData name="Alejandro Rodríguez López" userId="S::uo281827@uniovi.es::a293f24c-6c85-42fa-92d1-ed4654f0c3f7" providerId="AD" clId="Web-{05600296-1815-43C9-B1CC-BE66FA7B9F48}" dt="2023-05-06T11:56:22.815" v="1023"/>
          <ac:spMkLst>
            <pc:docMk/>
            <pc:sldMk cId="2309026756" sldId="269"/>
            <ac:spMk id="5" creationId="{83C72184-E227-E286-904A-E58B5A7758B4}"/>
          </ac:spMkLst>
        </pc:spChg>
        <pc:spChg chg="del">
          <ac:chgData name="Alejandro Rodríguez López" userId="S::uo281827@uniovi.es::a293f24c-6c85-42fa-92d1-ed4654f0c3f7" providerId="AD" clId="Web-{05600296-1815-43C9-B1CC-BE66FA7B9F48}" dt="2023-05-06T11:56:21.378" v="1022"/>
          <ac:spMkLst>
            <pc:docMk/>
            <pc:sldMk cId="2309026756" sldId="269"/>
            <ac:spMk id="6" creationId="{16F3D6B5-3DD0-F385-033E-3F52CBDC9945}"/>
          </ac:spMkLst>
        </pc:spChg>
        <pc:spChg chg="del">
          <ac:chgData name="Alejandro Rodríguez López" userId="S::uo281827@uniovi.es::a293f24c-6c85-42fa-92d1-ed4654f0c3f7" providerId="AD" clId="Web-{05600296-1815-43C9-B1CC-BE66FA7B9F48}" dt="2023-05-06T11:56:20.034" v="1021"/>
          <ac:spMkLst>
            <pc:docMk/>
            <pc:sldMk cId="2309026756" sldId="269"/>
            <ac:spMk id="7" creationId="{F7BD3D6B-E31B-DF3D-D853-FF953DCE0831}"/>
          </ac:spMkLst>
        </pc:spChg>
        <pc:spChg chg="add del">
          <ac:chgData name="Alejandro Rodríguez López" userId="S::uo281827@uniovi.es::a293f24c-6c85-42fa-92d1-ed4654f0c3f7" providerId="AD" clId="Web-{05600296-1815-43C9-B1CC-BE66FA7B9F48}" dt="2023-05-06T11:56:31.472" v="1028"/>
          <ac:spMkLst>
            <pc:docMk/>
            <pc:sldMk cId="2309026756" sldId="269"/>
            <ac:spMk id="8" creationId="{D4B8B220-0FB0-8818-0D60-54DE669CC7F0}"/>
          </ac:spMkLst>
        </pc:spChg>
        <pc:spChg chg="add mod">
          <ac:chgData name="Alejandro Rodríguez López" userId="S::uo281827@uniovi.es::a293f24c-6c85-42fa-92d1-ed4654f0c3f7" providerId="AD" clId="Web-{05600296-1815-43C9-B1CC-BE66FA7B9F48}" dt="2023-05-06T11:56:59.504" v="1039"/>
          <ac:spMkLst>
            <pc:docMk/>
            <pc:sldMk cId="2309026756" sldId="269"/>
            <ac:spMk id="9" creationId="{251CE0ED-7043-A4A3-0C67-493CE2C094E3}"/>
          </ac:spMkLst>
        </pc:spChg>
        <pc:spChg chg="add del mod">
          <ac:chgData name="Alejandro Rodríguez López" userId="S::uo281827@uniovi.es::a293f24c-6c85-42fa-92d1-ed4654f0c3f7" providerId="AD" clId="Web-{05600296-1815-43C9-B1CC-BE66FA7B9F48}" dt="2023-05-06T11:58:05.929" v="1084" actId="1076"/>
          <ac:spMkLst>
            <pc:docMk/>
            <pc:sldMk cId="2309026756" sldId="269"/>
            <ac:spMk id="11" creationId="{7C013C4D-48FA-5AB6-A15C-214E9DB05543}"/>
          </ac:spMkLst>
        </pc:spChg>
        <pc:spChg chg="add mod">
          <ac:chgData name="Alejandro Rodríguez López" userId="S::uo281827@uniovi.es::a293f24c-6c85-42fa-92d1-ed4654f0c3f7" providerId="AD" clId="Web-{05600296-1815-43C9-B1CC-BE66FA7B9F48}" dt="2023-05-06T11:58:07.851" v="1085" actId="1076"/>
          <ac:spMkLst>
            <pc:docMk/>
            <pc:sldMk cId="2309026756" sldId="269"/>
            <ac:spMk id="12" creationId="{74D1357E-3509-C8F7-7093-9E9D8EF7B7FF}"/>
          </ac:spMkLst>
        </pc:spChg>
        <pc:spChg chg="add del">
          <ac:chgData name="Alejandro Rodríguez López" userId="S::uo281827@uniovi.es::a293f24c-6c85-42fa-92d1-ed4654f0c3f7" providerId="AD" clId="Web-{05600296-1815-43C9-B1CC-BE66FA7B9F48}" dt="2023-05-06T11:57:18.427" v="1055"/>
          <ac:spMkLst>
            <pc:docMk/>
            <pc:sldMk cId="2309026756" sldId="269"/>
            <ac:spMk id="13" creationId="{FB7485FA-02BB-3ED3-1A9C-059D266E64F8}"/>
          </ac:spMkLst>
        </pc:spChg>
        <pc:spChg chg="add mod">
          <ac:chgData name="Alejandro Rodríguez López" userId="S::uo281827@uniovi.es::a293f24c-6c85-42fa-92d1-ed4654f0c3f7" providerId="AD" clId="Web-{05600296-1815-43C9-B1CC-BE66FA7B9F48}" dt="2023-05-06T12:00:17.560" v="1141"/>
          <ac:spMkLst>
            <pc:docMk/>
            <pc:sldMk cId="2309026756" sldId="269"/>
            <ac:spMk id="14" creationId="{DF7367A8-8C2B-D5A2-972B-CDB02B407F18}"/>
          </ac:spMkLst>
        </pc:spChg>
        <pc:spChg chg="add mod">
          <ac:chgData name="Alejandro Rodríguez López" userId="S::uo281827@uniovi.es::a293f24c-6c85-42fa-92d1-ed4654f0c3f7" providerId="AD" clId="Web-{05600296-1815-43C9-B1CC-BE66FA7B9F48}" dt="2023-05-06T12:00:17.560" v="1141"/>
          <ac:spMkLst>
            <pc:docMk/>
            <pc:sldMk cId="2309026756" sldId="269"/>
            <ac:spMk id="15" creationId="{7D74CA97-962B-C1C8-EAFA-FE7D945BAE5C}"/>
          </ac:spMkLst>
        </pc:spChg>
        <pc:picChg chg="add del mod">
          <ac:chgData name="Alejandro Rodríguez López" userId="S::uo281827@uniovi.es::a293f24c-6c85-42fa-92d1-ed4654f0c3f7" providerId="AD" clId="Web-{05600296-1815-43C9-B1CC-BE66FA7B9F48}" dt="2023-05-06T11:56:48.238" v="1036" actId="1076"/>
          <ac:picMkLst>
            <pc:docMk/>
            <pc:sldMk cId="2309026756" sldId="269"/>
            <ac:picMk id="10" creationId="{DD805FC1-9131-1BC4-4871-48D3025ED697}"/>
          </ac:picMkLst>
        </pc:picChg>
      </pc:sldChg>
      <pc:sldMasterChg chg="modSp mod modSldLayout">
        <pc:chgData name="Alejandro Rodríguez López" userId="S::uo281827@uniovi.es::a293f24c-6c85-42fa-92d1-ed4654f0c3f7" providerId="AD" clId="Web-{05600296-1815-43C9-B1CC-BE66FA7B9F48}" dt="2023-05-06T12:00:17.560" v="1141"/>
        <pc:sldMasterMkLst>
          <pc:docMk/>
          <pc:sldMasterMk cId="4216993529" sldId="2147483699"/>
        </pc:sldMasterMkLst>
        <pc:spChg chg="mod">
          <ac:chgData name="Alejandro Rodríguez López" userId="S::uo281827@uniovi.es::a293f24c-6c85-42fa-92d1-ed4654f0c3f7" providerId="AD" clId="Web-{05600296-1815-43C9-B1CC-BE66FA7B9F48}" dt="2023-05-06T12:00:17.560" v="1141"/>
          <ac:spMkLst>
            <pc:docMk/>
            <pc:sldMasterMk cId="4216993529" sldId="2147483699"/>
            <ac:spMk id="5" creationId="{D19B6B78-577F-43F5-BAEE-BF72484C9850}"/>
          </ac:spMkLst>
        </pc:spChg>
        <pc:sldLayoutChg chg="modSp mod">
          <pc:chgData name="Alejandro Rodríguez López" userId="S::uo281827@uniovi.es::a293f24c-6c85-42fa-92d1-ed4654f0c3f7" providerId="AD" clId="Web-{05600296-1815-43C9-B1CC-BE66FA7B9F48}" dt="2023-05-06T12:00:17.560" v="1141"/>
          <pc:sldLayoutMkLst>
            <pc:docMk/>
            <pc:sldMasterMk cId="4216993529" sldId="2147483699"/>
            <pc:sldLayoutMk cId="2794321088" sldId="2147483688"/>
          </pc:sldLayoutMkLst>
          <pc:spChg chg="mod">
            <ac:chgData name="Alejandro Rodríguez López" userId="S::uo281827@uniovi.es::a293f24c-6c85-42fa-92d1-ed4654f0c3f7" providerId="AD" clId="Web-{05600296-1815-43C9-B1CC-BE66FA7B9F48}" dt="2023-05-06T12:00:17.560" v="1141"/>
            <ac:spMkLst>
              <pc:docMk/>
              <pc:sldMasterMk cId="4216993529" sldId="2147483699"/>
              <pc:sldLayoutMk cId="2794321088" sldId="2147483688"/>
              <ac:spMk id="8" creationId="{9153F7EF-507C-4CB3-86C5-8B34FFFC1D86}"/>
            </ac:spMkLst>
          </pc:spChg>
        </pc:sldLayoutChg>
        <pc:sldLayoutChg chg="modSp mod">
          <pc:chgData name="Alejandro Rodríguez López" userId="S::uo281827@uniovi.es::a293f24c-6c85-42fa-92d1-ed4654f0c3f7" providerId="AD" clId="Web-{05600296-1815-43C9-B1CC-BE66FA7B9F48}" dt="2023-05-06T12:00:17.560" v="1141"/>
          <pc:sldLayoutMkLst>
            <pc:docMk/>
            <pc:sldMasterMk cId="4216993529" sldId="2147483699"/>
            <pc:sldLayoutMk cId="2467277869" sldId="2147483689"/>
          </pc:sldLayoutMkLst>
          <pc:spChg chg="mod">
            <ac:chgData name="Alejandro Rodríguez López" userId="S::uo281827@uniovi.es::a293f24c-6c85-42fa-92d1-ed4654f0c3f7" providerId="AD" clId="Web-{05600296-1815-43C9-B1CC-BE66FA7B9F48}" dt="2023-05-06T12:00:17.560" v="1141"/>
            <ac:spMkLst>
              <pc:docMk/>
              <pc:sldMasterMk cId="4216993529" sldId="2147483699"/>
              <pc:sldLayoutMk cId="2467277869" sldId="2147483689"/>
              <ac:spMk id="3" creationId="{3E021C19-210E-46B0-9036-5D8AECC9260C}"/>
            </ac:spMkLst>
          </pc:spChg>
        </pc:sldLayoutChg>
        <pc:sldLayoutChg chg="modSp mod">
          <pc:chgData name="Alejandro Rodríguez López" userId="S::uo281827@uniovi.es::a293f24c-6c85-42fa-92d1-ed4654f0c3f7" providerId="AD" clId="Web-{05600296-1815-43C9-B1CC-BE66FA7B9F48}" dt="2023-05-06T12:00:17.560" v="1141"/>
          <pc:sldLayoutMkLst>
            <pc:docMk/>
            <pc:sldMasterMk cId="4216993529" sldId="2147483699"/>
            <pc:sldLayoutMk cId="3505597471" sldId="2147483690"/>
          </pc:sldLayoutMkLst>
          <pc:spChg chg="mod">
            <ac:chgData name="Alejandro Rodríguez López" userId="S::uo281827@uniovi.es::a293f24c-6c85-42fa-92d1-ed4654f0c3f7" providerId="AD" clId="Web-{05600296-1815-43C9-B1CC-BE66FA7B9F48}" dt="2023-05-06T12:00:17.560" v="1141"/>
            <ac:spMkLst>
              <pc:docMk/>
              <pc:sldMasterMk cId="4216993529" sldId="2147483699"/>
              <pc:sldLayoutMk cId="3505597471" sldId="2147483690"/>
              <ac:spMk id="6" creationId="{78042128-DAB4-481C-BEE6-3523E8E88BAD}"/>
            </ac:spMkLst>
          </pc:spChg>
        </pc:sldLayoutChg>
        <pc:sldLayoutChg chg="modSp mod">
          <pc:chgData name="Alejandro Rodríguez López" userId="S::uo281827@uniovi.es::a293f24c-6c85-42fa-92d1-ed4654f0c3f7" providerId="AD" clId="Web-{05600296-1815-43C9-B1CC-BE66FA7B9F48}" dt="2023-05-06T12:00:17.560" v="1141"/>
          <pc:sldLayoutMkLst>
            <pc:docMk/>
            <pc:sldMasterMk cId="4216993529" sldId="2147483699"/>
            <pc:sldLayoutMk cId="552700700" sldId="2147483691"/>
          </pc:sldLayoutMkLst>
          <pc:spChg chg="mod">
            <ac:chgData name="Alejandro Rodríguez López" userId="S::uo281827@uniovi.es::a293f24c-6c85-42fa-92d1-ed4654f0c3f7" providerId="AD" clId="Web-{05600296-1815-43C9-B1CC-BE66FA7B9F48}" dt="2023-05-06T12:00:17.560" v="1141"/>
            <ac:spMkLst>
              <pc:docMk/>
              <pc:sldMasterMk cId="4216993529" sldId="2147483699"/>
              <pc:sldLayoutMk cId="552700700" sldId="2147483691"/>
              <ac:spMk id="6" creationId="{422E5541-B6DE-45E8-BCFE-0DFC4F574079}"/>
            </ac:spMkLst>
          </pc:spChg>
        </pc:sldLayoutChg>
        <pc:sldLayoutChg chg="modSp mod">
          <pc:chgData name="Alejandro Rodríguez López" userId="S::uo281827@uniovi.es::a293f24c-6c85-42fa-92d1-ed4654f0c3f7" providerId="AD" clId="Web-{05600296-1815-43C9-B1CC-BE66FA7B9F48}" dt="2023-05-06T12:00:17.560" v="1141"/>
          <pc:sldLayoutMkLst>
            <pc:docMk/>
            <pc:sldMasterMk cId="4216993529" sldId="2147483699"/>
            <pc:sldLayoutMk cId="918487127" sldId="2147483692"/>
          </pc:sldLayoutMkLst>
          <pc:spChg chg="mod">
            <ac:chgData name="Alejandro Rodríguez López" userId="S::uo281827@uniovi.es::a293f24c-6c85-42fa-92d1-ed4654f0c3f7" providerId="AD" clId="Web-{05600296-1815-43C9-B1CC-BE66FA7B9F48}" dt="2023-05-06T12:00:17.560" v="1141"/>
            <ac:spMkLst>
              <pc:docMk/>
              <pc:sldMasterMk cId="4216993529" sldId="2147483699"/>
              <pc:sldLayoutMk cId="918487127" sldId="2147483692"/>
              <ac:spMk id="5" creationId="{06647FC7-8124-4F70-A849-B6BCC5189CC3}"/>
            </ac:spMkLst>
          </pc:spChg>
        </pc:sldLayoutChg>
        <pc:sldLayoutChg chg="modSp mod">
          <pc:chgData name="Alejandro Rodríguez López" userId="S::uo281827@uniovi.es::a293f24c-6c85-42fa-92d1-ed4654f0c3f7" providerId="AD" clId="Web-{05600296-1815-43C9-B1CC-BE66FA7B9F48}" dt="2023-05-06T12:00:17.560" v="1141"/>
          <pc:sldLayoutMkLst>
            <pc:docMk/>
            <pc:sldMasterMk cId="4216993529" sldId="2147483699"/>
            <pc:sldLayoutMk cId="532721578" sldId="2147483693"/>
          </pc:sldLayoutMkLst>
          <pc:spChg chg="mod">
            <ac:chgData name="Alejandro Rodríguez López" userId="S::uo281827@uniovi.es::a293f24c-6c85-42fa-92d1-ed4654f0c3f7" providerId="AD" clId="Web-{05600296-1815-43C9-B1CC-BE66FA7B9F48}" dt="2023-05-06T12:00:17.560" v="1141"/>
            <ac:spMkLst>
              <pc:docMk/>
              <pc:sldMasterMk cId="4216993529" sldId="2147483699"/>
              <pc:sldLayoutMk cId="532721578" sldId="2147483693"/>
              <ac:spMk id="4" creationId="{68BF8F05-876F-49D8-AE30-5BB2A91ECD59}"/>
            </ac:spMkLst>
          </pc:spChg>
        </pc:sldLayoutChg>
        <pc:sldLayoutChg chg="modSp mod">
          <pc:chgData name="Alejandro Rodríguez López" userId="S::uo281827@uniovi.es::a293f24c-6c85-42fa-92d1-ed4654f0c3f7" providerId="AD" clId="Web-{05600296-1815-43C9-B1CC-BE66FA7B9F48}" dt="2023-05-06T12:00:17.560" v="1141"/>
          <pc:sldLayoutMkLst>
            <pc:docMk/>
            <pc:sldMasterMk cId="4216993529" sldId="2147483699"/>
            <pc:sldLayoutMk cId="2901484376" sldId="2147483694"/>
          </pc:sldLayoutMkLst>
          <pc:spChg chg="mod">
            <ac:chgData name="Alejandro Rodríguez López" userId="S::uo281827@uniovi.es::a293f24c-6c85-42fa-92d1-ed4654f0c3f7" providerId="AD" clId="Web-{05600296-1815-43C9-B1CC-BE66FA7B9F48}" dt="2023-05-06T12:00:17.560" v="1141"/>
            <ac:spMkLst>
              <pc:docMk/>
              <pc:sldMasterMk cId="4216993529" sldId="2147483699"/>
              <pc:sldLayoutMk cId="2901484376" sldId="2147483694"/>
              <ac:spMk id="5" creationId="{55021651-B786-4A39-A10F-F5231D0A2C5E}"/>
            </ac:spMkLst>
          </pc:spChg>
        </pc:sldLayoutChg>
        <pc:sldLayoutChg chg="modSp mod">
          <pc:chgData name="Alejandro Rodríguez López" userId="S::uo281827@uniovi.es::a293f24c-6c85-42fa-92d1-ed4654f0c3f7" providerId="AD" clId="Web-{05600296-1815-43C9-B1CC-BE66FA7B9F48}" dt="2023-05-06T12:00:17.560" v="1141"/>
          <pc:sldLayoutMkLst>
            <pc:docMk/>
            <pc:sldMasterMk cId="4216993529" sldId="2147483699"/>
            <pc:sldLayoutMk cId="2855940090" sldId="2147483695"/>
          </pc:sldLayoutMkLst>
          <pc:spChg chg="mod">
            <ac:chgData name="Alejandro Rodríguez López" userId="S::uo281827@uniovi.es::a293f24c-6c85-42fa-92d1-ed4654f0c3f7" providerId="AD" clId="Web-{05600296-1815-43C9-B1CC-BE66FA7B9F48}" dt="2023-05-06T12:00:17.560" v="1141"/>
            <ac:spMkLst>
              <pc:docMk/>
              <pc:sldMasterMk cId="4216993529" sldId="2147483699"/>
              <pc:sldLayoutMk cId="2855940090" sldId="2147483695"/>
              <ac:spMk id="5" creationId="{52680305-1AD7-482D-BFFD-6CDB83AB39A4}"/>
            </ac:spMkLst>
          </pc:spChg>
        </pc:sldLayoutChg>
        <pc:sldLayoutChg chg="modSp mod">
          <pc:chgData name="Alejandro Rodríguez López" userId="S::uo281827@uniovi.es::a293f24c-6c85-42fa-92d1-ed4654f0c3f7" providerId="AD" clId="Web-{05600296-1815-43C9-B1CC-BE66FA7B9F48}" dt="2023-05-06T12:00:17.560" v="1141"/>
          <pc:sldLayoutMkLst>
            <pc:docMk/>
            <pc:sldMasterMk cId="4216993529" sldId="2147483699"/>
            <pc:sldLayoutMk cId="2487130032" sldId="2147483696"/>
          </pc:sldLayoutMkLst>
          <pc:spChg chg="mod">
            <ac:chgData name="Alejandro Rodríguez López" userId="S::uo281827@uniovi.es::a293f24c-6c85-42fa-92d1-ed4654f0c3f7" providerId="AD" clId="Web-{05600296-1815-43C9-B1CC-BE66FA7B9F48}" dt="2023-05-06T12:00:17.560" v="1141"/>
            <ac:spMkLst>
              <pc:docMk/>
              <pc:sldMasterMk cId="4216993529" sldId="2147483699"/>
              <pc:sldLayoutMk cId="2487130032" sldId="2147483696"/>
              <ac:spMk id="5" creationId="{39D13D38-5DF1-443B-8A12-71E834FDC6A1}"/>
            </ac:spMkLst>
          </pc:spChg>
        </pc:sldLayoutChg>
        <pc:sldLayoutChg chg="modSp mod">
          <pc:chgData name="Alejandro Rodríguez López" userId="S::uo281827@uniovi.es::a293f24c-6c85-42fa-92d1-ed4654f0c3f7" providerId="AD" clId="Web-{05600296-1815-43C9-B1CC-BE66FA7B9F48}" dt="2023-05-06T12:00:17.560" v="1141"/>
          <pc:sldLayoutMkLst>
            <pc:docMk/>
            <pc:sldMasterMk cId="4216993529" sldId="2147483699"/>
            <pc:sldLayoutMk cId="3423955000" sldId="2147483697"/>
          </pc:sldLayoutMkLst>
          <pc:spChg chg="mod">
            <ac:chgData name="Alejandro Rodríguez López" userId="S::uo281827@uniovi.es::a293f24c-6c85-42fa-92d1-ed4654f0c3f7" providerId="AD" clId="Web-{05600296-1815-43C9-B1CC-BE66FA7B9F48}" dt="2023-05-06T12:00:17.560" v="1141"/>
            <ac:spMkLst>
              <pc:docMk/>
              <pc:sldMasterMk cId="4216993529" sldId="2147483699"/>
              <pc:sldLayoutMk cId="3423955000" sldId="2147483697"/>
              <ac:spMk id="5" creationId="{B1DB149C-CC63-4E3A-A83D-EF637EB51979}"/>
            </ac:spMkLst>
          </pc:spChg>
        </pc:sldLayoutChg>
        <pc:sldLayoutChg chg="modSp mod">
          <pc:chgData name="Alejandro Rodríguez López" userId="S::uo281827@uniovi.es::a293f24c-6c85-42fa-92d1-ed4654f0c3f7" providerId="AD" clId="Web-{05600296-1815-43C9-B1CC-BE66FA7B9F48}" dt="2023-05-06T12:00:17.560" v="1141"/>
          <pc:sldLayoutMkLst>
            <pc:docMk/>
            <pc:sldMasterMk cId="4216993529" sldId="2147483699"/>
            <pc:sldLayoutMk cId="684594" sldId="2147483698"/>
          </pc:sldLayoutMkLst>
          <pc:spChg chg="mod">
            <ac:chgData name="Alejandro Rodríguez López" userId="S::uo281827@uniovi.es::a293f24c-6c85-42fa-92d1-ed4654f0c3f7" providerId="AD" clId="Web-{05600296-1815-43C9-B1CC-BE66FA7B9F48}" dt="2023-05-06T12:00:17.560" v="1141"/>
            <ac:spMkLst>
              <pc:docMk/>
              <pc:sldMasterMk cId="4216993529" sldId="2147483699"/>
              <pc:sldLayoutMk cId="684594" sldId="2147483698"/>
              <ac:spMk id="6" creationId="{8AF334AD-FB29-4355-B5CF-85E61B4F3409}"/>
            </ac:spMkLst>
          </pc:spChg>
        </pc:sldLayoutChg>
      </pc:sldMasterChg>
    </pc:docChg>
  </pc:docChgLst>
  <pc:docChgLst>
    <pc:chgData name="Rubén Martínez Ginzo" userId="S::uo282651@uniovi.es::da9ba608-9af4-417d-867f-1240f84a6b62" providerId="AD" clId="Web-{C2C89DD8-C74B-4D55-9AB2-5B200BC8726A}"/>
    <pc:docChg chg="addSld delSld modSld">
      <pc:chgData name="Rubén Martínez Ginzo" userId="S::uo282651@uniovi.es::da9ba608-9af4-417d-867f-1240f84a6b62" providerId="AD" clId="Web-{C2C89DD8-C74B-4D55-9AB2-5B200BC8726A}" dt="2023-05-09T10:01:02.754" v="21"/>
      <pc:docMkLst>
        <pc:docMk/>
      </pc:docMkLst>
      <pc:sldChg chg="modSp">
        <pc:chgData name="Rubén Martínez Ginzo" userId="S::uo282651@uniovi.es::da9ba608-9af4-417d-867f-1240f84a6b62" providerId="AD" clId="Web-{C2C89DD8-C74B-4D55-9AB2-5B200BC8726A}" dt="2023-05-09T09:56:14.388" v="19" actId="20577"/>
        <pc:sldMkLst>
          <pc:docMk/>
          <pc:sldMk cId="2811387649" sldId="276"/>
        </pc:sldMkLst>
        <pc:spChg chg="mod">
          <ac:chgData name="Rubén Martínez Ginzo" userId="S::uo282651@uniovi.es::da9ba608-9af4-417d-867f-1240f84a6b62" providerId="AD" clId="Web-{C2C89DD8-C74B-4D55-9AB2-5B200BC8726A}" dt="2023-05-09T09:56:14.388" v="19" actId="20577"/>
          <ac:spMkLst>
            <pc:docMk/>
            <pc:sldMk cId="2811387649" sldId="276"/>
            <ac:spMk id="8" creationId="{1045D336-B9C3-6290-B883-A9DA4487B611}"/>
          </ac:spMkLst>
        </pc:spChg>
      </pc:sldChg>
      <pc:sldChg chg="addSp delSp modSp mod setBg">
        <pc:chgData name="Rubén Martínez Ginzo" userId="S::uo282651@uniovi.es::da9ba608-9af4-417d-867f-1240f84a6b62" providerId="AD" clId="Web-{C2C89DD8-C74B-4D55-9AB2-5B200BC8726A}" dt="2023-05-09T09:55:25.137" v="15" actId="20577"/>
        <pc:sldMkLst>
          <pc:docMk/>
          <pc:sldMk cId="2733629075" sldId="286"/>
        </pc:sldMkLst>
        <pc:spChg chg="mod">
          <ac:chgData name="Rubén Martínez Ginzo" userId="S::uo282651@uniovi.es::da9ba608-9af4-417d-867f-1240f84a6b62" providerId="AD" clId="Web-{C2C89DD8-C74B-4D55-9AB2-5B200BC8726A}" dt="2023-05-09T09:54:40.136" v="3"/>
          <ac:spMkLst>
            <pc:docMk/>
            <pc:sldMk cId="2733629075" sldId="286"/>
            <ac:spMk id="2" creationId="{152EE5F2-B069-F575-5E7F-F9543C462EF4}"/>
          </ac:spMkLst>
        </pc:spChg>
        <pc:spChg chg="mod">
          <ac:chgData name="Rubén Martínez Ginzo" userId="S::uo282651@uniovi.es::da9ba608-9af4-417d-867f-1240f84a6b62" providerId="AD" clId="Web-{C2C89DD8-C74B-4D55-9AB2-5B200BC8726A}" dt="2023-05-09T09:55:25.137" v="15" actId="20577"/>
          <ac:spMkLst>
            <pc:docMk/>
            <pc:sldMk cId="2733629075" sldId="286"/>
            <ac:spMk id="3" creationId="{42B27D75-6559-F0DD-56CE-1B197AFE797B}"/>
          </ac:spMkLst>
        </pc:spChg>
        <pc:spChg chg="mod">
          <ac:chgData name="Rubén Martínez Ginzo" userId="S::uo282651@uniovi.es::da9ba608-9af4-417d-867f-1240f84a6b62" providerId="AD" clId="Web-{C2C89DD8-C74B-4D55-9AB2-5B200BC8726A}" dt="2023-05-09T09:54:40.136" v="3"/>
          <ac:spMkLst>
            <pc:docMk/>
            <pc:sldMk cId="2733629075" sldId="286"/>
            <ac:spMk id="4" creationId="{8FBBBCCB-0EDA-3EC3-3E68-DF2D1339C3B9}"/>
          </ac:spMkLst>
        </pc:spChg>
        <pc:spChg chg="mod">
          <ac:chgData name="Rubén Martínez Ginzo" userId="S::uo282651@uniovi.es::da9ba608-9af4-417d-867f-1240f84a6b62" providerId="AD" clId="Web-{C2C89DD8-C74B-4D55-9AB2-5B200BC8726A}" dt="2023-05-09T09:54:40.136" v="3"/>
          <ac:spMkLst>
            <pc:docMk/>
            <pc:sldMk cId="2733629075" sldId="286"/>
            <ac:spMk id="5" creationId="{132713CD-9A82-35EC-F287-82F9BE088B98}"/>
          </ac:spMkLst>
        </pc:spChg>
        <pc:spChg chg="add del">
          <ac:chgData name="Rubén Martínez Ginzo" userId="S::uo282651@uniovi.es::da9ba608-9af4-417d-867f-1240f84a6b62" providerId="AD" clId="Web-{C2C89DD8-C74B-4D55-9AB2-5B200BC8726A}" dt="2023-05-09T09:54:40.121" v="2"/>
          <ac:spMkLst>
            <pc:docMk/>
            <pc:sldMk cId="2733629075" sldId="286"/>
            <ac:spMk id="11" creationId="{E49D7415-2F11-44C2-B6AA-13A25B6814B9}"/>
          </ac:spMkLst>
        </pc:spChg>
        <pc:spChg chg="add">
          <ac:chgData name="Rubén Martínez Ginzo" userId="S::uo282651@uniovi.es::da9ba608-9af4-417d-867f-1240f84a6b62" providerId="AD" clId="Web-{C2C89DD8-C74B-4D55-9AB2-5B200BC8726A}" dt="2023-05-09T09:54:40.136" v="3"/>
          <ac:spMkLst>
            <pc:docMk/>
            <pc:sldMk cId="2733629075" sldId="286"/>
            <ac:spMk id="15" creationId="{E49D7415-2F11-44C2-B6AA-13A25B6814B9}"/>
          </ac:spMkLst>
        </pc:spChg>
        <pc:picChg chg="add mod ord">
          <ac:chgData name="Rubén Martínez Ginzo" userId="S::uo282651@uniovi.es::da9ba608-9af4-417d-867f-1240f84a6b62" providerId="AD" clId="Web-{C2C89DD8-C74B-4D55-9AB2-5B200BC8726A}" dt="2023-05-09T09:55:17.481" v="13" actId="1076"/>
          <ac:picMkLst>
            <pc:docMk/>
            <pc:sldMk cId="2733629075" sldId="286"/>
            <ac:picMk id="6" creationId="{0E978FCC-E42D-8753-57D6-557FDAE40D28}"/>
          </ac:picMkLst>
        </pc:picChg>
        <pc:picChg chg="add mod">
          <ac:chgData name="Rubén Martínez Ginzo" userId="S::uo282651@uniovi.es::da9ba608-9af4-417d-867f-1240f84a6b62" providerId="AD" clId="Web-{C2C89DD8-C74B-4D55-9AB2-5B200BC8726A}" dt="2023-05-09T09:55:19.137" v="14" actId="1076"/>
          <ac:picMkLst>
            <pc:docMk/>
            <pc:sldMk cId="2733629075" sldId="286"/>
            <ac:picMk id="7" creationId="{08257A60-48DD-7A04-6AED-1A5BBCAD5581}"/>
          </ac:picMkLst>
        </pc:picChg>
        <pc:cxnChg chg="add del">
          <ac:chgData name="Rubén Martínez Ginzo" userId="S::uo282651@uniovi.es::da9ba608-9af4-417d-867f-1240f84a6b62" providerId="AD" clId="Web-{C2C89DD8-C74B-4D55-9AB2-5B200BC8726A}" dt="2023-05-09T09:54:40.121" v="2"/>
          <ac:cxnSpMkLst>
            <pc:docMk/>
            <pc:sldMk cId="2733629075" sldId="286"/>
            <ac:cxnSpMk id="13" creationId="{D2E57F3D-33BE-4306-87E6-245763719516}"/>
          </ac:cxnSpMkLst>
        </pc:cxnChg>
        <pc:cxnChg chg="add">
          <ac:chgData name="Rubén Martínez Ginzo" userId="S::uo282651@uniovi.es::da9ba608-9af4-417d-867f-1240f84a6b62" providerId="AD" clId="Web-{C2C89DD8-C74B-4D55-9AB2-5B200BC8726A}" dt="2023-05-09T09:54:40.136" v="3"/>
          <ac:cxnSpMkLst>
            <pc:docMk/>
            <pc:sldMk cId="2733629075" sldId="286"/>
            <ac:cxnSpMk id="16" creationId="{D2E57F3D-33BE-4306-87E6-245763719516}"/>
          </ac:cxnSpMkLst>
        </pc:cxnChg>
      </pc:sldChg>
      <pc:sldChg chg="del">
        <pc:chgData name="Rubén Martínez Ginzo" userId="S::uo282651@uniovi.es::da9ba608-9af4-417d-867f-1240f84a6b62" providerId="AD" clId="Web-{C2C89DD8-C74B-4D55-9AB2-5B200BC8726A}" dt="2023-05-09T09:55:50.404" v="16"/>
        <pc:sldMkLst>
          <pc:docMk/>
          <pc:sldMk cId="2995373837" sldId="287"/>
        </pc:sldMkLst>
      </pc:sldChg>
      <pc:sldChg chg="new del">
        <pc:chgData name="Rubén Martínez Ginzo" userId="S::uo282651@uniovi.es::da9ba608-9af4-417d-867f-1240f84a6b62" providerId="AD" clId="Web-{C2C89DD8-C74B-4D55-9AB2-5B200BC8726A}" dt="2023-05-09T10:01:02.754" v="21"/>
        <pc:sldMkLst>
          <pc:docMk/>
          <pc:sldMk cId="1423450773" sldId="294"/>
        </pc:sldMkLst>
      </pc:sldChg>
    </pc:docChg>
  </pc:docChgLst>
  <pc:docChgLst>
    <pc:chgData name="Rubén Martínez Ginzo" userId="S::uo282651@uniovi.es::da9ba608-9af4-417d-867f-1240f84a6b62" providerId="AD" clId="Web-{955699FB-D1D0-4AED-9A92-E5EEFAE93B52}"/>
    <pc:docChg chg="modSld">
      <pc:chgData name="Rubén Martínez Ginzo" userId="S::uo282651@uniovi.es::da9ba608-9af4-417d-867f-1240f84a6b62" providerId="AD" clId="Web-{955699FB-D1D0-4AED-9A92-E5EEFAE93B52}" dt="2023-05-09T09:45:46.295" v="5" actId="1076"/>
      <pc:docMkLst>
        <pc:docMk/>
      </pc:docMkLst>
      <pc:sldChg chg="modSp">
        <pc:chgData name="Rubén Martínez Ginzo" userId="S::uo282651@uniovi.es::da9ba608-9af4-417d-867f-1240f84a6b62" providerId="AD" clId="Web-{955699FB-D1D0-4AED-9A92-E5EEFAE93B52}" dt="2023-05-09T09:45:46.295" v="5" actId="1076"/>
        <pc:sldMkLst>
          <pc:docMk/>
          <pc:sldMk cId="2102985739" sldId="272"/>
        </pc:sldMkLst>
        <pc:spChg chg="mod">
          <ac:chgData name="Rubén Martínez Ginzo" userId="S::uo282651@uniovi.es::da9ba608-9af4-417d-867f-1240f84a6b62" providerId="AD" clId="Web-{955699FB-D1D0-4AED-9A92-E5EEFAE93B52}" dt="2023-05-09T09:45:46.295" v="5" actId="1076"/>
          <ac:spMkLst>
            <pc:docMk/>
            <pc:sldMk cId="2102985739" sldId="272"/>
            <ac:spMk id="6" creationId="{5C0144A6-4096-249C-5216-05CCD1159F07}"/>
          </ac:spMkLst>
        </pc:spChg>
      </pc:sldChg>
      <pc:sldChg chg="modSp">
        <pc:chgData name="Rubén Martínez Ginzo" userId="S::uo282651@uniovi.es::da9ba608-9af4-417d-867f-1240f84a6b62" providerId="AD" clId="Web-{955699FB-D1D0-4AED-9A92-E5EEFAE93B52}" dt="2023-05-09T09:39:13.860" v="1" actId="20577"/>
        <pc:sldMkLst>
          <pc:docMk/>
          <pc:sldMk cId="429573196" sldId="279"/>
        </pc:sldMkLst>
        <pc:spChg chg="mod">
          <ac:chgData name="Rubén Martínez Ginzo" userId="S::uo282651@uniovi.es::da9ba608-9af4-417d-867f-1240f84a6b62" providerId="AD" clId="Web-{955699FB-D1D0-4AED-9A92-E5EEFAE93B52}" dt="2023-05-09T09:39:13.860" v="1" actId="20577"/>
          <ac:spMkLst>
            <pc:docMk/>
            <pc:sldMk cId="429573196" sldId="279"/>
            <ac:spMk id="3" creationId="{2B0F740C-69A0-5806-6EFF-5C2CB3A38D6E}"/>
          </ac:spMkLst>
        </pc:spChg>
      </pc:sldChg>
      <pc:sldChg chg="modSp">
        <pc:chgData name="Rubén Martínez Ginzo" userId="S::uo282651@uniovi.es::da9ba608-9af4-417d-867f-1240f84a6b62" providerId="AD" clId="Web-{955699FB-D1D0-4AED-9A92-E5EEFAE93B52}" dt="2023-05-09T09:36:40.599" v="0" actId="1076"/>
        <pc:sldMkLst>
          <pc:docMk/>
          <pc:sldMk cId="1336478183" sldId="285"/>
        </pc:sldMkLst>
        <pc:picChg chg="mod">
          <ac:chgData name="Rubén Martínez Ginzo" userId="S::uo282651@uniovi.es::da9ba608-9af4-417d-867f-1240f84a6b62" providerId="AD" clId="Web-{955699FB-D1D0-4AED-9A92-E5EEFAE93B52}" dt="2023-05-09T09:36:40.599" v="0" actId="1076"/>
          <ac:picMkLst>
            <pc:docMk/>
            <pc:sldMk cId="1336478183" sldId="285"/>
            <ac:picMk id="6" creationId="{E01A5AEB-ADAC-1AFB-B398-4847EC23B6D2}"/>
          </ac:picMkLst>
        </pc:picChg>
      </pc:sldChg>
    </pc:docChg>
  </pc:docChgLst>
  <pc:docChgLst>
    <pc:chgData name="Manuel Revilla Hernández" userId="S::uo281932@uniovi.es::d5d35d3c-120a-4170-a45b-b9d6aa2c7590" providerId="AD" clId="Web-{7A07E3B1-7235-4D54-8A01-8DA3CE6EA037}"/>
    <pc:docChg chg="modSld">
      <pc:chgData name="Manuel Revilla Hernández" userId="S::uo281932@uniovi.es::d5d35d3c-120a-4170-a45b-b9d6aa2c7590" providerId="AD" clId="Web-{7A07E3B1-7235-4D54-8A01-8DA3CE6EA037}" dt="2023-05-05T08:15:06.724" v="293" actId="20577"/>
      <pc:docMkLst>
        <pc:docMk/>
      </pc:docMkLst>
      <pc:sldChg chg="modSp">
        <pc:chgData name="Manuel Revilla Hernández" userId="S::uo281932@uniovi.es::d5d35d3c-120a-4170-a45b-b9d6aa2c7590" providerId="AD" clId="Web-{7A07E3B1-7235-4D54-8A01-8DA3CE6EA037}" dt="2023-05-05T08:10:49.909" v="152" actId="20577"/>
        <pc:sldMkLst>
          <pc:docMk/>
          <pc:sldMk cId="2406273178" sldId="256"/>
        </pc:sldMkLst>
        <pc:spChg chg="mod">
          <ac:chgData name="Manuel Revilla Hernández" userId="S::uo281932@uniovi.es::d5d35d3c-120a-4170-a45b-b9d6aa2c7590" providerId="AD" clId="Web-{7A07E3B1-7235-4D54-8A01-8DA3CE6EA037}" dt="2023-05-05T08:10:49.909" v="152" actId="20577"/>
          <ac:spMkLst>
            <pc:docMk/>
            <pc:sldMk cId="2406273178" sldId="256"/>
            <ac:spMk id="3" creationId="{00000000-0000-0000-0000-000000000000}"/>
          </ac:spMkLst>
        </pc:spChg>
      </pc:sldChg>
      <pc:sldChg chg="modSp">
        <pc:chgData name="Manuel Revilla Hernández" userId="S::uo281932@uniovi.es::d5d35d3c-120a-4170-a45b-b9d6aa2c7590" providerId="AD" clId="Web-{7A07E3B1-7235-4D54-8A01-8DA3CE6EA037}" dt="2023-05-05T08:15:06.724" v="293" actId="20577"/>
        <pc:sldMkLst>
          <pc:docMk/>
          <pc:sldMk cId="139882040" sldId="257"/>
        </pc:sldMkLst>
        <pc:spChg chg="mod">
          <ac:chgData name="Manuel Revilla Hernández" userId="S::uo281932@uniovi.es::d5d35d3c-120a-4170-a45b-b9d6aa2c7590" providerId="AD" clId="Web-{7A07E3B1-7235-4D54-8A01-8DA3CE6EA037}" dt="2023-05-05T08:15:06.724" v="293" actId="20577"/>
          <ac:spMkLst>
            <pc:docMk/>
            <pc:sldMk cId="139882040" sldId="257"/>
            <ac:spMk id="3" creationId="{F0663D23-55F5-C4AE-0942-3A3900078243}"/>
          </ac:spMkLst>
        </pc:spChg>
      </pc:sldChg>
      <pc:sldChg chg="modSp">
        <pc:chgData name="Manuel Revilla Hernández" userId="S::uo281932@uniovi.es::d5d35d3c-120a-4170-a45b-b9d6aa2c7590" providerId="AD" clId="Web-{7A07E3B1-7235-4D54-8A01-8DA3CE6EA037}" dt="2023-05-05T08:10:22.391" v="104" actId="20577"/>
        <pc:sldMkLst>
          <pc:docMk/>
          <pc:sldMk cId="87397485" sldId="261"/>
        </pc:sldMkLst>
        <pc:spChg chg="mod">
          <ac:chgData name="Manuel Revilla Hernández" userId="S::uo281932@uniovi.es::d5d35d3c-120a-4170-a45b-b9d6aa2c7590" providerId="AD" clId="Web-{7A07E3B1-7235-4D54-8A01-8DA3CE6EA037}" dt="2023-05-05T08:10:22.391" v="104" actId="20577"/>
          <ac:spMkLst>
            <pc:docMk/>
            <pc:sldMk cId="87397485" sldId="261"/>
            <ac:spMk id="3" creationId="{F0663D23-55F5-C4AE-0942-3A3900078243}"/>
          </ac:spMkLst>
        </pc:spChg>
      </pc:sldChg>
    </pc:docChg>
  </pc:docChgLst>
  <pc:docChgLst>
    <pc:chgData name="Manuel Revilla Hernández" userId="S::uo281932@uniovi.es::d5d35d3c-120a-4170-a45b-b9d6aa2c7590" providerId="AD" clId="Web-{D521FCEF-A2A8-4383-ABE6-700E416407A2}"/>
    <pc:docChg chg="addSld modSld">
      <pc:chgData name="Manuel Revilla Hernández" userId="S::uo281932@uniovi.es::d5d35d3c-120a-4170-a45b-b9d6aa2c7590" providerId="AD" clId="Web-{D521FCEF-A2A8-4383-ABE6-700E416407A2}" dt="2023-05-09T10:27:38.769" v="2373"/>
      <pc:docMkLst>
        <pc:docMk/>
      </pc:docMkLst>
      <pc:sldChg chg="modSp">
        <pc:chgData name="Manuel Revilla Hernández" userId="S::uo281932@uniovi.es::d5d35d3c-120a-4170-a45b-b9d6aa2c7590" providerId="AD" clId="Web-{D521FCEF-A2A8-4383-ABE6-700E416407A2}" dt="2023-05-09T09:54:29.372" v="1067" actId="20577"/>
        <pc:sldMkLst>
          <pc:docMk/>
          <pc:sldMk cId="2102985739" sldId="272"/>
        </pc:sldMkLst>
        <pc:spChg chg="mod">
          <ac:chgData name="Manuel Revilla Hernández" userId="S::uo281932@uniovi.es::d5d35d3c-120a-4170-a45b-b9d6aa2c7590" providerId="AD" clId="Web-{D521FCEF-A2A8-4383-ABE6-700E416407A2}" dt="2023-05-09T09:54:29.372" v="1067" actId="20577"/>
          <ac:spMkLst>
            <pc:docMk/>
            <pc:sldMk cId="2102985739" sldId="272"/>
            <ac:spMk id="2" creationId="{DDEDF86D-0637-2F4D-794E-11171177A85C}"/>
          </ac:spMkLst>
        </pc:spChg>
      </pc:sldChg>
      <pc:sldChg chg="modSp new">
        <pc:chgData name="Manuel Revilla Hernández" userId="S::uo281932@uniovi.es::d5d35d3c-120a-4170-a45b-b9d6aa2c7590" providerId="AD" clId="Web-{D521FCEF-A2A8-4383-ABE6-700E416407A2}" dt="2023-05-09T09:58:25.505" v="1318" actId="20577"/>
        <pc:sldMkLst>
          <pc:docMk/>
          <pc:sldMk cId="4021209671" sldId="289"/>
        </pc:sldMkLst>
        <pc:spChg chg="mod">
          <ac:chgData name="Manuel Revilla Hernández" userId="S::uo281932@uniovi.es::d5d35d3c-120a-4170-a45b-b9d6aa2c7590" providerId="AD" clId="Web-{D521FCEF-A2A8-4383-ABE6-700E416407A2}" dt="2023-05-09T09:58:25.505" v="1318" actId="20577"/>
          <ac:spMkLst>
            <pc:docMk/>
            <pc:sldMk cId="4021209671" sldId="289"/>
            <ac:spMk id="2" creationId="{21A060A9-3053-5221-0DAE-53049F371BEB}"/>
          </ac:spMkLst>
        </pc:spChg>
        <pc:spChg chg="mod">
          <ac:chgData name="Manuel Revilla Hernández" userId="S::uo281932@uniovi.es::d5d35d3c-120a-4170-a45b-b9d6aa2c7590" providerId="AD" clId="Web-{D521FCEF-A2A8-4383-ABE6-700E416407A2}" dt="2023-05-09T09:54:54.185" v="1097" actId="20577"/>
          <ac:spMkLst>
            <pc:docMk/>
            <pc:sldMk cId="4021209671" sldId="289"/>
            <ac:spMk id="3" creationId="{13239F6A-2D54-3E65-1352-E8AD1BFD0A62}"/>
          </ac:spMkLst>
        </pc:spChg>
      </pc:sldChg>
      <pc:sldChg chg="addSp modSp new mod setBg">
        <pc:chgData name="Manuel Revilla Hernández" userId="S::uo281932@uniovi.es::d5d35d3c-120a-4170-a45b-b9d6aa2c7590" providerId="AD" clId="Web-{D521FCEF-A2A8-4383-ABE6-700E416407A2}" dt="2023-05-09T10:21:42.663" v="2191" actId="20577"/>
        <pc:sldMkLst>
          <pc:docMk/>
          <pc:sldMk cId="2666639323" sldId="290"/>
        </pc:sldMkLst>
        <pc:spChg chg="mod">
          <ac:chgData name="Manuel Revilla Hernández" userId="S::uo281932@uniovi.es::d5d35d3c-120a-4170-a45b-b9d6aa2c7590" providerId="AD" clId="Web-{D521FCEF-A2A8-4383-ABE6-700E416407A2}" dt="2023-05-09T10:03:19.952" v="1496"/>
          <ac:spMkLst>
            <pc:docMk/>
            <pc:sldMk cId="2666639323" sldId="290"/>
            <ac:spMk id="2" creationId="{F5016EC2-DC29-921C-6F05-5E141EA95ECD}"/>
          </ac:spMkLst>
        </pc:spChg>
        <pc:spChg chg="mod">
          <ac:chgData name="Manuel Revilla Hernández" userId="S::uo281932@uniovi.es::d5d35d3c-120a-4170-a45b-b9d6aa2c7590" providerId="AD" clId="Web-{D521FCEF-A2A8-4383-ABE6-700E416407A2}" dt="2023-05-09T10:21:42.663" v="2191" actId="20577"/>
          <ac:spMkLst>
            <pc:docMk/>
            <pc:sldMk cId="2666639323" sldId="290"/>
            <ac:spMk id="3" creationId="{37E0C88C-BAAC-93E8-20A9-9B18346FC8A4}"/>
          </ac:spMkLst>
        </pc:spChg>
        <pc:spChg chg="mod">
          <ac:chgData name="Manuel Revilla Hernández" userId="S::uo281932@uniovi.es::d5d35d3c-120a-4170-a45b-b9d6aa2c7590" providerId="AD" clId="Web-{D521FCEF-A2A8-4383-ABE6-700E416407A2}" dt="2023-05-09T10:03:19.952" v="1496"/>
          <ac:spMkLst>
            <pc:docMk/>
            <pc:sldMk cId="2666639323" sldId="290"/>
            <ac:spMk id="4" creationId="{729EF49F-B4FA-6CD7-7191-12378576C4A7}"/>
          </ac:spMkLst>
        </pc:spChg>
        <pc:spChg chg="mod">
          <ac:chgData name="Manuel Revilla Hernández" userId="S::uo281932@uniovi.es::d5d35d3c-120a-4170-a45b-b9d6aa2c7590" providerId="AD" clId="Web-{D521FCEF-A2A8-4383-ABE6-700E416407A2}" dt="2023-05-09T10:03:19.952" v="1496"/>
          <ac:spMkLst>
            <pc:docMk/>
            <pc:sldMk cId="2666639323" sldId="290"/>
            <ac:spMk id="5" creationId="{DD3E5F59-DF14-60A7-5D95-C9AF28215EA8}"/>
          </ac:spMkLst>
        </pc:spChg>
        <pc:spChg chg="add">
          <ac:chgData name="Manuel Revilla Hernández" userId="S::uo281932@uniovi.es::d5d35d3c-120a-4170-a45b-b9d6aa2c7590" providerId="AD" clId="Web-{D521FCEF-A2A8-4383-ABE6-700E416407A2}" dt="2023-05-09T10:03:19.952" v="1496"/>
          <ac:spMkLst>
            <pc:docMk/>
            <pc:sldMk cId="2666639323" sldId="290"/>
            <ac:spMk id="11" creationId="{E49D7415-2F11-44C2-B6AA-13A25B6814B9}"/>
          </ac:spMkLst>
        </pc:spChg>
        <pc:picChg chg="add">
          <ac:chgData name="Manuel Revilla Hernández" userId="S::uo281932@uniovi.es::d5d35d3c-120a-4170-a45b-b9d6aa2c7590" providerId="AD" clId="Web-{D521FCEF-A2A8-4383-ABE6-700E416407A2}" dt="2023-05-09T10:03:19.952" v="1496"/>
          <ac:picMkLst>
            <pc:docMk/>
            <pc:sldMk cId="2666639323" sldId="290"/>
            <ac:picMk id="7" creationId="{BA27186F-F726-461E-56CD-67E6514C6552}"/>
          </ac:picMkLst>
        </pc:picChg>
        <pc:cxnChg chg="add">
          <ac:chgData name="Manuel Revilla Hernández" userId="S::uo281932@uniovi.es::d5d35d3c-120a-4170-a45b-b9d6aa2c7590" providerId="AD" clId="Web-{D521FCEF-A2A8-4383-ABE6-700E416407A2}" dt="2023-05-09T10:03:19.952" v="1496"/>
          <ac:cxnSpMkLst>
            <pc:docMk/>
            <pc:sldMk cId="2666639323" sldId="290"/>
            <ac:cxnSpMk id="13" creationId="{D2E57F3D-33BE-4306-87E6-245763719516}"/>
          </ac:cxnSpMkLst>
        </pc:cxnChg>
        <pc:cxnChg chg="add">
          <ac:chgData name="Manuel Revilla Hernández" userId="S::uo281932@uniovi.es::d5d35d3c-120a-4170-a45b-b9d6aa2c7590" providerId="AD" clId="Web-{D521FCEF-A2A8-4383-ABE6-700E416407A2}" dt="2023-05-09T10:03:19.952" v="1496"/>
          <ac:cxnSpMkLst>
            <pc:docMk/>
            <pc:sldMk cId="2666639323" sldId="290"/>
            <ac:cxnSpMk id="15" creationId="{CBA3C59D-8641-484F-A35C-361AD7E1553B}"/>
          </ac:cxnSpMkLst>
        </pc:cxnChg>
      </pc:sldChg>
      <pc:sldChg chg="addSp delSp modSp new mod setBg">
        <pc:chgData name="Manuel Revilla Hernández" userId="S::uo281932@uniovi.es::d5d35d3c-120a-4170-a45b-b9d6aa2c7590" providerId="AD" clId="Web-{D521FCEF-A2A8-4383-ABE6-700E416407A2}" dt="2023-05-09T09:58:41.349" v="1326" actId="20577"/>
        <pc:sldMkLst>
          <pc:docMk/>
          <pc:sldMk cId="351999470" sldId="292"/>
        </pc:sldMkLst>
        <pc:spChg chg="mod">
          <ac:chgData name="Manuel Revilla Hernández" userId="S::uo281932@uniovi.es::d5d35d3c-120a-4170-a45b-b9d6aa2c7590" providerId="AD" clId="Web-{D521FCEF-A2A8-4383-ABE6-700E416407A2}" dt="2023-05-09T09:57:42.738" v="1260"/>
          <ac:spMkLst>
            <pc:docMk/>
            <pc:sldMk cId="351999470" sldId="292"/>
            <ac:spMk id="2" creationId="{92C073A3-3133-C320-E90F-2C17F7593F3D}"/>
          </ac:spMkLst>
        </pc:spChg>
        <pc:spChg chg="del">
          <ac:chgData name="Manuel Revilla Hernández" userId="S::uo281932@uniovi.es::d5d35d3c-120a-4170-a45b-b9d6aa2c7590" providerId="AD" clId="Web-{D521FCEF-A2A8-4383-ABE6-700E416407A2}" dt="2023-05-09T09:57:37.503" v="1259"/>
          <ac:spMkLst>
            <pc:docMk/>
            <pc:sldMk cId="351999470" sldId="292"/>
            <ac:spMk id="3" creationId="{F3A7C5B1-8407-7E0E-B3F9-223219E28D80}"/>
          </ac:spMkLst>
        </pc:spChg>
        <pc:spChg chg="mod">
          <ac:chgData name="Manuel Revilla Hernández" userId="S::uo281932@uniovi.es::d5d35d3c-120a-4170-a45b-b9d6aa2c7590" providerId="AD" clId="Web-{D521FCEF-A2A8-4383-ABE6-700E416407A2}" dt="2023-05-09T09:57:42.738" v="1260"/>
          <ac:spMkLst>
            <pc:docMk/>
            <pc:sldMk cId="351999470" sldId="292"/>
            <ac:spMk id="4" creationId="{A7626B2D-D96E-B2AD-96C4-56EED4936928}"/>
          </ac:spMkLst>
        </pc:spChg>
        <pc:spChg chg="mod">
          <ac:chgData name="Manuel Revilla Hernández" userId="S::uo281932@uniovi.es::d5d35d3c-120a-4170-a45b-b9d6aa2c7590" providerId="AD" clId="Web-{D521FCEF-A2A8-4383-ABE6-700E416407A2}" dt="2023-05-09T09:57:42.738" v="1260"/>
          <ac:spMkLst>
            <pc:docMk/>
            <pc:sldMk cId="351999470" sldId="292"/>
            <ac:spMk id="5" creationId="{E5D4E15D-ABB9-538F-B833-D20555804A03}"/>
          </ac:spMkLst>
        </pc:spChg>
        <pc:spChg chg="add mod">
          <ac:chgData name="Manuel Revilla Hernández" userId="S::uo281932@uniovi.es::d5d35d3c-120a-4170-a45b-b9d6aa2c7590" providerId="AD" clId="Web-{D521FCEF-A2A8-4383-ABE6-700E416407A2}" dt="2023-05-09T09:58:41.349" v="1326" actId="20577"/>
          <ac:spMkLst>
            <pc:docMk/>
            <pc:sldMk cId="351999470" sldId="292"/>
            <ac:spMk id="10" creationId="{99F1D530-BA9B-AF98-13E5-C054920FBA29}"/>
          </ac:spMkLst>
        </pc:spChg>
        <pc:spChg chg="add">
          <ac:chgData name="Manuel Revilla Hernández" userId="S::uo281932@uniovi.es::d5d35d3c-120a-4170-a45b-b9d6aa2c7590" providerId="AD" clId="Web-{D521FCEF-A2A8-4383-ABE6-700E416407A2}" dt="2023-05-09T09:57:42.738" v="1260"/>
          <ac:spMkLst>
            <pc:docMk/>
            <pc:sldMk cId="351999470" sldId="292"/>
            <ac:spMk id="13" creationId="{660EB578-C970-4186-B93C-45851BBC6E34}"/>
          </ac:spMkLst>
        </pc:spChg>
        <pc:picChg chg="add mod ord">
          <ac:chgData name="Manuel Revilla Hernández" userId="S::uo281932@uniovi.es::d5d35d3c-120a-4170-a45b-b9d6aa2c7590" providerId="AD" clId="Web-{D521FCEF-A2A8-4383-ABE6-700E416407A2}" dt="2023-05-09T09:57:42.738" v="1260"/>
          <ac:picMkLst>
            <pc:docMk/>
            <pc:sldMk cId="351999470" sldId="292"/>
            <ac:picMk id="6" creationId="{21944855-A945-2F24-D701-CADB099B5745}"/>
          </ac:picMkLst>
        </pc:picChg>
        <pc:cxnChg chg="add">
          <ac:chgData name="Manuel Revilla Hernández" userId="S::uo281932@uniovi.es::d5d35d3c-120a-4170-a45b-b9d6aa2c7590" providerId="AD" clId="Web-{D521FCEF-A2A8-4383-ABE6-700E416407A2}" dt="2023-05-09T09:57:42.738" v="1260"/>
          <ac:cxnSpMkLst>
            <pc:docMk/>
            <pc:sldMk cId="351999470" sldId="292"/>
            <ac:cxnSpMk id="15" creationId="{CDF57B02-07BB-407B-BB36-06D9C64A673E}"/>
          </ac:cxnSpMkLst>
        </pc:cxnChg>
        <pc:cxnChg chg="add">
          <ac:chgData name="Manuel Revilla Hernández" userId="S::uo281932@uniovi.es::d5d35d3c-120a-4170-a45b-b9d6aa2c7590" providerId="AD" clId="Web-{D521FCEF-A2A8-4383-ABE6-700E416407A2}" dt="2023-05-09T09:57:42.738" v="1260"/>
          <ac:cxnSpMkLst>
            <pc:docMk/>
            <pc:sldMk cId="351999470" sldId="292"/>
            <ac:cxnSpMk id="17" creationId="{C6855964-C920-48EB-8804-74291211C8A9}"/>
          </ac:cxnSpMkLst>
        </pc:cxnChg>
      </pc:sldChg>
      <pc:sldChg chg="addSp delSp modSp new mod setBg">
        <pc:chgData name="Manuel Revilla Hernández" userId="S::uo281932@uniovi.es::d5d35d3c-120a-4170-a45b-b9d6aa2c7590" providerId="AD" clId="Web-{D521FCEF-A2A8-4383-ABE6-700E416407A2}" dt="2023-05-09T10:26:09.375" v="2345" actId="20577"/>
        <pc:sldMkLst>
          <pc:docMk/>
          <pc:sldMk cId="3626099845" sldId="293"/>
        </pc:sldMkLst>
        <pc:spChg chg="mod">
          <ac:chgData name="Manuel Revilla Hernández" userId="S::uo281932@uniovi.es::d5d35d3c-120a-4170-a45b-b9d6aa2c7590" providerId="AD" clId="Web-{D521FCEF-A2A8-4383-ABE6-700E416407A2}" dt="2023-05-09T10:22:11.773" v="2195"/>
          <ac:spMkLst>
            <pc:docMk/>
            <pc:sldMk cId="3626099845" sldId="293"/>
            <ac:spMk id="2" creationId="{4164E26F-CD49-CF9E-6FDF-03A3808DC17A}"/>
          </ac:spMkLst>
        </pc:spChg>
        <pc:spChg chg="add del mod">
          <ac:chgData name="Manuel Revilla Hernández" userId="S::uo281932@uniovi.es::d5d35d3c-120a-4170-a45b-b9d6aa2c7590" providerId="AD" clId="Web-{D521FCEF-A2A8-4383-ABE6-700E416407A2}" dt="2023-05-09T10:22:28.461" v="2198"/>
          <ac:spMkLst>
            <pc:docMk/>
            <pc:sldMk cId="3626099845" sldId="293"/>
            <ac:spMk id="3" creationId="{26A274CD-B514-9629-279A-6CC508ADDF02}"/>
          </ac:spMkLst>
        </pc:spChg>
        <pc:spChg chg="mod">
          <ac:chgData name="Manuel Revilla Hernández" userId="S::uo281932@uniovi.es::d5d35d3c-120a-4170-a45b-b9d6aa2c7590" providerId="AD" clId="Web-{D521FCEF-A2A8-4383-ABE6-700E416407A2}" dt="2023-05-09T10:22:11.773" v="2195"/>
          <ac:spMkLst>
            <pc:docMk/>
            <pc:sldMk cId="3626099845" sldId="293"/>
            <ac:spMk id="4" creationId="{8B036815-817F-9D13-0048-464D5BF5EA3F}"/>
          </ac:spMkLst>
        </pc:spChg>
        <pc:spChg chg="mod">
          <ac:chgData name="Manuel Revilla Hernández" userId="S::uo281932@uniovi.es::d5d35d3c-120a-4170-a45b-b9d6aa2c7590" providerId="AD" clId="Web-{D521FCEF-A2A8-4383-ABE6-700E416407A2}" dt="2023-05-09T10:22:11.773" v="2195"/>
          <ac:spMkLst>
            <pc:docMk/>
            <pc:sldMk cId="3626099845" sldId="293"/>
            <ac:spMk id="5" creationId="{B07CF3D4-87B6-68FD-2504-B11C5B982BDF}"/>
          </ac:spMkLst>
        </pc:spChg>
        <pc:spChg chg="add del">
          <ac:chgData name="Manuel Revilla Hernández" userId="S::uo281932@uniovi.es::d5d35d3c-120a-4170-a45b-b9d6aa2c7590" providerId="AD" clId="Web-{D521FCEF-A2A8-4383-ABE6-700E416407A2}" dt="2023-05-09T10:22:07.398" v="2193"/>
          <ac:spMkLst>
            <pc:docMk/>
            <pc:sldMk cId="3626099845" sldId="293"/>
            <ac:spMk id="11" creationId="{F68B2C62-7648-4430-90D5-AE0F252AF113}"/>
          </ac:spMkLst>
        </pc:spChg>
        <pc:spChg chg="add del">
          <ac:chgData name="Manuel Revilla Hernández" userId="S::uo281932@uniovi.es::d5d35d3c-120a-4170-a45b-b9d6aa2c7590" providerId="AD" clId="Web-{D521FCEF-A2A8-4383-ABE6-700E416407A2}" dt="2023-05-09T10:22:11.773" v="2195"/>
          <ac:spMkLst>
            <pc:docMk/>
            <pc:sldMk cId="3626099845" sldId="293"/>
            <ac:spMk id="17" creationId="{F68B2C62-7648-4430-90D5-AE0F252AF113}"/>
          </ac:spMkLst>
        </pc:spChg>
        <pc:graphicFrameChg chg="add del">
          <ac:chgData name="Manuel Revilla Hernández" userId="S::uo281932@uniovi.es::d5d35d3c-120a-4170-a45b-b9d6aa2c7590" providerId="AD" clId="Web-{D521FCEF-A2A8-4383-ABE6-700E416407A2}" dt="2023-05-09T10:22:07.398" v="2193"/>
          <ac:graphicFrameMkLst>
            <pc:docMk/>
            <pc:sldMk cId="3626099845" sldId="293"/>
            <ac:graphicFrameMk id="7" creationId="{08B180FB-A696-8605-6495-FA2170C69611}"/>
          </ac:graphicFrameMkLst>
        </pc:graphicFrameChg>
        <pc:graphicFrameChg chg="add del">
          <ac:chgData name="Manuel Revilla Hernández" userId="S::uo281932@uniovi.es::d5d35d3c-120a-4170-a45b-b9d6aa2c7590" providerId="AD" clId="Web-{D521FCEF-A2A8-4383-ABE6-700E416407A2}" dt="2023-05-09T10:22:11.773" v="2195"/>
          <ac:graphicFrameMkLst>
            <pc:docMk/>
            <pc:sldMk cId="3626099845" sldId="293"/>
            <ac:graphicFrameMk id="20" creationId="{6513BB9C-026D-C9DD-6FCA-E2658A0FB163}"/>
          </ac:graphicFrameMkLst>
        </pc:graphicFrameChg>
        <pc:graphicFrameChg chg="add del">
          <ac:chgData name="Manuel Revilla Hernández" userId="S::uo281932@uniovi.es::d5d35d3c-120a-4170-a45b-b9d6aa2c7590" providerId="AD" clId="Web-{D521FCEF-A2A8-4383-ABE6-700E416407A2}" dt="2023-05-09T10:22:28.430" v="2197"/>
          <ac:graphicFrameMkLst>
            <pc:docMk/>
            <pc:sldMk cId="3626099845" sldId="293"/>
            <ac:graphicFrameMk id="22" creationId="{60F122BB-C36D-3899-4602-505EAD302F77}"/>
          </ac:graphicFrameMkLst>
        </pc:graphicFrameChg>
        <pc:graphicFrameChg chg="add modGraphic">
          <ac:chgData name="Manuel Revilla Hernández" userId="S::uo281932@uniovi.es::d5d35d3c-120a-4170-a45b-b9d6aa2c7590" providerId="AD" clId="Web-{D521FCEF-A2A8-4383-ABE6-700E416407A2}" dt="2023-05-09T10:26:09.375" v="2345" actId="20577"/>
          <ac:graphicFrameMkLst>
            <pc:docMk/>
            <pc:sldMk cId="3626099845" sldId="293"/>
            <ac:graphicFrameMk id="24" creationId="{0A7FD822-3529-8D29-8A81-DA58FE0F0821}"/>
          </ac:graphicFrameMkLst>
        </pc:graphicFrameChg>
        <pc:cxnChg chg="add del">
          <ac:chgData name="Manuel Revilla Hernández" userId="S::uo281932@uniovi.es::d5d35d3c-120a-4170-a45b-b9d6aa2c7590" providerId="AD" clId="Web-{D521FCEF-A2A8-4383-ABE6-700E416407A2}" dt="2023-05-09T10:22:07.398" v="2193"/>
          <ac:cxnSpMkLst>
            <pc:docMk/>
            <pc:sldMk cId="3626099845" sldId="293"/>
            <ac:cxnSpMk id="13" creationId="{AAD0195E-7F27-4D06-9427-0C121D721A14}"/>
          </ac:cxnSpMkLst>
        </pc:cxnChg>
        <pc:cxnChg chg="add del">
          <ac:chgData name="Manuel Revilla Hernández" userId="S::uo281932@uniovi.es::d5d35d3c-120a-4170-a45b-b9d6aa2c7590" providerId="AD" clId="Web-{D521FCEF-A2A8-4383-ABE6-700E416407A2}" dt="2023-05-09T10:22:07.398" v="2193"/>
          <ac:cxnSpMkLst>
            <pc:docMk/>
            <pc:sldMk cId="3626099845" sldId="293"/>
            <ac:cxnSpMk id="15" creationId="{9D74C2FC-3228-4FC1-B97B-87AD35508D91}"/>
          </ac:cxnSpMkLst>
        </pc:cxnChg>
        <pc:cxnChg chg="add del">
          <ac:chgData name="Manuel Revilla Hernández" userId="S::uo281932@uniovi.es::d5d35d3c-120a-4170-a45b-b9d6aa2c7590" providerId="AD" clId="Web-{D521FCEF-A2A8-4383-ABE6-700E416407A2}" dt="2023-05-09T10:22:11.773" v="2195"/>
          <ac:cxnSpMkLst>
            <pc:docMk/>
            <pc:sldMk cId="3626099845" sldId="293"/>
            <ac:cxnSpMk id="18" creationId="{AAD0195E-7F27-4D06-9427-0C121D721A14}"/>
          </ac:cxnSpMkLst>
        </pc:cxnChg>
        <pc:cxnChg chg="add del">
          <ac:chgData name="Manuel Revilla Hernández" userId="S::uo281932@uniovi.es::d5d35d3c-120a-4170-a45b-b9d6aa2c7590" providerId="AD" clId="Web-{D521FCEF-A2A8-4383-ABE6-700E416407A2}" dt="2023-05-09T10:22:11.773" v="2195"/>
          <ac:cxnSpMkLst>
            <pc:docMk/>
            <pc:sldMk cId="3626099845" sldId="293"/>
            <ac:cxnSpMk id="19" creationId="{9D74C2FC-3228-4FC1-B97B-87AD35508D91}"/>
          </ac:cxnSpMkLst>
        </pc:cxnChg>
      </pc:sldChg>
      <pc:sldChg chg="addSp delSp modSp new mod setBg">
        <pc:chgData name="Manuel Revilla Hernández" userId="S::uo281932@uniovi.es::d5d35d3c-120a-4170-a45b-b9d6aa2c7590" providerId="AD" clId="Web-{D521FCEF-A2A8-4383-ABE6-700E416407A2}" dt="2023-05-09T10:27:38.769" v="2373"/>
        <pc:sldMkLst>
          <pc:docMk/>
          <pc:sldMk cId="1460884226" sldId="295"/>
        </pc:sldMkLst>
        <pc:spChg chg="mod ord">
          <ac:chgData name="Manuel Revilla Hernández" userId="S::uo281932@uniovi.es::d5d35d3c-120a-4170-a45b-b9d6aa2c7590" providerId="AD" clId="Web-{D521FCEF-A2A8-4383-ABE6-700E416407A2}" dt="2023-05-09T10:27:38.769" v="2373"/>
          <ac:spMkLst>
            <pc:docMk/>
            <pc:sldMk cId="1460884226" sldId="295"/>
            <ac:spMk id="2" creationId="{4EC51271-5E22-70C8-CFF8-C423230B9505}"/>
          </ac:spMkLst>
        </pc:spChg>
        <pc:spChg chg="del">
          <ac:chgData name="Manuel Revilla Hernández" userId="S::uo281932@uniovi.es::d5d35d3c-120a-4170-a45b-b9d6aa2c7590" providerId="AD" clId="Web-{D521FCEF-A2A8-4383-ABE6-700E416407A2}" dt="2023-05-09T10:27:30.769" v="2370"/>
          <ac:spMkLst>
            <pc:docMk/>
            <pc:sldMk cId="1460884226" sldId="295"/>
            <ac:spMk id="3" creationId="{1D9674C4-9509-3748-B038-81773A1D4BFA}"/>
          </ac:spMkLst>
        </pc:spChg>
        <pc:spChg chg="mod">
          <ac:chgData name="Manuel Revilla Hernández" userId="S::uo281932@uniovi.es::d5d35d3c-120a-4170-a45b-b9d6aa2c7590" providerId="AD" clId="Web-{D521FCEF-A2A8-4383-ABE6-700E416407A2}" dt="2023-05-09T10:27:38.769" v="2373"/>
          <ac:spMkLst>
            <pc:docMk/>
            <pc:sldMk cId="1460884226" sldId="295"/>
            <ac:spMk id="4" creationId="{99CE25B7-3267-3CC7-C17C-170359A83547}"/>
          </ac:spMkLst>
        </pc:spChg>
        <pc:spChg chg="mod">
          <ac:chgData name="Manuel Revilla Hernández" userId="S::uo281932@uniovi.es::d5d35d3c-120a-4170-a45b-b9d6aa2c7590" providerId="AD" clId="Web-{D521FCEF-A2A8-4383-ABE6-700E416407A2}" dt="2023-05-09T10:27:38.769" v="2373"/>
          <ac:spMkLst>
            <pc:docMk/>
            <pc:sldMk cId="1460884226" sldId="295"/>
            <ac:spMk id="5" creationId="{74C81844-9C46-008C-A193-136428FAD6D0}"/>
          </ac:spMkLst>
        </pc:spChg>
        <pc:spChg chg="add del">
          <ac:chgData name="Manuel Revilla Hernández" userId="S::uo281932@uniovi.es::d5d35d3c-120a-4170-a45b-b9d6aa2c7590" providerId="AD" clId="Web-{D521FCEF-A2A8-4383-ABE6-700E416407A2}" dt="2023-05-09T10:27:38.754" v="2372"/>
          <ac:spMkLst>
            <pc:docMk/>
            <pc:sldMk cId="1460884226" sldId="295"/>
            <ac:spMk id="10" creationId="{DC605297-9236-945C-4AB4-513DDAF6DAC4}"/>
          </ac:spMkLst>
        </pc:spChg>
        <pc:spChg chg="add del">
          <ac:chgData name="Manuel Revilla Hernández" userId="S::uo281932@uniovi.es::d5d35d3c-120a-4170-a45b-b9d6aa2c7590" providerId="AD" clId="Web-{D521FCEF-A2A8-4383-ABE6-700E416407A2}" dt="2023-05-09T10:27:38.754" v="2372"/>
          <ac:spMkLst>
            <pc:docMk/>
            <pc:sldMk cId="1460884226" sldId="295"/>
            <ac:spMk id="13" creationId="{660EB578-C970-4186-B93C-45851BBC6E34}"/>
          </ac:spMkLst>
        </pc:spChg>
        <pc:spChg chg="add">
          <ac:chgData name="Manuel Revilla Hernández" userId="S::uo281932@uniovi.es::d5d35d3c-120a-4170-a45b-b9d6aa2c7590" providerId="AD" clId="Web-{D521FCEF-A2A8-4383-ABE6-700E416407A2}" dt="2023-05-09T10:27:38.769" v="2373"/>
          <ac:spMkLst>
            <pc:docMk/>
            <pc:sldMk cId="1460884226" sldId="295"/>
            <ac:spMk id="20" creationId="{33E93247-6229-44AB-A550-739E971E690B}"/>
          </ac:spMkLst>
        </pc:spChg>
        <pc:spChg chg="add">
          <ac:chgData name="Manuel Revilla Hernández" userId="S::uo281932@uniovi.es::d5d35d3c-120a-4170-a45b-b9d6aa2c7590" providerId="AD" clId="Web-{D521FCEF-A2A8-4383-ABE6-700E416407A2}" dt="2023-05-09T10:27:38.769" v="2373"/>
          <ac:spMkLst>
            <pc:docMk/>
            <pc:sldMk cId="1460884226" sldId="295"/>
            <ac:spMk id="21" creationId="{612349FF-7742-42ED-ADF3-238B5DDD176C}"/>
          </ac:spMkLst>
        </pc:spChg>
        <pc:picChg chg="add mod ord">
          <ac:chgData name="Manuel Revilla Hernández" userId="S::uo281932@uniovi.es::d5d35d3c-120a-4170-a45b-b9d6aa2c7590" providerId="AD" clId="Web-{D521FCEF-A2A8-4383-ABE6-700E416407A2}" dt="2023-05-09T10:27:38.769" v="2373"/>
          <ac:picMkLst>
            <pc:docMk/>
            <pc:sldMk cId="1460884226" sldId="295"/>
            <ac:picMk id="6" creationId="{8EE63A19-DC38-3D27-AA41-E367D94938CA}"/>
          </ac:picMkLst>
        </pc:picChg>
        <pc:cxnChg chg="add">
          <ac:chgData name="Manuel Revilla Hernández" userId="S::uo281932@uniovi.es::d5d35d3c-120a-4170-a45b-b9d6aa2c7590" providerId="AD" clId="Web-{D521FCEF-A2A8-4383-ABE6-700E416407A2}" dt="2023-05-09T10:27:38.769" v="2373"/>
          <ac:cxnSpMkLst>
            <pc:docMk/>
            <pc:sldMk cId="1460884226" sldId="295"/>
            <ac:cxnSpMk id="11" creationId="{F64F9B95-9045-48D2-B9F3-2927E98F54AA}"/>
          </ac:cxnSpMkLst>
        </pc:cxnChg>
        <pc:cxnChg chg="add del">
          <ac:chgData name="Manuel Revilla Hernández" userId="S::uo281932@uniovi.es::d5d35d3c-120a-4170-a45b-b9d6aa2c7590" providerId="AD" clId="Web-{D521FCEF-A2A8-4383-ABE6-700E416407A2}" dt="2023-05-09T10:27:38.754" v="2372"/>
          <ac:cxnSpMkLst>
            <pc:docMk/>
            <pc:sldMk cId="1460884226" sldId="295"/>
            <ac:cxnSpMk id="15" creationId="{CDF57B02-07BB-407B-BB36-06D9C64A673E}"/>
          </ac:cxnSpMkLst>
        </pc:cxnChg>
        <pc:cxnChg chg="add del">
          <ac:chgData name="Manuel Revilla Hernández" userId="S::uo281932@uniovi.es::d5d35d3c-120a-4170-a45b-b9d6aa2c7590" providerId="AD" clId="Web-{D521FCEF-A2A8-4383-ABE6-700E416407A2}" dt="2023-05-09T10:27:38.754" v="2372"/>
          <ac:cxnSpMkLst>
            <pc:docMk/>
            <pc:sldMk cId="1460884226" sldId="295"/>
            <ac:cxnSpMk id="17" creationId="{C6855964-C920-48EB-8804-74291211C8A9}"/>
          </ac:cxnSpMkLst>
        </pc:cxnChg>
        <pc:cxnChg chg="add">
          <ac:chgData name="Manuel Revilla Hernández" userId="S::uo281932@uniovi.es::d5d35d3c-120a-4170-a45b-b9d6aa2c7590" providerId="AD" clId="Web-{D521FCEF-A2A8-4383-ABE6-700E416407A2}" dt="2023-05-09T10:27:38.769" v="2373"/>
          <ac:cxnSpMkLst>
            <pc:docMk/>
            <pc:sldMk cId="1460884226" sldId="295"/>
            <ac:cxnSpMk id="19" creationId="{085AA86F-6A4D-4BCB-A045-D992CDC2959B}"/>
          </ac:cxnSpMkLst>
        </pc:cxnChg>
      </pc:sldChg>
    </pc:docChg>
  </pc:docChgLst>
  <pc:docChgLst>
    <pc:chgData name="Alejandro Rodríguez López" userId="S::uo281827@uniovi.es::a293f24c-6c85-42fa-92d1-ed4654f0c3f7" providerId="AD" clId="Web-{5DE43D23-F1AD-4F77-8E1C-A4F2929C99BB}"/>
    <pc:docChg chg="addSld delSld modSld sldOrd">
      <pc:chgData name="Alejandro Rodríguez López" userId="S::uo281827@uniovi.es::a293f24c-6c85-42fa-92d1-ed4654f0c3f7" providerId="AD" clId="Web-{5DE43D23-F1AD-4F77-8E1C-A4F2929C99BB}" dt="2023-05-05T09:33:57.881" v="613" actId="1076"/>
      <pc:docMkLst>
        <pc:docMk/>
      </pc:docMkLst>
      <pc:sldChg chg="modSp new">
        <pc:chgData name="Alejandro Rodríguez López" userId="S::uo281827@uniovi.es::a293f24c-6c85-42fa-92d1-ed4654f0c3f7" providerId="AD" clId="Web-{5DE43D23-F1AD-4F77-8E1C-A4F2929C99BB}" dt="2023-05-05T07:43:14.372" v="36" actId="20577"/>
        <pc:sldMkLst>
          <pc:docMk/>
          <pc:sldMk cId="139882040" sldId="257"/>
        </pc:sldMkLst>
        <pc:spChg chg="mod">
          <ac:chgData name="Alejandro Rodríguez López" userId="S::uo281827@uniovi.es::a293f24c-6c85-42fa-92d1-ed4654f0c3f7" providerId="AD" clId="Web-{5DE43D23-F1AD-4F77-8E1C-A4F2929C99BB}" dt="2023-05-05T07:39:27.333" v="10" actId="20577"/>
          <ac:spMkLst>
            <pc:docMk/>
            <pc:sldMk cId="139882040" sldId="257"/>
            <ac:spMk id="2" creationId="{CD0C5B03-D877-908B-8208-AAE7284B0D13}"/>
          </ac:spMkLst>
        </pc:spChg>
        <pc:spChg chg="mod">
          <ac:chgData name="Alejandro Rodríguez López" userId="S::uo281827@uniovi.es::a293f24c-6c85-42fa-92d1-ed4654f0c3f7" providerId="AD" clId="Web-{5DE43D23-F1AD-4F77-8E1C-A4F2929C99BB}" dt="2023-05-05T07:43:14.372" v="36" actId="20577"/>
          <ac:spMkLst>
            <pc:docMk/>
            <pc:sldMk cId="139882040" sldId="257"/>
            <ac:spMk id="3" creationId="{F0663D23-55F5-C4AE-0942-3A3900078243}"/>
          </ac:spMkLst>
        </pc:spChg>
      </pc:sldChg>
      <pc:sldChg chg="new del">
        <pc:chgData name="Alejandro Rodríguez López" userId="S::uo281827@uniovi.es::a293f24c-6c85-42fa-92d1-ed4654f0c3f7" providerId="AD" clId="Web-{5DE43D23-F1AD-4F77-8E1C-A4F2929C99BB}" dt="2023-05-05T07:40:02.491" v="13"/>
        <pc:sldMkLst>
          <pc:docMk/>
          <pc:sldMk cId="514348143" sldId="258"/>
        </pc:sldMkLst>
      </pc:sldChg>
      <pc:sldChg chg="addSp delSp modSp add replId">
        <pc:chgData name="Alejandro Rodríguez López" userId="S::uo281827@uniovi.es::a293f24c-6c85-42fa-92d1-ed4654f0c3f7" providerId="AD" clId="Web-{5DE43D23-F1AD-4F77-8E1C-A4F2929C99BB}" dt="2023-05-05T07:50:58.233" v="544"/>
        <pc:sldMkLst>
          <pc:docMk/>
          <pc:sldMk cId="3180186950" sldId="258"/>
        </pc:sldMkLst>
        <pc:spChg chg="mod">
          <ac:chgData name="Alejandro Rodríguez López" userId="S::uo281827@uniovi.es::a293f24c-6c85-42fa-92d1-ed4654f0c3f7" providerId="AD" clId="Web-{5DE43D23-F1AD-4F77-8E1C-A4F2929C99BB}" dt="2023-05-05T07:43:25.263" v="40" actId="20577"/>
          <ac:spMkLst>
            <pc:docMk/>
            <pc:sldMk cId="3180186950" sldId="258"/>
            <ac:spMk id="2" creationId="{CD0C5B03-D877-908B-8208-AAE7284B0D13}"/>
          </ac:spMkLst>
        </pc:spChg>
        <pc:spChg chg="mod">
          <ac:chgData name="Alejandro Rodríguez López" userId="S::uo281827@uniovi.es::a293f24c-6c85-42fa-92d1-ed4654f0c3f7" providerId="AD" clId="Web-{5DE43D23-F1AD-4F77-8E1C-A4F2929C99BB}" dt="2023-05-05T07:48:41.321" v="328" actId="20577"/>
          <ac:spMkLst>
            <pc:docMk/>
            <pc:sldMk cId="3180186950" sldId="258"/>
            <ac:spMk id="3" creationId="{F0663D23-55F5-C4AE-0942-3A3900078243}"/>
          </ac:spMkLst>
        </pc:spChg>
        <pc:spChg chg="add del mod">
          <ac:chgData name="Alejandro Rodríguez López" userId="S::uo281827@uniovi.es::a293f24c-6c85-42fa-92d1-ed4654f0c3f7" providerId="AD" clId="Web-{5DE43D23-F1AD-4F77-8E1C-A4F2929C99BB}" dt="2023-05-05T07:48:43.400" v="332"/>
          <ac:spMkLst>
            <pc:docMk/>
            <pc:sldMk cId="3180186950" sldId="258"/>
            <ac:spMk id="5" creationId="{EA513F4C-320C-5D0C-CD44-99AB0EDE507B}"/>
          </ac:spMkLst>
        </pc:spChg>
        <pc:graphicFrameChg chg="add mod modGraphic">
          <ac:chgData name="Alejandro Rodríguez López" userId="S::uo281827@uniovi.es::a293f24c-6c85-42fa-92d1-ed4654f0c3f7" providerId="AD" clId="Web-{5DE43D23-F1AD-4F77-8E1C-A4F2929C99BB}" dt="2023-05-05T07:50:58.233" v="544"/>
          <ac:graphicFrameMkLst>
            <pc:docMk/>
            <pc:sldMk cId="3180186950" sldId="258"/>
            <ac:graphicFrameMk id="4" creationId="{155B5EFC-2866-4EEB-4C00-5ACCFE60BFE2}"/>
          </ac:graphicFrameMkLst>
        </pc:graphicFrameChg>
      </pc:sldChg>
      <pc:sldChg chg="addSp delSp modSp add mod replId setBg">
        <pc:chgData name="Alejandro Rodríguez López" userId="S::uo281827@uniovi.es::a293f24c-6c85-42fa-92d1-ed4654f0c3f7" providerId="AD" clId="Web-{5DE43D23-F1AD-4F77-8E1C-A4F2929C99BB}" dt="2023-05-05T08:01:31.020" v="579" actId="1076"/>
        <pc:sldMkLst>
          <pc:docMk/>
          <pc:sldMk cId="1124760485" sldId="259"/>
        </pc:sldMkLst>
        <pc:spChg chg="mod">
          <ac:chgData name="Alejandro Rodríguez López" userId="S::uo281827@uniovi.es::a293f24c-6c85-42fa-92d1-ed4654f0c3f7" providerId="AD" clId="Web-{5DE43D23-F1AD-4F77-8E1C-A4F2929C99BB}" dt="2023-05-05T07:59:00.984" v="564"/>
          <ac:spMkLst>
            <pc:docMk/>
            <pc:sldMk cId="1124760485" sldId="259"/>
            <ac:spMk id="2" creationId="{CD0C5B03-D877-908B-8208-AAE7284B0D13}"/>
          </ac:spMkLst>
        </pc:spChg>
        <pc:spChg chg="del">
          <ac:chgData name="Alejandro Rodríguez López" userId="S::uo281827@uniovi.es::a293f24c-6c85-42fa-92d1-ed4654f0c3f7" providerId="AD" clId="Web-{5DE43D23-F1AD-4F77-8E1C-A4F2929C99BB}" dt="2023-05-05T07:57:40.997" v="556"/>
          <ac:spMkLst>
            <pc:docMk/>
            <pc:sldMk cId="1124760485" sldId="259"/>
            <ac:spMk id="3" creationId="{F0663D23-55F5-C4AE-0942-3A3900078243}"/>
          </ac:spMkLst>
        </pc:spChg>
        <pc:spChg chg="add del mod">
          <ac:chgData name="Alejandro Rodríguez López" userId="S::uo281827@uniovi.es::a293f24c-6c85-42fa-92d1-ed4654f0c3f7" providerId="AD" clId="Web-{5DE43D23-F1AD-4F77-8E1C-A4F2929C99BB}" dt="2023-05-05T07:58:49.577" v="563"/>
          <ac:spMkLst>
            <pc:docMk/>
            <pc:sldMk cId="1124760485" sldId="259"/>
            <ac:spMk id="5" creationId="{B6BBD87C-969A-18FE-1BD9-1ADA411F8E55}"/>
          </ac:spMkLst>
        </pc:spChg>
        <pc:spChg chg="add del mod">
          <ac:chgData name="Alejandro Rodríguez López" userId="S::uo281827@uniovi.es::a293f24c-6c85-42fa-92d1-ed4654f0c3f7" providerId="AD" clId="Web-{5DE43D23-F1AD-4F77-8E1C-A4F2929C99BB}" dt="2023-05-05T07:59:13.422" v="567"/>
          <ac:spMkLst>
            <pc:docMk/>
            <pc:sldMk cId="1124760485" sldId="259"/>
            <ac:spMk id="7" creationId="{A45C0D88-205E-E403-BCEC-525130E5580B}"/>
          </ac:spMkLst>
        </pc:spChg>
        <pc:spChg chg="add">
          <ac:chgData name="Alejandro Rodríguez López" userId="S::uo281827@uniovi.es::a293f24c-6c85-42fa-92d1-ed4654f0c3f7" providerId="AD" clId="Web-{5DE43D23-F1AD-4F77-8E1C-A4F2929C99BB}" dt="2023-05-05T07:59:00.984" v="564"/>
          <ac:spMkLst>
            <pc:docMk/>
            <pc:sldMk cId="1124760485" sldId="259"/>
            <ac:spMk id="13" creationId="{33E93247-6229-44AB-A550-739E971E690B}"/>
          </ac:spMkLst>
        </pc:spChg>
        <pc:spChg chg="add">
          <ac:chgData name="Alejandro Rodríguez López" userId="S::uo281827@uniovi.es::a293f24c-6c85-42fa-92d1-ed4654f0c3f7" providerId="AD" clId="Web-{5DE43D23-F1AD-4F77-8E1C-A4F2929C99BB}" dt="2023-05-05T07:59:00.984" v="564"/>
          <ac:spMkLst>
            <pc:docMk/>
            <pc:sldMk cId="1124760485" sldId="259"/>
            <ac:spMk id="15" creationId="{A5D67320-FCFD-4931-AAF7-C6C853329C7F}"/>
          </ac:spMkLst>
        </pc:spChg>
        <pc:picChg chg="add del mod ord">
          <ac:chgData name="Alejandro Rodríguez López" userId="S::uo281827@uniovi.es::a293f24c-6c85-42fa-92d1-ed4654f0c3f7" providerId="AD" clId="Web-{5DE43D23-F1AD-4F77-8E1C-A4F2929C99BB}" dt="2023-05-05T08:01:31.020" v="579" actId="1076"/>
          <ac:picMkLst>
            <pc:docMk/>
            <pc:sldMk cId="1124760485" sldId="259"/>
            <ac:picMk id="4" creationId="{E1F796AE-D0A4-9B4C-09AB-B818457836E3}"/>
          </ac:picMkLst>
        </pc:picChg>
        <pc:cxnChg chg="add">
          <ac:chgData name="Alejandro Rodríguez López" userId="S::uo281827@uniovi.es::a293f24c-6c85-42fa-92d1-ed4654f0c3f7" providerId="AD" clId="Web-{5DE43D23-F1AD-4F77-8E1C-A4F2929C99BB}" dt="2023-05-05T07:59:00.984" v="564"/>
          <ac:cxnSpMkLst>
            <pc:docMk/>
            <pc:sldMk cId="1124760485" sldId="259"/>
            <ac:cxnSpMk id="9" creationId="{F64F9B95-9045-48D2-B9F3-2927E98F54AA}"/>
          </ac:cxnSpMkLst>
        </pc:cxnChg>
        <pc:cxnChg chg="add">
          <ac:chgData name="Alejandro Rodríguez López" userId="S::uo281827@uniovi.es::a293f24c-6c85-42fa-92d1-ed4654f0c3f7" providerId="AD" clId="Web-{5DE43D23-F1AD-4F77-8E1C-A4F2929C99BB}" dt="2023-05-05T07:59:00.984" v="564"/>
          <ac:cxnSpMkLst>
            <pc:docMk/>
            <pc:sldMk cId="1124760485" sldId="259"/>
            <ac:cxnSpMk id="11" creationId="{085AA86F-6A4D-4BCB-A045-D992CDC2959B}"/>
          </ac:cxnSpMkLst>
        </pc:cxnChg>
        <pc:cxnChg chg="add">
          <ac:chgData name="Alejandro Rodríguez López" userId="S::uo281827@uniovi.es::a293f24c-6c85-42fa-92d1-ed4654f0c3f7" providerId="AD" clId="Web-{5DE43D23-F1AD-4F77-8E1C-A4F2929C99BB}" dt="2023-05-05T07:59:00.984" v="564"/>
          <ac:cxnSpMkLst>
            <pc:docMk/>
            <pc:sldMk cId="1124760485" sldId="259"/>
            <ac:cxnSpMk id="17" creationId="{EE2E603F-4A95-4FE8-BB06-211DFD75DBEF}"/>
          </ac:cxnSpMkLst>
        </pc:cxnChg>
      </pc:sldChg>
      <pc:sldChg chg="new del">
        <pc:chgData name="Alejandro Rodríguez López" userId="S::uo281827@uniovi.es::a293f24c-6c85-42fa-92d1-ed4654f0c3f7" providerId="AD" clId="Web-{5DE43D23-F1AD-4F77-8E1C-A4F2929C99BB}" dt="2023-05-05T07:40:02.491" v="12"/>
        <pc:sldMkLst>
          <pc:docMk/>
          <pc:sldMk cId="4137993574" sldId="259"/>
        </pc:sldMkLst>
      </pc:sldChg>
      <pc:sldChg chg="addSp delSp modSp add replId">
        <pc:chgData name="Alejandro Rodríguez López" userId="S::uo281827@uniovi.es::a293f24c-6c85-42fa-92d1-ed4654f0c3f7" providerId="AD" clId="Web-{5DE43D23-F1AD-4F77-8E1C-A4F2929C99BB}" dt="2023-05-05T08:00:53.566" v="578" actId="1076"/>
        <pc:sldMkLst>
          <pc:docMk/>
          <pc:sldMk cId="1106340034" sldId="260"/>
        </pc:sldMkLst>
        <pc:spChg chg="mod ord">
          <ac:chgData name="Alejandro Rodríguez López" userId="S::uo281827@uniovi.es::a293f24c-6c85-42fa-92d1-ed4654f0c3f7" providerId="AD" clId="Web-{5DE43D23-F1AD-4F77-8E1C-A4F2929C99BB}" dt="2023-05-05T08:00:29.815" v="575"/>
          <ac:spMkLst>
            <pc:docMk/>
            <pc:sldMk cId="1106340034" sldId="260"/>
            <ac:spMk id="2" creationId="{CD0C5B03-D877-908B-8208-AAE7284B0D13}"/>
          </ac:spMkLst>
        </pc:spChg>
        <pc:spChg chg="add del mod">
          <ac:chgData name="Alejandro Rodríguez López" userId="S::uo281827@uniovi.es::a293f24c-6c85-42fa-92d1-ed4654f0c3f7" providerId="AD" clId="Web-{5DE43D23-F1AD-4F77-8E1C-A4F2929C99BB}" dt="2023-05-05T08:00:18.205" v="571"/>
          <ac:spMkLst>
            <pc:docMk/>
            <pc:sldMk cId="1106340034" sldId="260"/>
            <ac:spMk id="5" creationId="{CD78CD03-461F-9A92-4351-9E3264DD8D39}"/>
          </ac:spMkLst>
        </pc:spChg>
        <pc:spChg chg="add del">
          <ac:chgData name="Alejandro Rodríguez López" userId="S::uo281827@uniovi.es::a293f24c-6c85-42fa-92d1-ed4654f0c3f7" providerId="AD" clId="Web-{5DE43D23-F1AD-4F77-8E1C-A4F2929C99BB}" dt="2023-05-05T08:00:29.815" v="575"/>
          <ac:spMkLst>
            <pc:docMk/>
            <pc:sldMk cId="1106340034" sldId="260"/>
            <ac:spMk id="13" creationId="{33E93247-6229-44AB-A550-739E971E690B}"/>
          </ac:spMkLst>
        </pc:spChg>
        <pc:spChg chg="add del">
          <ac:chgData name="Alejandro Rodríguez López" userId="S::uo281827@uniovi.es::a293f24c-6c85-42fa-92d1-ed4654f0c3f7" providerId="AD" clId="Web-{5DE43D23-F1AD-4F77-8E1C-A4F2929C99BB}" dt="2023-05-05T08:00:29.815" v="575"/>
          <ac:spMkLst>
            <pc:docMk/>
            <pc:sldMk cId="1106340034" sldId="260"/>
            <ac:spMk id="15" creationId="{A5D67320-FCFD-4931-AAF7-C6C853329C7F}"/>
          </ac:spMkLst>
        </pc:spChg>
        <pc:spChg chg="add del">
          <ac:chgData name="Alejandro Rodríguez López" userId="S::uo281827@uniovi.es::a293f24c-6c85-42fa-92d1-ed4654f0c3f7" providerId="AD" clId="Web-{5DE43D23-F1AD-4F77-8E1C-A4F2929C99BB}" dt="2023-05-05T08:00:29.815" v="575"/>
          <ac:spMkLst>
            <pc:docMk/>
            <pc:sldMk cId="1106340034" sldId="260"/>
            <ac:spMk id="26" creationId="{33E93247-6229-44AB-A550-739E971E690B}"/>
          </ac:spMkLst>
        </pc:spChg>
        <pc:spChg chg="add del">
          <ac:chgData name="Alejandro Rodríguez López" userId="S::uo281827@uniovi.es::a293f24c-6c85-42fa-92d1-ed4654f0c3f7" providerId="AD" clId="Web-{5DE43D23-F1AD-4F77-8E1C-A4F2929C99BB}" dt="2023-05-05T08:00:29.815" v="575"/>
          <ac:spMkLst>
            <pc:docMk/>
            <pc:sldMk cId="1106340034" sldId="260"/>
            <ac:spMk id="28" creationId="{612349FF-7742-42ED-ADF3-238B5DDD176C}"/>
          </ac:spMkLst>
        </pc:spChg>
        <pc:picChg chg="del">
          <ac:chgData name="Alejandro Rodríguez López" userId="S::uo281827@uniovi.es::a293f24c-6c85-42fa-92d1-ed4654f0c3f7" providerId="AD" clId="Web-{5DE43D23-F1AD-4F77-8E1C-A4F2929C99BB}" dt="2023-05-05T07:59:24.031" v="570"/>
          <ac:picMkLst>
            <pc:docMk/>
            <pc:sldMk cId="1106340034" sldId="260"/>
            <ac:picMk id="4" creationId="{E1F796AE-D0A4-9B4C-09AB-B818457836E3}"/>
          </ac:picMkLst>
        </pc:picChg>
        <pc:picChg chg="add mod ord">
          <ac:chgData name="Alejandro Rodríguez López" userId="S::uo281827@uniovi.es::a293f24c-6c85-42fa-92d1-ed4654f0c3f7" providerId="AD" clId="Web-{5DE43D23-F1AD-4F77-8E1C-A4F2929C99BB}" dt="2023-05-05T08:00:53.566" v="578" actId="1076"/>
          <ac:picMkLst>
            <pc:docMk/>
            <pc:sldMk cId="1106340034" sldId="260"/>
            <ac:picMk id="6" creationId="{50B8D53E-A7EE-5BF3-CA99-602ECCD325CC}"/>
          </ac:picMkLst>
        </pc:picChg>
        <pc:cxnChg chg="add del">
          <ac:chgData name="Alejandro Rodríguez López" userId="S::uo281827@uniovi.es::a293f24c-6c85-42fa-92d1-ed4654f0c3f7" providerId="AD" clId="Web-{5DE43D23-F1AD-4F77-8E1C-A4F2929C99BB}" dt="2023-05-05T08:00:29.815" v="575"/>
          <ac:cxnSpMkLst>
            <pc:docMk/>
            <pc:sldMk cId="1106340034" sldId="260"/>
            <ac:cxnSpMk id="9" creationId="{F64F9B95-9045-48D2-B9F3-2927E98F54AA}"/>
          </ac:cxnSpMkLst>
        </pc:cxnChg>
        <pc:cxnChg chg="add del">
          <ac:chgData name="Alejandro Rodríguez López" userId="S::uo281827@uniovi.es::a293f24c-6c85-42fa-92d1-ed4654f0c3f7" providerId="AD" clId="Web-{5DE43D23-F1AD-4F77-8E1C-A4F2929C99BB}" dt="2023-05-05T08:00:29.815" v="575"/>
          <ac:cxnSpMkLst>
            <pc:docMk/>
            <pc:sldMk cId="1106340034" sldId="260"/>
            <ac:cxnSpMk id="11" creationId="{085AA86F-6A4D-4BCB-A045-D992CDC2959B}"/>
          </ac:cxnSpMkLst>
        </pc:cxnChg>
        <pc:cxnChg chg="add del">
          <ac:chgData name="Alejandro Rodríguez López" userId="S::uo281827@uniovi.es::a293f24c-6c85-42fa-92d1-ed4654f0c3f7" providerId="AD" clId="Web-{5DE43D23-F1AD-4F77-8E1C-A4F2929C99BB}" dt="2023-05-05T08:00:29.815" v="575"/>
          <ac:cxnSpMkLst>
            <pc:docMk/>
            <pc:sldMk cId="1106340034" sldId="260"/>
            <ac:cxnSpMk id="17" creationId="{EE2E603F-4A95-4FE8-BB06-211DFD75DBEF}"/>
          </ac:cxnSpMkLst>
        </pc:cxnChg>
        <pc:cxnChg chg="add del">
          <ac:chgData name="Alejandro Rodríguez López" userId="S::uo281827@uniovi.es::a293f24c-6c85-42fa-92d1-ed4654f0c3f7" providerId="AD" clId="Web-{5DE43D23-F1AD-4F77-8E1C-A4F2929C99BB}" dt="2023-05-05T08:00:29.815" v="575"/>
          <ac:cxnSpMkLst>
            <pc:docMk/>
            <pc:sldMk cId="1106340034" sldId="260"/>
            <ac:cxnSpMk id="22" creationId="{F64F9B95-9045-48D2-B9F3-2927E98F54AA}"/>
          </ac:cxnSpMkLst>
        </pc:cxnChg>
        <pc:cxnChg chg="add del">
          <ac:chgData name="Alejandro Rodríguez López" userId="S::uo281827@uniovi.es::a293f24c-6c85-42fa-92d1-ed4654f0c3f7" providerId="AD" clId="Web-{5DE43D23-F1AD-4F77-8E1C-A4F2929C99BB}" dt="2023-05-05T08:00:29.815" v="575"/>
          <ac:cxnSpMkLst>
            <pc:docMk/>
            <pc:sldMk cId="1106340034" sldId="260"/>
            <ac:cxnSpMk id="24" creationId="{085AA86F-6A4D-4BCB-A045-D992CDC2959B}"/>
          </ac:cxnSpMkLst>
        </pc:cxnChg>
      </pc:sldChg>
      <pc:sldChg chg="addSp delSp modSp add mod ord replId setBg">
        <pc:chgData name="Alejandro Rodríguez López" userId="S::uo281827@uniovi.es::a293f24c-6c85-42fa-92d1-ed4654f0c3f7" providerId="AD" clId="Web-{5DE43D23-F1AD-4F77-8E1C-A4F2929C99BB}" dt="2023-05-05T09:33:57.881" v="613" actId="1076"/>
        <pc:sldMkLst>
          <pc:docMk/>
          <pc:sldMk cId="87397485" sldId="261"/>
        </pc:sldMkLst>
        <pc:spChg chg="mod">
          <ac:chgData name="Alejandro Rodríguez López" userId="S::uo281827@uniovi.es::a293f24c-6c85-42fa-92d1-ed4654f0c3f7" providerId="AD" clId="Web-{5DE43D23-F1AD-4F77-8E1C-A4F2929C99BB}" dt="2023-05-05T09:33:35.037" v="608"/>
          <ac:spMkLst>
            <pc:docMk/>
            <pc:sldMk cId="87397485" sldId="261"/>
            <ac:spMk id="2" creationId="{CD0C5B03-D877-908B-8208-AAE7284B0D13}"/>
          </ac:spMkLst>
        </pc:spChg>
        <pc:spChg chg="del mod">
          <ac:chgData name="Alejandro Rodríguez López" userId="S::uo281827@uniovi.es::a293f24c-6c85-42fa-92d1-ed4654f0c3f7" providerId="AD" clId="Web-{5DE43D23-F1AD-4F77-8E1C-A4F2929C99BB}" dt="2023-05-05T09:31:38.565" v="590"/>
          <ac:spMkLst>
            <pc:docMk/>
            <pc:sldMk cId="87397485" sldId="261"/>
            <ac:spMk id="3" creationId="{F0663D23-55F5-C4AE-0942-3A3900078243}"/>
          </ac:spMkLst>
        </pc:spChg>
        <pc:spChg chg="add del mod">
          <ac:chgData name="Alejandro Rodríguez López" userId="S::uo281827@uniovi.es::a293f24c-6c85-42fa-92d1-ed4654f0c3f7" providerId="AD" clId="Web-{5DE43D23-F1AD-4F77-8E1C-A4F2929C99BB}" dt="2023-05-05T09:32:57.567" v="602"/>
          <ac:spMkLst>
            <pc:docMk/>
            <pc:sldMk cId="87397485" sldId="261"/>
            <ac:spMk id="6" creationId="{C0CD054B-D7A9-CA56-C7F3-AD40D9CD38ED}"/>
          </ac:spMkLst>
        </pc:spChg>
        <pc:spChg chg="add del">
          <ac:chgData name="Alejandro Rodríguez López" userId="S::uo281827@uniovi.es::a293f24c-6c85-42fa-92d1-ed4654f0c3f7" providerId="AD" clId="Web-{5DE43D23-F1AD-4F77-8E1C-A4F2929C99BB}" dt="2023-05-05T09:33:35.068" v="609"/>
          <ac:spMkLst>
            <pc:docMk/>
            <pc:sldMk cId="87397485" sldId="261"/>
            <ac:spMk id="13" creationId="{33E93247-6229-44AB-A550-739E971E690B}"/>
          </ac:spMkLst>
        </pc:spChg>
        <pc:spChg chg="add del">
          <ac:chgData name="Alejandro Rodríguez López" userId="S::uo281827@uniovi.es::a293f24c-6c85-42fa-92d1-ed4654f0c3f7" providerId="AD" clId="Web-{5DE43D23-F1AD-4F77-8E1C-A4F2929C99BB}" dt="2023-05-05T09:33:21.021" v="604"/>
          <ac:spMkLst>
            <pc:docMk/>
            <pc:sldMk cId="87397485" sldId="261"/>
            <ac:spMk id="19" creationId="{74CF0629-3F3A-3A07-FD7A-DBC0EC93FF3C}"/>
          </ac:spMkLst>
        </pc:spChg>
        <pc:spChg chg="add del">
          <ac:chgData name="Alejandro Rodríguez López" userId="S::uo281827@uniovi.es::a293f24c-6c85-42fa-92d1-ed4654f0c3f7" providerId="AD" clId="Web-{5DE43D23-F1AD-4F77-8E1C-A4F2929C99BB}" dt="2023-05-05T09:33:21.021" v="604"/>
          <ac:spMkLst>
            <pc:docMk/>
            <pc:sldMk cId="87397485" sldId="261"/>
            <ac:spMk id="22" creationId="{E49D7415-2F11-44C2-B6AA-13A25B6814B9}"/>
          </ac:spMkLst>
        </pc:spChg>
        <pc:spChg chg="add del">
          <ac:chgData name="Alejandro Rodríguez López" userId="S::uo281827@uniovi.es::a293f24c-6c85-42fa-92d1-ed4654f0c3f7" providerId="AD" clId="Web-{5DE43D23-F1AD-4F77-8E1C-A4F2929C99BB}" dt="2023-05-05T09:33:23.786" v="606"/>
          <ac:spMkLst>
            <pc:docMk/>
            <pc:sldMk cId="87397485" sldId="261"/>
            <ac:spMk id="28" creationId="{33E93247-6229-44AB-A550-739E971E690B}"/>
          </ac:spMkLst>
        </pc:spChg>
        <pc:spChg chg="add del">
          <ac:chgData name="Alejandro Rodríguez López" userId="S::uo281827@uniovi.es::a293f24c-6c85-42fa-92d1-ed4654f0c3f7" providerId="AD" clId="Web-{5DE43D23-F1AD-4F77-8E1C-A4F2929C99BB}" dt="2023-05-05T09:33:35.037" v="608"/>
          <ac:spMkLst>
            <pc:docMk/>
            <pc:sldMk cId="87397485" sldId="261"/>
            <ac:spMk id="30" creationId="{E49D7415-2F11-44C2-B6AA-13A25B6814B9}"/>
          </ac:spMkLst>
        </pc:spChg>
        <pc:spChg chg="add del">
          <ac:chgData name="Alejandro Rodríguez López" userId="S::uo281827@uniovi.es::a293f24c-6c85-42fa-92d1-ed4654f0c3f7" providerId="AD" clId="Web-{5DE43D23-F1AD-4F77-8E1C-A4F2929C99BB}" dt="2023-05-05T09:33:35.037" v="608"/>
          <ac:spMkLst>
            <pc:docMk/>
            <pc:sldMk cId="87397485" sldId="261"/>
            <ac:spMk id="32" creationId="{74CF0629-3F3A-3A07-FD7A-DBC0EC93FF3C}"/>
          </ac:spMkLst>
        </pc:spChg>
        <pc:spChg chg="add">
          <ac:chgData name="Alejandro Rodríguez López" userId="S::uo281827@uniovi.es::a293f24c-6c85-42fa-92d1-ed4654f0c3f7" providerId="AD" clId="Web-{5DE43D23-F1AD-4F77-8E1C-A4F2929C99BB}" dt="2023-05-05T09:33:35.068" v="609"/>
          <ac:spMkLst>
            <pc:docMk/>
            <pc:sldMk cId="87397485" sldId="261"/>
            <ac:spMk id="36" creationId="{33E93247-6229-44AB-A550-739E971E690B}"/>
          </ac:spMkLst>
        </pc:spChg>
        <pc:graphicFrameChg chg="del mod modGraphic">
          <ac:chgData name="Alejandro Rodríguez López" userId="S::uo281827@uniovi.es::a293f24c-6c85-42fa-92d1-ed4654f0c3f7" providerId="AD" clId="Web-{5DE43D23-F1AD-4F77-8E1C-A4F2929C99BB}" dt="2023-05-05T08:02:51.273" v="585"/>
          <ac:graphicFrameMkLst>
            <pc:docMk/>
            <pc:sldMk cId="87397485" sldId="261"/>
            <ac:graphicFrameMk id="4" creationId="{155B5EFC-2866-4EEB-4C00-5ACCFE60BFE2}"/>
          </ac:graphicFrameMkLst>
        </pc:graphicFrameChg>
        <pc:picChg chg="add del mod ord">
          <ac:chgData name="Alejandro Rodríguez López" userId="S::uo281827@uniovi.es::a293f24c-6c85-42fa-92d1-ed4654f0c3f7" providerId="AD" clId="Web-{5DE43D23-F1AD-4F77-8E1C-A4F2929C99BB}" dt="2023-05-05T09:32:51.926" v="601"/>
          <ac:picMkLst>
            <pc:docMk/>
            <pc:sldMk cId="87397485" sldId="261"/>
            <ac:picMk id="4" creationId="{338283E5-46F0-79AD-A120-45D7F7FFCF0B}"/>
          </ac:picMkLst>
        </pc:picChg>
        <pc:picChg chg="add mod ord">
          <ac:chgData name="Alejandro Rodríguez López" userId="S::uo281827@uniovi.es::a293f24c-6c85-42fa-92d1-ed4654f0c3f7" providerId="AD" clId="Web-{5DE43D23-F1AD-4F77-8E1C-A4F2929C99BB}" dt="2023-05-05T09:33:57.881" v="613" actId="1076"/>
          <ac:picMkLst>
            <pc:docMk/>
            <pc:sldMk cId="87397485" sldId="261"/>
            <ac:picMk id="7" creationId="{D4ECBEA8-DA7E-5463-94F4-72FCE9A2C817}"/>
          </ac:picMkLst>
        </pc:picChg>
        <pc:cxnChg chg="add del">
          <ac:chgData name="Alejandro Rodríguez López" userId="S::uo281827@uniovi.es::a293f24c-6c85-42fa-92d1-ed4654f0c3f7" providerId="AD" clId="Web-{5DE43D23-F1AD-4F77-8E1C-A4F2929C99BB}" dt="2023-05-05T09:33:35.068" v="609"/>
          <ac:cxnSpMkLst>
            <pc:docMk/>
            <pc:sldMk cId="87397485" sldId="261"/>
            <ac:cxnSpMk id="9" creationId="{F64F9B95-9045-48D2-B9F3-2927E98F54AA}"/>
          </ac:cxnSpMkLst>
        </pc:cxnChg>
        <pc:cxnChg chg="add del">
          <ac:chgData name="Alejandro Rodríguez López" userId="S::uo281827@uniovi.es::a293f24c-6c85-42fa-92d1-ed4654f0c3f7" providerId="AD" clId="Web-{5DE43D23-F1AD-4F77-8E1C-A4F2929C99BB}" dt="2023-05-05T09:33:35.068" v="609"/>
          <ac:cxnSpMkLst>
            <pc:docMk/>
            <pc:sldMk cId="87397485" sldId="261"/>
            <ac:cxnSpMk id="11" creationId="{085AA86F-6A4D-4BCB-A045-D992CDC2959B}"/>
          </ac:cxnSpMkLst>
        </pc:cxnChg>
        <pc:cxnChg chg="add del">
          <ac:chgData name="Alejandro Rodríguez López" userId="S::uo281827@uniovi.es::a293f24c-6c85-42fa-92d1-ed4654f0c3f7" providerId="AD" clId="Web-{5DE43D23-F1AD-4F77-8E1C-A4F2929C99BB}" dt="2023-05-05T09:33:35.068" v="609"/>
          <ac:cxnSpMkLst>
            <pc:docMk/>
            <pc:sldMk cId="87397485" sldId="261"/>
            <ac:cxnSpMk id="15" creationId="{EE2E603F-4A95-4FE8-BB06-211DFD75DBEF}"/>
          </ac:cxnSpMkLst>
        </pc:cxnChg>
        <pc:cxnChg chg="add del">
          <ac:chgData name="Alejandro Rodríguez López" userId="S::uo281827@uniovi.es::a293f24c-6c85-42fa-92d1-ed4654f0c3f7" providerId="AD" clId="Web-{5DE43D23-F1AD-4F77-8E1C-A4F2929C99BB}" dt="2023-05-05T09:33:23.786" v="606"/>
          <ac:cxnSpMkLst>
            <pc:docMk/>
            <pc:sldMk cId="87397485" sldId="261"/>
            <ac:cxnSpMk id="20" creationId="{F64F9B95-9045-48D2-B9F3-2927E98F54AA}"/>
          </ac:cxnSpMkLst>
        </pc:cxnChg>
        <pc:cxnChg chg="add del">
          <ac:chgData name="Alejandro Rodríguez López" userId="S::uo281827@uniovi.es::a293f24c-6c85-42fa-92d1-ed4654f0c3f7" providerId="AD" clId="Web-{5DE43D23-F1AD-4F77-8E1C-A4F2929C99BB}" dt="2023-05-05T09:33:21.021" v="604"/>
          <ac:cxnSpMkLst>
            <pc:docMk/>
            <pc:sldMk cId="87397485" sldId="261"/>
            <ac:cxnSpMk id="24" creationId="{D2E57F3D-33BE-4306-87E6-245763719516}"/>
          </ac:cxnSpMkLst>
        </pc:cxnChg>
        <pc:cxnChg chg="add del">
          <ac:chgData name="Alejandro Rodríguez López" userId="S::uo281827@uniovi.es::a293f24c-6c85-42fa-92d1-ed4654f0c3f7" providerId="AD" clId="Web-{5DE43D23-F1AD-4F77-8E1C-A4F2929C99BB}" dt="2023-05-05T09:33:23.786" v="606"/>
          <ac:cxnSpMkLst>
            <pc:docMk/>
            <pc:sldMk cId="87397485" sldId="261"/>
            <ac:cxnSpMk id="26" creationId="{EE2E603F-4A95-4FE8-BB06-211DFD75DBEF}"/>
          </ac:cxnSpMkLst>
        </pc:cxnChg>
        <pc:cxnChg chg="add del">
          <ac:chgData name="Alejandro Rodríguez López" userId="S::uo281827@uniovi.es::a293f24c-6c85-42fa-92d1-ed4654f0c3f7" providerId="AD" clId="Web-{5DE43D23-F1AD-4F77-8E1C-A4F2929C99BB}" dt="2023-05-05T09:33:23.786" v="606"/>
          <ac:cxnSpMkLst>
            <pc:docMk/>
            <pc:sldMk cId="87397485" sldId="261"/>
            <ac:cxnSpMk id="27" creationId="{085AA86F-6A4D-4BCB-A045-D992CDC2959B}"/>
          </ac:cxnSpMkLst>
        </pc:cxnChg>
        <pc:cxnChg chg="add del">
          <ac:chgData name="Alejandro Rodríguez López" userId="S::uo281827@uniovi.es::a293f24c-6c85-42fa-92d1-ed4654f0c3f7" providerId="AD" clId="Web-{5DE43D23-F1AD-4F77-8E1C-A4F2929C99BB}" dt="2023-05-05T09:33:35.037" v="608"/>
          <ac:cxnSpMkLst>
            <pc:docMk/>
            <pc:sldMk cId="87397485" sldId="261"/>
            <ac:cxnSpMk id="31" creationId="{D2E57F3D-33BE-4306-87E6-245763719516}"/>
          </ac:cxnSpMkLst>
        </pc:cxnChg>
        <pc:cxnChg chg="add">
          <ac:chgData name="Alejandro Rodríguez López" userId="S::uo281827@uniovi.es::a293f24c-6c85-42fa-92d1-ed4654f0c3f7" providerId="AD" clId="Web-{5DE43D23-F1AD-4F77-8E1C-A4F2929C99BB}" dt="2023-05-05T09:33:35.068" v="609"/>
          <ac:cxnSpMkLst>
            <pc:docMk/>
            <pc:sldMk cId="87397485" sldId="261"/>
            <ac:cxnSpMk id="34" creationId="{F64F9B95-9045-48D2-B9F3-2927E98F54AA}"/>
          </ac:cxnSpMkLst>
        </pc:cxnChg>
        <pc:cxnChg chg="add">
          <ac:chgData name="Alejandro Rodríguez López" userId="S::uo281827@uniovi.es::a293f24c-6c85-42fa-92d1-ed4654f0c3f7" providerId="AD" clId="Web-{5DE43D23-F1AD-4F77-8E1C-A4F2929C99BB}" dt="2023-05-05T09:33:35.068" v="609"/>
          <ac:cxnSpMkLst>
            <pc:docMk/>
            <pc:sldMk cId="87397485" sldId="261"/>
            <ac:cxnSpMk id="35" creationId="{085AA86F-6A4D-4BCB-A045-D992CDC2959B}"/>
          </ac:cxnSpMkLst>
        </pc:cxnChg>
        <pc:cxnChg chg="add">
          <ac:chgData name="Alejandro Rodríguez López" userId="S::uo281827@uniovi.es::a293f24c-6c85-42fa-92d1-ed4654f0c3f7" providerId="AD" clId="Web-{5DE43D23-F1AD-4F77-8E1C-A4F2929C99BB}" dt="2023-05-05T09:33:35.068" v="609"/>
          <ac:cxnSpMkLst>
            <pc:docMk/>
            <pc:sldMk cId="87397485" sldId="261"/>
            <ac:cxnSpMk id="37" creationId="{EE2E603F-4A95-4FE8-BB06-211DFD75DBEF}"/>
          </ac:cxnSpMkLst>
        </pc:cxnChg>
      </pc:sldChg>
    </pc:docChg>
  </pc:docChgLst>
  <pc:docChgLst>
    <pc:chgData name="Alejandro Rodríguez López" userId="S::uo281827@uniovi.es::a293f24c-6c85-42fa-92d1-ed4654f0c3f7" providerId="AD" clId="Web-{7637BDCE-93EE-4411-BCD5-49543BC421E7}"/>
    <pc:docChg chg="modSld">
      <pc:chgData name="Alejandro Rodríguez López" userId="S::uo281827@uniovi.es::a293f24c-6c85-42fa-92d1-ed4654f0c3f7" providerId="AD" clId="Web-{7637BDCE-93EE-4411-BCD5-49543BC421E7}" dt="2023-05-07T10:40:22.300" v="40" actId="20577"/>
      <pc:docMkLst>
        <pc:docMk/>
      </pc:docMkLst>
      <pc:sldChg chg="modSp">
        <pc:chgData name="Alejandro Rodríguez López" userId="S::uo281827@uniovi.es::a293f24c-6c85-42fa-92d1-ed4654f0c3f7" providerId="AD" clId="Web-{7637BDCE-93EE-4411-BCD5-49543BC421E7}" dt="2023-05-07T10:39:53.815" v="37" actId="14100"/>
        <pc:sldMkLst>
          <pc:docMk/>
          <pc:sldMk cId="4054769575" sldId="266"/>
        </pc:sldMkLst>
        <pc:spChg chg="mod">
          <ac:chgData name="Alejandro Rodríguez López" userId="S::uo281827@uniovi.es::a293f24c-6c85-42fa-92d1-ed4654f0c3f7" providerId="AD" clId="Web-{7637BDCE-93EE-4411-BCD5-49543BC421E7}" dt="2023-05-07T10:39:53.815" v="37" actId="14100"/>
          <ac:spMkLst>
            <pc:docMk/>
            <pc:sldMk cId="4054769575" sldId="266"/>
            <ac:spMk id="13" creationId="{73C63981-143A-D4B5-BC1F-B539BFDD7CAC}"/>
          </ac:spMkLst>
        </pc:spChg>
      </pc:sldChg>
      <pc:sldChg chg="modSp">
        <pc:chgData name="Alejandro Rodríguez López" userId="S::uo281827@uniovi.es::a293f24c-6c85-42fa-92d1-ed4654f0c3f7" providerId="AD" clId="Web-{7637BDCE-93EE-4411-BCD5-49543BC421E7}" dt="2023-05-07T10:40:22.300" v="40" actId="20577"/>
        <pc:sldMkLst>
          <pc:docMk/>
          <pc:sldMk cId="1034838516" sldId="270"/>
        </pc:sldMkLst>
        <pc:spChg chg="mod">
          <ac:chgData name="Alejandro Rodríguez López" userId="S::uo281827@uniovi.es::a293f24c-6c85-42fa-92d1-ed4654f0c3f7" providerId="AD" clId="Web-{7637BDCE-93EE-4411-BCD5-49543BC421E7}" dt="2023-05-07T10:40:22.300" v="40" actId="20577"/>
          <ac:spMkLst>
            <pc:docMk/>
            <pc:sldMk cId="1034838516" sldId="270"/>
            <ac:spMk id="6" creationId="{87155D27-EB96-2C52-6432-17BFBE198636}"/>
          </ac:spMkLst>
        </pc:spChg>
      </pc:sldChg>
    </pc:docChg>
  </pc:docChgLst>
  <pc:docChgLst>
    <pc:chgData name="Juan Francisco Mier Montoto" userId="S::uo283319@uniovi.es::60a3e37e-4e77-4744-b955-8aedbbae9df6" providerId="AD" clId="Web-{D58E321B-D685-E9AD-832C-BE596E80DD83}"/>
    <pc:docChg chg="addSld modSld">
      <pc:chgData name="Juan Francisco Mier Montoto" userId="S::uo283319@uniovi.es::60a3e37e-4e77-4744-b955-8aedbbae9df6" providerId="AD" clId="Web-{D58E321B-D685-E9AD-832C-BE596E80DD83}" dt="2023-05-09T09:06:43.559" v="61"/>
      <pc:docMkLst>
        <pc:docMk/>
      </pc:docMkLst>
      <pc:sldChg chg="new">
        <pc:chgData name="Juan Francisco Mier Montoto" userId="S::uo283319@uniovi.es::60a3e37e-4e77-4744-b955-8aedbbae9df6" providerId="AD" clId="Web-{D58E321B-D685-E9AD-832C-BE596E80DD83}" dt="2023-05-09T08:54:36.074" v="0"/>
        <pc:sldMkLst>
          <pc:docMk/>
          <pc:sldMk cId="4346203" sldId="279"/>
        </pc:sldMkLst>
      </pc:sldChg>
      <pc:sldChg chg="modSp">
        <pc:chgData name="Juan Francisco Mier Montoto" userId="S::uo283319@uniovi.es::60a3e37e-4e77-4744-b955-8aedbbae9df6" providerId="AD" clId="Web-{D58E321B-D685-E9AD-832C-BE596E80DD83}" dt="2023-05-09T08:57:15.015" v="32" actId="20577"/>
        <pc:sldMkLst>
          <pc:docMk/>
          <pc:sldMk cId="4346203" sldId="280"/>
        </pc:sldMkLst>
        <pc:spChg chg="mod">
          <ac:chgData name="Juan Francisco Mier Montoto" userId="S::uo283319@uniovi.es::60a3e37e-4e77-4744-b955-8aedbbae9df6" providerId="AD" clId="Web-{D58E321B-D685-E9AD-832C-BE596E80DD83}" dt="2023-05-09T08:57:15.015" v="32" actId="20577"/>
          <ac:spMkLst>
            <pc:docMk/>
            <pc:sldMk cId="4346203" sldId="280"/>
            <ac:spMk id="2" creationId="{322C4B48-8F75-7B72-4529-F38D87ED355E}"/>
          </ac:spMkLst>
        </pc:spChg>
      </pc:sldChg>
      <pc:sldChg chg="addSp delSp modSp new mod setBg">
        <pc:chgData name="Juan Francisco Mier Montoto" userId="S::uo283319@uniovi.es::60a3e37e-4e77-4744-b955-8aedbbae9df6" providerId="AD" clId="Web-{D58E321B-D685-E9AD-832C-BE596E80DD83}" dt="2023-05-09T09:06:43.559" v="61"/>
        <pc:sldMkLst>
          <pc:docMk/>
          <pc:sldMk cId="4175593193" sldId="281"/>
        </pc:sldMkLst>
        <pc:spChg chg="mod">
          <ac:chgData name="Juan Francisco Mier Montoto" userId="S::uo283319@uniovi.es::60a3e37e-4e77-4744-b955-8aedbbae9df6" providerId="AD" clId="Web-{D58E321B-D685-E9AD-832C-BE596E80DD83}" dt="2023-05-09T09:06:43.559" v="61"/>
          <ac:spMkLst>
            <pc:docMk/>
            <pc:sldMk cId="4175593193" sldId="281"/>
            <ac:spMk id="2" creationId="{91FF5F05-CD7F-008A-D953-6ED93C5D733C}"/>
          </ac:spMkLst>
        </pc:spChg>
        <pc:spChg chg="del">
          <ac:chgData name="Juan Francisco Mier Montoto" userId="S::uo283319@uniovi.es::60a3e37e-4e77-4744-b955-8aedbbae9df6" providerId="AD" clId="Web-{D58E321B-D685-E9AD-832C-BE596E80DD83}" dt="2023-05-09T09:01:04.317" v="51"/>
          <ac:spMkLst>
            <pc:docMk/>
            <pc:sldMk cId="4175593193" sldId="281"/>
            <ac:spMk id="3" creationId="{A76DE208-C446-5DDF-91C6-48B59669272D}"/>
          </ac:spMkLst>
        </pc:spChg>
        <pc:spChg chg="mod">
          <ac:chgData name="Juan Francisco Mier Montoto" userId="S::uo283319@uniovi.es::60a3e37e-4e77-4744-b955-8aedbbae9df6" providerId="AD" clId="Web-{D58E321B-D685-E9AD-832C-BE596E80DD83}" dt="2023-05-09T09:06:43.559" v="61"/>
          <ac:spMkLst>
            <pc:docMk/>
            <pc:sldMk cId="4175593193" sldId="281"/>
            <ac:spMk id="4" creationId="{75833D4B-B7E1-93BD-558C-441DEB07BE6B}"/>
          </ac:spMkLst>
        </pc:spChg>
        <pc:spChg chg="mod">
          <ac:chgData name="Juan Francisco Mier Montoto" userId="S::uo283319@uniovi.es::60a3e37e-4e77-4744-b955-8aedbbae9df6" providerId="AD" clId="Web-{D58E321B-D685-E9AD-832C-BE596E80DD83}" dt="2023-05-09T09:06:43.559" v="61"/>
          <ac:spMkLst>
            <pc:docMk/>
            <pc:sldMk cId="4175593193" sldId="281"/>
            <ac:spMk id="5" creationId="{F5F8672E-5B58-7C3D-6877-EBC970359755}"/>
          </ac:spMkLst>
        </pc:spChg>
        <pc:spChg chg="add del">
          <ac:chgData name="Juan Francisco Mier Montoto" userId="S::uo283319@uniovi.es::60a3e37e-4e77-4744-b955-8aedbbae9df6" providerId="AD" clId="Web-{D58E321B-D685-E9AD-832C-BE596E80DD83}" dt="2023-05-09T09:06:43.544" v="60"/>
          <ac:spMkLst>
            <pc:docMk/>
            <pc:sldMk cId="4175593193" sldId="281"/>
            <ac:spMk id="15" creationId="{33E93247-6229-44AB-A550-739E971E690B}"/>
          </ac:spMkLst>
        </pc:spChg>
        <pc:spChg chg="add">
          <ac:chgData name="Juan Francisco Mier Montoto" userId="S::uo283319@uniovi.es::60a3e37e-4e77-4744-b955-8aedbbae9df6" providerId="AD" clId="Web-{D58E321B-D685-E9AD-832C-BE596E80DD83}" dt="2023-05-09T09:06:43.559" v="61"/>
          <ac:spMkLst>
            <pc:docMk/>
            <pc:sldMk cId="4175593193" sldId="281"/>
            <ac:spMk id="23" creationId="{33E93247-6229-44AB-A550-739E971E690B}"/>
          </ac:spMkLst>
        </pc:spChg>
        <pc:picChg chg="add mod ord">
          <ac:chgData name="Juan Francisco Mier Montoto" userId="S::uo283319@uniovi.es::60a3e37e-4e77-4744-b955-8aedbbae9df6" providerId="AD" clId="Web-{D58E321B-D685-E9AD-832C-BE596E80DD83}" dt="2023-05-09T09:06:43.559" v="61"/>
          <ac:picMkLst>
            <pc:docMk/>
            <pc:sldMk cId="4175593193" sldId="281"/>
            <ac:picMk id="6" creationId="{4810228B-79A4-28C5-5485-FF288E41F422}"/>
          </ac:picMkLst>
        </pc:picChg>
        <pc:cxnChg chg="add del">
          <ac:chgData name="Juan Francisco Mier Montoto" userId="S::uo283319@uniovi.es::60a3e37e-4e77-4744-b955-8aedbbae9df6" providerId="AD" clId="Web-{D58E321B-D685-E9AD-832C-BE596E80DD83}" dt="2023-05-09T09:06:43.544" v="60"/>
          <ac:cxnSpMkLst>
            <pc:docMk/>
            <pc:sldMk cId="4175593193" sldId="281"/>
            <ac:cxnSpMk id="11" creationId="{F64F9B95-9045-48D2-B9F3-2927E98F54AA}"/>
          </ac:cxnSpMkLst>
        </pc:cxnChg>
        <pc:cxnChg chg="add del">
          <ac:chgData name="Juan Francisco Mier Montoto" userId="S::uo283319@uniovi.es::60a3e37e-4e77-4744-b955-8aedbbae9df6" providerId="AD" clId="Web-{D58E321B-D685-E9AD-832C-BE596E80DD83}" dt="2023-05-09T09:06:43.544" v="60"/>
          <ac:cxnSpMkLst>
            <pc:docMk/>
            <pc:sldMk cId="4175593193" sldId="281"/>
            <ac:cxnSpMk id="13" creationId="{085AA86F-6A4D-4BCB-A045-D992CDC2959B}"/>
          </ac:cxnSpMkLst>
        </pc:cxnChg>
        <pc:cxnChg chg="add del">
          <ac:chgData name="Juan Francisco Mier Montoto" userId="S::uo283319@uniovi.es::60a3e37e-4e77-4744-b955-8aedbbae9df6" providerId="AD" clId="Web-{D58E321B-D685-E9AD-832C-BE596E80DD83}" dt="2023-05-09T09:06:43.544" v="60"/>
          <ac:cxnSpMkLst>
            <pc:docMk/>
            <pc:sldMk cId="4175593193" sldId="281"/>
            <ac:cxnSpMk id="17" creationId="{EE2E603F-4A95-4FE8-BB06-211DFD75DBEF}"/>
          </ac:cxnSpMkLst>
        </pc:cxnChg>
        <pc:cxnChg chg="add del">
          <ac:chgData name="Juan Francisco Mier Montoto" userId="S::uo283319@uniovi.es::60a3e37e-4e77-4744-b955-8aedbbae9df6" providerId="AD" clId="Web-{D58E321B-D685-E9AD-832C-BE596E80DD83}" dt="2023-05-09T09:06:43.544" v="60"/>
          <ac:cxnSpMkLst>
            <pc:docMk/>
            <pc:sldMk cId="4175593193" sldId="281"/>
            <ac:cxnSpMk id="19" creationId="{D7CC41EB-2D81-4303-9171-6401B388BA35}"/>
          </ac:cxnSpMkLst>
        </pc:cxnChg>
        <pc:cxnChg chg="add">
          <ac:chgData name="Juan Francisco Mier Montoto" userId="S::uo283319@uniovi.es::60a3e37e-4e77-4744-b955-8aedbbae9df6" providerId="AD" clId="Web-{D58E321B-D685-E9AD-832C-BE596E80DD83}" dt="2023-05-09T09:06:43.559" v="61"/>
          <ac:cxnSpMkLst>
            <pc:docMk/>
            <pc:sldMk cId="4175593193" sldId="281"/>
            <ac:cxnSpMk id="21" creationId="{F64F9B95-9045-48D2-B9F3-2927E98F54AA}"/>
          </ac:cxnSpMkLst>
        </pc:cxnChg>
        <pc:cxnChg chg="add">
          <ac:chgData name="Juan Francisco Mier Montoto" userId="S::uo283319@uniovi.es::60a3e37e-4e77-4744-b955-8aedbbae9df6" providerId="AD" clId="Web-{D58E321B-D685-E9AD-832C-BE596E80DD83}" dt="2023-05-09T09:06:43.559" v="61"/>
          <ac:cxnSpMkLst>
            <pc:docMk/>
            <pc:sldMk cId="4175593193" sldId="281"/>
            <ac:cxnSpMk id="22" creationId="{085AA86F-6A4D-4BCB-A045-D992CDC2959B}"/>
          </ac:cxnSpMkLst>
        </pc:cxnChg>
        <pc:cxnChg chg="add">
          <ac:chgData name="Juan Francisco Mier Montoto" userId="S::uo283319@uniovi.es::60a3e37e-4e77-4744-b955-8aedbbae9df6" providerId="AD" clId="Web-{D58E321B-D685-E9AD-832C-BE596E80DD83}" dt="2023-05-09T09:06:43.559" v="61"/>
          <ac:cxnSpMkLst>
            <pc:docMk/>
            <pc:sldMk cId="4175593193" sldId="281"/>
            <ac:cxnSpMk id="24" creationId="{EE2E603F-4A95-4FE8-BB06-211DFD75DBEF}"/>
          </ac:cxnSpMkLst>
        </pc:cxnChg>
      </pc:sldChg>
    </pc:docChg>
  </pc:docChgLst>
  <pc:docChgLst>
    <pc:chgData name="Rubén Martínez Ginzo" userId="S::uo282651@uniovi.es::da9ba608-9af4-417d-867f-1240f84a6b62" providerId="AD" clId="Web-{F9916E87-F9F8-48D4-BF52-411C7F825B53}"/>
    <pc:docChg chg="addSld modSld">
      <pc:chgData name="Rubén Martínez Ginzo" userId="S::uo282651@uniovi.es::da9ba608-9af4-417d-867f-1240f84a6b62" providerId="AD" clId="Web-{F9916E87-F9F8-48D4-BF52-411C7F825B53}" dt="2023-05-09T08:41:49.794" v="2" actId="20577"/>
      <pc:docMkLst>
        <pc:docMk/>
      </pc:docMkLst>
      <pc:sldChg chg="modSp">
        <pc:chgData name="Rubén Martínez Ginzo" userId="S::uo282651@uniovi.es::da9ba608-9af4-417d-867f-1240f84a6b62" providerId="AD" clId="Web-{F9916E87-F9F8-48D4-BF52-411C7F825B53}" dt="2023-05-09T08:41:49.794" v="2" actId="20577"/>
        <pc:sldMkLst>
          <pc:docMk/>
          <pc:sldMk cId="2102985739" sldId="272"/>
        </pc:sldMkLst>
        <pc:spChg chg="mod">
          <ac:chgData name="Rubén Martínez Ginzo" userId="S::uo282651@uniovi.es::da9ba608-9af4-417d-867f-1240f84a6b62" providerId="AD" clId="Web-{F9916E87-F9F8-48D4-BF52-411C7F825B53}" dt="2023-05-09T08:41:49.794" v="2" actId="20577"/>
          <ac:spMkLst>
            <pc:docMk/>
            <pc:sldMk cId="2102985739" sldId="272"/>
            <ac:spMk id="3" creationId="{DA8EEC29-0966-E722-1BE5-AEA481EE2175}"/>
          </ac:spMkLst>
        </pc:spChg>
      </pc:sldChg>
      <pc:sldChg chg="delSp modSp new mod modClrScheme chgLayout">
        <pc:chgData name="Rubén Martínez Ginzo" userId="S::uo282651@uniovi.es::da9ba608-9af4-417d-867f-1240f84a6b62" providerId="AD" clId="Web-{F9916E87-F9F8-48D4-BF52-411C7F825B53}" dt="2023-05-09T08:41:35.919" v="1"/>
        <pc:sldMkLst>
          <pc:docMk/>
          <pc:sldMk cId="3120854745" sldId="277"/>
        </pc:sldMkLst>
        <pc:spChg chg="mod ord">
          <ac:chgData name="Rubén Martínez Ginzo" userId="S::uo282651@uniovi.es::da9ba608-9af4-417d-867f-1240f84a6b62" providerId="AD" clId="Web-{F9916E87-F9F8-48D4-BF52-411C7F825B53}" dt="2023-05-09T08:41:35.919" v="1"/>
          <ac:spMkLst>
            <pc:docMk/>
            <pc:sldMk cId="3120854745" sldId="277"/>
            <ac:spMk id="2" creationId="{6DF35DD0-E034-2249-C0BE-F5BD8994660C}"/>
          </ac:spMkLst>
        </pc:spChg>
        <pc:spChg chg="mod ord">
          <ac:chgData name="Rubén Martínez Ginzo" userId="S::uo282651@uniovi.es::da9ba608-9af4-417d-867f-1240f84a6b62" providerId="AD" clId="Web-{F9916E87-F9F8-48D4-BF52-411C7F825B53}" dt="2023-05-09T08:41:35.919" v="1"/>
          <ac:spMkLst>
            <pc:docMk/>
            <pc:sldMk cId="3120854745" sldId="277"/>
            <ac:spMk id="3" creationId="{D653AAD5-A27C-C48F-7990-9D47BFC09EB8}"/>
          </ac:spMkLst>
        </pc:spChg>
        <pc:spChg chg="del">
          <ac:chgData name="Rubén Martínez Ginzo" userId="S::uo282651@uniovi.es::da9ba608-9af4-417d-867f-1240f84a6b62" providerId="AD" clId="Web-{F9916E87-F9F8-48D4-BF52-411C7F825B53}" dt="2023-05-09T08:41:35.919" v="1"/>
          <ac:spMkLst>
            <pc:docMk/>
            <pc:sldMk cId="3120854745" sldId="277"/>
            <ac:spMk id="4" creationId="{A6E7AF9C-5D69-4B4F-9D9E-69F29978FCB6}"/>
          </ac:spMkLst>
        </pc:spChg>
        <pc:spChg chg="del">
          <ac:chgData name="Rubén Martínez Ginzo" userId="S::uo282651@uniovi.es::da9ba608-9af4-417d-867f-1240f84a6b62" providerId="AD" clId="Web-{F9916E87-F9F8-48D4-BF52-411C7F825B53}" dt="2023-05-09T08:41:35.919" v="1"/>
          <ac:spMkLst>
            <pc:docMk/>
            <pc:sldMk cId="3120854745" sldId="277"/>
            <ac:spMk id="5" creationId="{7204847D-90CC-1125-9C5B-263EBF8532AB}"/>
          </ac:spMkLst>
        </pc:spChg>
        <pc:spChg chg="del">
          <ac:chgData name="Rubén Martínez Ginzo" userId="S::uo282651@uniovi.es::da9ba608-9af4-417d-867f-1240f84a6b62" providerId="AD" clId="Web-{F9916E87-F9F8-48D4-BF52-411C7F825B53}" dt="2023-05-09T08:41:35.919" v="1"/>
          <ac:spMkLst>
            <pc:docMk/>
            <pc:sldMk cId="3120854745" sldId="277"/>
            <ac:spMk id="6" creationId="{FB167B08-227A-C1D4-F0AA-9332C9FC6555}"/>
          </ac:spMkLst>
        </pc:spChg>
        <pc:spChg chg="mod ord">
          <ac:chgData name="Rubén Martínez Ginzo" userId="S::uo282651@uniovi.es::da9ba608-9af4-417d-867f-1240f84a6b62" providerId="AD" clId="Web-{F9916E87-F9F8-48D4-BF52-411C7F825B53}" dt="2023-05-09T08:41:35.919" v="1"/>
          <ac:spMkLst>
            <pc:docMk/>
            <pc:sldMk cId="3120854745" sldId="277"/>
            <ac:spMk id="7" creationId="{B6D7B06B-A6EC-3C96-147F-0D10E54F3496}"/>
          </ac:spMkLst>
        </pc:spChg>
        <pc:spChg chg="mod ord">
          <ac:chgData name="Rubén Martínez Ginzo" userId="S::uo282651@uniovi.es::da9ba608-9af4-417d-867f-1240f84a6b62" providerId="AD" clId="Web-{F9916E87-F9F8-48D4-BF52-411C7F825B53}" dt="2023-05-09T08:41:35.919" v="1"/>
          <ac:spMkLst>
            <pc:docMk/>
            <pc:sldMk cId="3120854745" sldId="277"/>
            <ac:spMk id="8" creationId="{40DD3D2E-317E-2EE1-B681-86F7A79A59A7}"/>
          </ac:spMkLst>
        </pc:spChg>
      </pc:sldChg>
    </pc:docChg>
  </pc:docChgLst>
  <pc:docChgLst>
    <pc:chgData name="Rubén Martínez Ginzo" userId="S::uo282651@uniovi.es::da9ba608-9af4-417d-867f-1240f84a6b62" providerId="AD" clId="Web-{B3886346-601F-45C9-BD34-B0E053D70BA6}"/>
    <pc:docChg chg="modSld">
      <pc:chgData name="Rubén Martínez Ginzo" userId="S::uo282651@uniovi.es::da9ba608-9af4-417d-867f-1240f84a6b62" providerId="AD" clId="Web-{B3886346-601F-45C9-BD34-B0E053D70BA6}" dt="2023-05-09T10:13:18.024" v="14" actId="1076"/>
      <pc:docMkLst>
        <pc:docMk/>
      </pc:docMkLst>
      <pc:sldChg chg="addSp modSp">
        <pc:chgData name="Rubén Martínez Ginzo" userId="S::uo282651@uniovi.es::da9ba608-9af4-417d-867f-1240f84a6b62" providerId="AD" clId="Web-{B3886346-601F-45C9-BD34-B0E053D70BA6}" dt="2023-05-09T10:12:06.819" v="12" actId="1076"/>
        <pc:sldMkLst>
          <pc:docMk/>
          <pc:sldMk cId="1662420123" sldId="282"/>
        </pc:sldMkLst>
        <pc:picChg chg="add mod">
          <ac:chgData name="Rubén Martínez Ginzo" userId="S::uo282651@uniovi.es::da9ba608-9af4-417d-867f-1240f84a6b62" providerId="AD" clId="Web-{B3886346-601F-45C9-BD34-B0E053D70BA6}" dt="2023-05-09T10:12:03.679" v="11" actId="1076"/>
          <ac:picMkLst>
            <pc:docMk/>
            <pc:sldMk cId="1662420123" sldId="282"/>
            <ac:picMk id="3" creationId="{65F7C0E0-8A7A-18A7-6401-87E3465B38C7}"/>
          </ac:picMkLst>
        </pc:picChg>
        <pc:picChg chg="mod">
          <ac:chgData name="Rubén Martínez Ginzo" userId="S::uo282651@uniovi.es::da9ba608-9af4-417d-867f-1240f84a6b62" providerId="AD" clId="Web-{B3886346-601F-45C9-BD34-B0E053D70BA6}" dt="2023-05-09T10:12:06.819" v="12" actId="1076"/>
          <ac:picMkLst>
            <pc:docMk/>
            <pc:sldMk cId="1662420123" sldId="282"/>
            <ac:picMk id="6" creationId="{75053530-1088-25F7-F9D2-67CE8AAE96C0}"/>
          </ac:picMkLst>
        </pc:picChg>
      </pc:sldChg>
      <pc:sldChg chg="modSp">
        <pc:chgData name="Rubén Martínez Ginzo" userId="S::uo282651@uniovi.es::da9ba608-9af4-417d-867f-1240f84a6b62" providerId="AD" clId="Web-{B3886346-601F-45C9-BD34-B0E053D70BA6}" dt="2023-05-09T10:13:18.024" v="14" actId="1076"/>
        <pc:sldMkLst>
          <pc:docMk/>
          <pc:sldMk cId="1336478183" sldId="285"/>
        </pc:sldMkLst>
        <pc:picChg chg="mod">
          <ac:chgData name="Rubén Martínez Ginzo" userId="S::uo282651@uniovi.es::da9ba608-9af4-417d-867f-1240f84a6b62" providerId="AD" clId="Web-{B3886346-601F-45C9-BD34-B0E053D70BA6}" dt="2023-05-09T10:13:18.024" v="14" actId="1076"/>
          <ac:picMkLst>
            <pc:docMk/>
            <pc:sldMk cId="1336478183" sldId="285"/>
            <ac:picMk id="6" creationId="{E01A5AEB-ADAC-1AFB-B398-4847EC23B6D2}"/>
          </ac:picMkLst>
        </pc:picChg>
      </pc:sldChg>
    </pc:docChg>
  </pc:docChgLst>
  <pc:docChgLst>
    <pc:chgData name="Rubén Martínez Ginzo" userId="S::uo282651@uniovi.es::da9ba608-9af4-417d-867f-1240f84a6b62" providerId="AD" clId="Web-{A9DE329E-4E61-4900-A564-0C3D37FC74EF}"/>
    <pc:docChg chg="modSld">
      <pc:chgData name="Rubén Martínez Ginzo" userId="S::uo282651@uniovi.es::da9ba608-9af4-417d-867f-1240f84a6b62" providerId="AD" clId="Web-{A9DE329E-4E61-4900-A564-0C3D37FC74EF}" dt="2023-05-06T14:33:57.306" v="0" actId="20577"/>
      <pc:docMkLst>
        <pc:docMk/>
      </pc:docMkLst>
      <pc:sldChg chg="modSp">
        <pc:chgData name="Rubén Martínez Ginzo" userId="S::uo282651@uniovi.es::da9ba608-9af4-417d-867f-1240f84a6b62" providerId="AD" clId="Web-{A9DE329E-4E61-4900-A564-0C3D37FC74EF}" dt="2023-05-06T14:33:57.306" v="0" actId="20577"/>
        <pc:sldMkLst>
          <pc:docMk/>
          <pc:sldMk cId="2406273178" sldId="256"/>
        </pc:sldMkLst>
        <pc:spChg chg="mod">
          <ac:chgData name="Rubén Martínez Ginzo" userId="S::uo282651@uniovi.es::da9ba608-9af4-417d-867f-1240f84a6b62" providerId="AD" clId="Web-{A9DE329E-4E61-4900-A564-0C3D37FC74EF}" dt="2023-05-06T14:33:57.306" v="0" actId="20577"/>
          <ac:spMkLst>
            <pc:docMk/>
            <pc:sldMk cId="2406273178" sldId="256"/>
            <ac:spMk id="2" creationId="{00000000-0000-0000-0000-000000000000}"/>
          </ac:spMkLst>
        </pc:spChg>
      </pc:sldChg>
    </pc:docChg>
  </pc:docChgLst>
  <pc:docChgLst>
    <pc:chgData name="Rubén Martínez Ginzo" userId="S::uo282651@uniovi.es::da9ba608-9af4-417d-867f-1240f84a6b62" providerId="AD" clId="Web-{93B645BF-087B-42EA-9604-5B593019328E}"/>
    <pc:docChg chg="addSld delSld modSld">
      <pc:chgData name="Rubén Martínez Ginzo" userId="S::uo282651@uniovi.es::da9ba608-9af4-417d-867f-1240f84a6b62" providerId="AD" clId="Web-{93B645BF-087B-42EA-9604-5B593019328E}" dt="2023-05-08T16:44:30.963" v="669" actId="20577"/>
      <pc:docMkLst>
        <pc:docMk/>
      </pc:docMkLst>
      <pc:sldChg chg="addSp modSp mod setBg modClrScheme chgLayout">
        <pc:chgData name="Rubén Martínez Ginzo" userId="S::uo282651@uniovi.es::da9ba608-9af4-417d-867f-1240f84a6b62" providerId="AD" clId="Web-{93B645BF-087B-42EA-9604-5B593019328E}" dt="2023-05-08T15:48:50.760" v="71"/>
        <pc:sldMkLst>
          <pc:docMk/>
          <pc:sldMk cId="3634550749" sldId="273"/>
        </pc:sldMkLst>
        <pc:spChg chg="mod ord">
          <ac:chgData name="Rubén Martínez Ginzo" userId="S::uo282651@uniovi.es::da9ba608-9af4-417d-867f-1240f84a6b62" providerId="AD" clId="Web-{93B645BF-087B-42EA-9604-5B593019328E}" dt="2023-05-08T15:48:50.760" v="71"/>
          <ac:spMkLst>
            <pc:docMk/>
            <pc:sldMk cId="3634550749" sldId="273"/>
            <ac:spMk id="2" creationId="{41A1D7C7-53C7-2DF2-3A9A-E0BCAF75BEEF}"/>
          </ac:spMkLst>
        </pc:spChg>
        <pc:spChg chg="mod ord">
          <ac:chgData name="Rubén Martínez Ginzo" userId="S::uo282651@uniovi.es::da9ba608-9af4-417d-867f-1240f84a6b62" providerId="AD" clId="Web-{93B645BF-087B-42EA-9604-5B593019328E}" dt="2023-05-08T15:48:50.760" v="71"/>
          <ac:spMkLst>
            <pc:docMk/>
            <pc:sldMk cId="3634550749" sldId="273"/>
            <ac:spMk id="3" creationId="{75A11891-466B-5889-AE3B-04231D5C9424}"/>
          </ac:spMkLst>
        </pc:spChg>
        <pc:spChg chg="mod ord">
          <ac:chgData name="Rubén Martínez Ginzo" userId="S::uo282651@uniovi.es::da9ba608-9af4-417d-867f-1240f84a6b62" providerId="AD" clId="Web-{93B645BF-087B-42EA-9604-5B593019328E}" dt="2023-05-08T15:48:50.760" v="71"/>
          <ac:spMkLst>
            <pc:docMk/>
            <pc:sldMk cId="3634550749" sldId="273"/>
            <ac:spMk id="4" creationId="{DB35FE03-DE9A-9730-B7ED-F4ED4ED5AD40}"/>
          </ac:spMkLst>
        </pc:spChg>
        <pc:spChg chg="mod ord">
          <ac:chgData name="Rubén Martínez Ginzo" userId="S::uo282651@uniovi.es::da9ba608-9af4-417d-867f-1240f84a6b62" providerId="AD" clId="Web-{93B645BF-087B-42EA-9604-5B593019328E}" dt="2023-05-08T15:48:50.760" v="71"/>
          <ac:spMkLst>
            <pc:docMk/>
            <pc:sldMk cId="3634550749" sldId="273"/>
            <ac:spMk id="5" creationId="{D93F204F-21FE-1435-2613-D62CA408A030}"/>
          </ac:spMkLst>
        </pc:spChg>
        <pc:spChg chg="add">
          <ac:chgData name="Rubén Martínez Ginzo" userId="S::uo282651@uniovi.es::da9ba608-9af4-417d-867f-1240f84a6b62" providerId="AD" clId="Web-{93B645BF-087B-42EA-9604-5B593019328E}" dt="2023-05-08T15:48:50.760" v="71"/>
          <ac:spMkLst>
            <pc:docMk/>
            <pc:sldMk cId="3634550749" sldId="273"/>
            <ac:spMk id="10" creationId="{DEF92653-5D6D-47E6-8744-0DAF76E049C4}"/>
          </ac:spMkLst>
        </pc:spChg>
        <pc:cxnChg chg="add">
          <ac:chgData name="Rubén Martínez Ginzo" userId="S::uo282651@uniovi.es::da9ba608-9af4-417d-867f-1240f84a6b62" providerId="AD" clId="Web-{93B645BF-087B-42EA-9604-5B593019328E}" dt="2023-05-08T15:48:50.760" v="71"/>
          <ac:cxnSpMkLst>
            <pc:docMk/>
            <pc:sldMk cId="3634550749" sldId="273"/>
            <ac:cxnSpMk id="12" creationId="{9CA98CE3-81A7-4FFE-A047-9AA65998D877}"/>
          </ac:cxnSpMkLst>
        </pc:cxnChg>
      </pc:sldChg>
      <pc:sldChg chg="addSp delSp modSp new mod modClrScheme chgLayout">
        <pc:chgData name="Rubén Martínez Ginzo" userId="S::uo282651@uniovi.es::da9ba608-9af4-417d-867f-1240f84a6b62" providerId="AD" clId="Web-{93B645BF-087B-42EA-9604-5B593019328E}" dt="2023-05-08T16:34:02.195" v="385" actId="1076"/>
        <pc:sldMkLst>
          <pc:docMk/>
          <pc:sldMk cId="3740220267" sldId="274"/>
        </pc:sldMkLst>
        <pc:spChg chg="mod ord">
          <ac:chgData name="Rubén Martínez Ginzo" userId="S::uo282651@uniovi.es::da9ba608-9af4-417d-867f-1240f84a6b62" providerId="AD" clId="Web-{93B645BF-087B-42EA-9604-5B593019328E}" dt="2023-05-08T15:43:43.752" v="28"/>
          <ac:spMkLst>
            <pc:docMk/>
            <pc:sldMk cId="3740220267" sldId="274"/>
            <ac:spMk id="2" creationId="{4C052416-9FC9-1AB5-C5F6-04D4AA78F59F}"/>
          </ac:spMkLst>
        </pc:spChg>
        <pc:spChg chg="mod ord">
          <ac:chgData name="Rubén Martínez Ginzo" userId="S::uo282651@uniovi.es::da9ba608-9af4-417d-867f-1240f84a6b62" providerId="AD" clId="Web-{93B645BF-087B-42EA-9604-5B593019328E}" dt="2023-05-08T16:11:09.579" v="294" actId="20577"/>
          <ac:spMkLst>
            <pc:docMk/>
            <pc:sldMk cId="3740220267" sldId="274"/>
            <ac:spMk id="3" creationId="{0059A9B7-7091-EE24-C3A4-4CFA496D5167}"/>
          </ac:spMkLst>
        </pc:spChg>
        <pc:spChg chg="mod ord">
          <ac:chgData name="Rubén Martínez Ginzo" userId="S::uo282651@uniovi.es::da9ba608-9af4-417d-867f-1240f84a6b62" providerId="AD" clId="Web-{93B645BF-087B-42EA-9604-5B593019328E}" dt="2023-05-08T15:43:43.752" v="28"/>
          <ac:spMkLst>
            <pc:docMk/>
            <pc:sldMk cId="3740220267" sldId="274"/>
            <ac:spMk id="4" creationId="{97A671DD-8920-DBA1-3D9B-E0AB3F846631}"/>
          </ac:spMkLst>
        </pc:spChg>
        <pc:spChg chg="mod ord">
          <ac:chgData name="Rubén Martínez Ginzo" userId="S::uo282651@uniovi.es::da9ba608-9af4-417d-867f-1240f84a6b62" providerId="AD" clId="Web-{93B645BF-087B-42EA-9604-5B593019328E}" dt="2023-05-08T15:43:43.752" v="28"/>
          <ac:spMkLst>
            <pc:docMk/>
            <pc:sldMk cId="3740220267" sldId="274"/>
            <ac:spMk id="5" creationId="{1FECD50C-F067-1C92-0765-857F3F6A1FE0}"/>
          </ac:spMkLst>
        </pc:spChg>
        <pc:spChg chg="add mod ord">
          <ac:chgData name="Rubén Martínez Ginzo" userId="S::uo282651@uniovi.es::da9ba608-9af4-417d-867f-1240f84a6b62" providerId="AD" clId="Web-{93B645BF-087B-42EA-9604-5B593019328E}" dt="2023-05-08T16:34:00.117" v="384" actId="20577"/>
          <ac:spMkLst>
            <pc:docMk/>
            <pc:sldMk cId="3740220267" sldId="274"/>
            <ac:spMk id="6" creationId="{54735679-C316-C30C-1F62-3271B4E8F5E7}"/>
          </ac:spMkLst>
        </pc:spChg>
        <pc:spChg chg="add mod ord">
          <ac:chgData name="Rubén Martínez Ginzo" userId="S::uo282651@uniovi.es::da9ba608-9af4-417d-867f-1240f84a6b62" providerId="AD" clId="Web-{93B645BF-087B-42EA-9604-5B593019328E}" dt="2023-05-08T15:47:52.915" v="43" actId="20577"/>
          <ac:spMkLst>
            <pc:docMk/>
            <pc:sldMk cId="3740220267" sldId="274"/>
            <ac:spMk id="7" creationId="{2CD8AAAE-20B2-B556-CD34-0D4DBEA56DD4}"/>
          </ac:spMkLst>
        </pc:spChg>
        <pc:spChg chg="add mod ord">
          <ac:chgData name="Rubén Martínez Ginzo" userId="S::uo282651@uniovi.es::da9ba608-9af4-417d-867f-1240f84a6b62" providerId="AD" clId="Web-{93B645BF-087B-42EA-9604-5B593019328E}" dt="2023-05-08T16:32:57.162" v="377" actId="1076"/>
          <ac:spMkLst>
            <pc:docMk/>
            <pc:sldMk cId="3740220267" sldId="274"/>
            <ac:spMk id="8" creationId="{7C395835-5C2D-058A-6E95-7226DEC5F017}"/>
          </ac:spMkLst>
        </pc:spChg>
        <pc:picChg chg="add del mod">
          <ac:chgData name="Rubén Martínez Ginzo" userId="S::uo282651@uniovi.es::da9ba608-9af4-417d-867f-1240f84a6b62" providerId="AD" clId="Web-{93B645BF-087B-42EA-9604-5B593019328E}" dt="2023-05-08T15:59:43.669" v="192"/>
          <ac:picMkLst>
            <pc:docMk/>
            <pc:sldMk cId="3740220267" sldId="274"/>
            <ac:picMk id="9" creationId="{4D0EA76A-5708-3220-8D68-C913B26A83AF}"/>
          </ac:picMkLst>
        </pc:picChg>
        <pc:picChg chg="add mod">
          <ac:chgData name="Rubén Martínez Ginzo" userId="S::uo282651@uniovi.es::da9ba608-9af4-417d-867f-1240f84a6b62" providerId="AD" clId="Web-{93B645BF-087B-42EA-9604-5B593019328E}" dt="2023-05-08T16:34:02.195" v="385" actId="1076"/>
          <ac:picMkLst>
            <pc:docMk/>
            <pc:sldMk cId="3740220267" sldId="274"/>
            <ac:picMk id="10" creationId="{A6561546-005F-DC3C-59D6-43A6D36E4652}"/>
          </ac:picMkLst>
        </pc:picChg>
      </pc:sldChg>
      <pc:sldChg chg="addSp modSp new mod modClrScheme chgLayout">
        <pc:chgData name="Rubén Martínez Ginzo" userId="S::uo282651@uniovi.es::da9ba608-9af4-417d-867f-1240f84a6b62" providerId="AD" clId="Web-{93B645BF-087B-42EA-9604-5B593019328E}" dt="2023-05-08T16:44:00.399" v="651" actId="14100"/>
        <pc:sldMkLst>
          <pc:docMk/>
          <pc:sldMk cId="2761173930" sldId="275"/>
        </pc:sldMkLst>
        <pc:spChg chg="mod ord">
          <ac:chgData name="Rubén Martínez Ginzo" userId="S::uo282651@uniovi.es::da9ba608-9af4-417d-867f-1240f84a6b62" providerId="AD" clId="Web-{93B645BF-087B-42EA-9604-5B593019328E}" dt="2023-05-08T15:44:11.877" v="29"/>
          <ac:spMkLst>
            <pc:docMk/>
            <pc:sldMk cId="2761173930" sldId="275"/>
            <ac:spMk id="2" creationId="{D0BF2987-4A37-A9ED-1B16-784F605C8B01}"/>
          </ac:spMkLst>
        </pc:spChg>
        <pc:spChg chg="mod ord">
          <ac:chgData name="Rubén Martínez Ginzo" userId="S::uo282651@uniovi.es::da9ba608-9af4-417d-867f-1240f84a6b62" providerId="AD" clId="Web-{93B645BF-087B-42EA-9604-5B593019328E}" dt="2023-05-08T16:38:59.563" v="504" actId="20577"/>
          <ac:spMkLst>
            <pc:docMk/>
            <pc:sldMk cId="2761173930" sldId="275"/>
            <ac:spMk id="3" creationId="{9E75FF48-F4DC-B776-7011-760EAFB5A1B1}"/>
          </ac:spMkLst>
        </pc:spChg>
        <pc:spChg chg="mod ord">
          <ac:chgData name="Rubén Martínez Ginzo" userId="S::uo282651@uniovi.es::da9ba608-9af4-417d-867f-1240f84a6b62" providerId="AD" clId="Web-{93B645BF-087B-42EA-9604-5B593019328E}" dt="2023-05-08T15:44:11.877" v="29"/>
          <ac:spMkLst>
            <pc:docMk/>
            <pc:sldMk cId="2761173930" sldId="275"/>
            <ac:spMk id="4" creationId="{C79C93B3-7314-53E4-9EB0-B8C1E48DE178}"/>
          </ac:spMkLst>
        </pc:spChg>
        <pc:spChg chg="mod ord">
          <ac:chgData name="Rubén Martínez Ginzo" userId="S::uo282651@uniovi.es::da9ba608-9af4-417d-867f-1240f84a6b62" providerId="AD" clId="Web-{93B645BF-087B-42EA-9604-5B593019328E}" dt="2023-05-08T15:44:11.877" v="29"/>
          <ac:spMkLst>
            <pc:docMk/>
            <pc:sldMk cId="2761173930" sldId="275"/>
            <ac:spMk id="5" creationId="{7FCF40C9-AD8D-4605-5202-DF8A65755BE0}"/>
          </ac:spMkLst>
        </pc:spChg>
        <pc:spChg chg="add mod ord">
          <ac:chgData name="Rubén Martínez Ginzo" userId="S::uo282651@uniovi.es::da9ba608-9af4-417d-867f-1240f84a6b62" providerId="AD" clId="Web-{93B645BF-087B-42EA-9604-5B593019328E}" dt="2023-05-08T15:48:04.400" v="56" actId="20577"/>
          <ac:spMkLst>
            <pc:docMk/>
            <pc:sldMk cId="2761173930" sldId="275"/>
            <ac:spMk id="6" creationId="{284460A9-D921-A19B-5CAA-E24BF2B28D66}"/>
          </ac:spMkLst>
        </pc:spChg>
        <pc:spChg chg="add mod ord">
          <ac:chgData name="Rubén Martínez Ginzo" userId="S::uo282651@uniovi.es::da9ba608-9af4-417d-867f-1240f84a6b62" providerId="AD" clId="Web-{93B645BF-087B-42EA-9604-5B593019328E}" dt="2023-05-08T16:35:14.932" v="467" actId="1076"/>
          <ac:spMkLst>
            <pc:docMk/>
            <pc:sldMk cId="2761173930" sldId="275"/>
            <ac:spMk id="7" creationId="{FECDEAC9-74F1-D990-C113-7376572D42B4}"/>
          </ac:spMkLst>
        </pc:spChg>
        <pc:spChg chg="add mod ord">
          <ac:chgData name="Rubén Martínez Ginzo" userId="S::uo282651@uniovi.es::da9ba608-9af4-417d-867f-1240f84a6b62" providerId="AD" clId="Web-{93B645BF-087B-42EA-9604-5B593019328E}" dt="2023-05-08T16:39:34.001" v="514" actId="20577"/>
          <ac:spMkLst>
            <pc:docMk/>
            <pc:sldMk cId="2761173930" sldId="275"/>
            <ac:spMk id="8" creationId="{ABBABEBC-4E8D-8961-0CE8-AD6F3C6BB785}"/>
          </ac:spMkLst>
        </pc:spChg>
        <pc:picChg chg="add mod">
          <ac:chgData name="Rubén Martínez Ginzo" userId="S::uo282651@uniovi.es::da9ba608-9af4-417d-867f-1240f84a6b62" providerId="AD" clId="Web-{93B645BF-087B-42EA-9604-5B593019328E}" dt="2023-05-08T16:44:00.399" v="651" actId="14100"/>
          <ac:picMkLst>
            <pc:docMk/>
            <pc:sldMk cId="2761173930" sldId="275"/>
            <ac:picMk id="9" creationId="{6788569D-BBDA-7912-76AA-EDD3E7645294}"/>
          </ac:picMkLst>
        </pc:picChg>
      </pc:sldChg>
      <pc:sldChg chg="addSp delSp modSp new mod modClrScheme chgLayout">
        <pc:chgData name="Rubén Martínez Ginzo" userId="S::uo282651@uniovi.es::da9ba608-9af4-417d-867f-1240f84a6b62" providerId="AD" clId="Web-{93B645BF-087B-42EA-9604-5B593019328E}" dt="2023-05-08T16:44:30.963" v="669" actId="20577"/>
        <pc:sldMkLst>
          <pc:docMk/>
          <pc:sldMk cId="2811387649" sldId="276"/>
        </pc:sldMkLst>
        <pc:spChg chg="mod ord">
          <ac:chgData name="Rubén Martínez Ginzo" userId="S::uo282651@uniovi.es::da9ba608-9af4-417d-867f-1240f84a6b62" providerId="AD" clId="Web-{93B645BF-087B-42EA-9604-5B593019328E}" dt="2023-05-08T15:44:15.299" v="30"/>
          <ac:spMkLst>
            <pc:docMk/>
            <pc:sldMk cId="2811387649" sldId="276"/>
            <ac:spMk id="2" creationId="{F864D38F-6659-4C39-7012-7E48C3FE5B82}"/>
          </ac:spMkLst>
        </pc:spChg>
        <pc:spChg chg="del mod ord">
          <ac:chgData name="Rubén Martínez Ginzo" userId="S::uo282651@uniovi.es::da9ba608-9af4-417d-867f-1240f84a6b62" providerId="AD" clId="Web-{93B645BF-087B-42EA-9604-5B593019328E}" dt="2023-05-08T16:07:57.636" v="250"/>
          <ac:spMkLst>
            <pc:docMk/>
            <pc:sldMk cId="2811387649" sldId="276"/>
            <ac:spMk id="3" creationId="{9F7F4388-5C77-A6EA-6B96-6697A4CCCB61}"/>
          </ac:spMkLst>
        </pc:spChg>
        <pc:spChg chg="mod ord">
          <ac:chgData name="Rubén Martínez Ginzo" userId="S::uo282651@uniovi.es::da9ba608-9af4-417d-867f-1240f84a6b62" providerId="AD" clId="Web-{93B645BF-087B-42EA-9604-5B593019328E}" dt="2023-05-08T15:44:15.299" v="30"/>
          <ac:spMkLst>
            <pc:docMk/>
            <pc:sldMk cId="2811387649" sldId="276"/>
            <ac:spMk id="4" creationId="{C5A8DB7A-22EA-BF2B-62E4-8762AE1D3D0B}"/>
          </ac:spMkLst>
        </pc:spChg>
        <pc:spChg chg="mod ord">
          <ac:chgData name="Rubén Martínez Ginzo" userId="S::uo282651@uniovi.es::da9ba608-9af4-417d-867f-1240f84a6b62" providerId="AD" clId="Web-{93B645BF-087B-42EA-9604-5B593019328E}" dt="2023-05-08T15:44:15.299" v="30"/>
          <ac:spMkLst>
            <pc:docMk/>
            <pc:sldMk cId="2811387649" sldId="276"/>
            <ac:spMk id="5" creationId="{2E023E37-C206-372D-B9E1-99F35CCFB6FD}"/>
          </ac:spMkLst>
        </pc:spChg>
        <pc:spChg chg="add mod ord">
          <ac:chgData name="Rubén Martínez Ginzo" userId="S::uo282651@uniovi.es::da9ba608-9af4-417d-867f-1240f84a6b62" providerId="AD" clId="Web-{93B645BF-087B-42EA-9604-5B593019328E}" dt="2023-05-08T15:48:13.447" v="60" actId="20577"/>
          <ac:spMkLst>
            <pc:docMk/>
            <pc:sldMk cId="2811387649" sldId="276"/>
            <ac:spMk id="6" creationId="{C1BB5F9E-8AEA-9ABE-C697-256521CD60E8}"/>
          </ac:spMkLst>
        </pc:spChg>
        <pc:spChg chg="add mod ord">
          <ac:chgData name="Rubén Martínez Ginzo" userId="S::uo282651@uniovi.es::da9ba608-9af4-417d-867f-1240f84a6b62" providerId="AD" clId="Web-{93B645BF-087B-42EA-9604-5B593019328E}" dt="2023-05-08T15:48:19.166" v="66" actId="20577"/>
          <ac:spMkLst>
            <pc:docMk/>
            <pc:sldMk cId="2811387649" sldId="276"/>
            <ac:spMk id="7" creationId="{08FA248B-DCA2-3A82-C7D2-B15A9D15BE9B}"/>
          </ac:spMkLst>
        </pc:spChg>
        <pc:spChg chg="add mod ord">
          <ac:chgData name="Rubén Martínez Ginzo" userId="S::uo282651@uniovi.es::da9ba608-9af4-417d-867f-1240f84a6b62" providerId="AD" clId="Web-{93B645BF-087B-42EA-9604-5B593019328E}" dt="2023-05-08T16:44:30.963" v="669" actId="20577"/>
          <ac:spMkLst>
            <pc:docMk/>
            <pc:sldMk cId="2811387649" sldId="276"/>
            <ac:spMk id="8" creationId="{1045D336-B9C3-6290-B883-A9DA4487B611}"/>
          </ac:spMkLst>
        </pc:spChg>
        <pc:spChg chg="add del mod">
          <ac:chgData name="Rubén Martínez Ginzo" userId="S::uo282651@uniovi.es::da9ba608-9af4-417d-867f-1240f84a6b62" providerId="AD" clId="Web-{93B645BF-087B-42EA-9604-5B593019328E}" dt="2023-05-08T16:14:07.646" v="295"/>
          <ac:spMkLst>
            <pc:docMk/>
            <pc:sldMk cId="2811387649" sldId="276"/>
            <ac:spMk id="11" creationId="{89A289B2-5BC9-6337-E425-A1F8D7431C69}"/>
          </ac:spMkLst>
        </pc:spChg>
        <pc:spChg chg="add mod">
          <ac:chgData name="Rubén Martínez Ginzo" userId="S::uo282651@uniovi.es::da9ba608-9af4-417d-867f-1240f84a6b62" providerId="AD" clId="Web-{93B645BF-087B-42EA-9604-5B593019328E}" dt="2023-05-08T16:42:15.709" v="603" actId="20577"/>
          <ac:spMkLst>
            <pc:docMk/>
            <pc:sldMk cId="2811387649" sldId="276"/>
            <ac:spMk id="13" creationId="{109E8261-3081-3066-7BDF-D097FFDDE1E6}"/>
          </ac:spMkLst>
        </pc:spChg>
        <pc:picChg chg="add del mod ord">
          <ac:chgData name="Rubén Martínez Ginzo" userId="S::uo282651@uniovi.es::da9ba608-9af4-417d-867f-1240f84a6b62" providerId="AD" clId="Web-{93B645BF-087B-42EA-9604-5B593019328E}" dt="2023-05-08T16:08:34.262" v="256"/>
          <ac:picMkLst>
            <pc:docMk/>
            <pc:sldMk cId="2811387649" sldId="276"/>
            <ac:picMk id="9" creationId="{02E81BA3-F3C4-009C-E1D7-46C29DF34692}"/>
          </ac:picMkLst>
        </pc:picChg>
        <pc:picChg chg="add mod ord">
          <ac:chgData name="Rubén Martínez Ginzo" userId="S::uo282651@uniovi.es::da9ba608-9af4-417d-867f-1240f84a6b62" providerId="AD" clId="Web-{93B645BF-087B-42EA-9604-5B593019328E}" dt="2023-05-08T16:44:13.134" v="652" actId="1076"/>
          <ac:picMkLst>
            <pc:docMk/>
            <pc:sldMk cId="2811387649" sldId="276"/>
            <ac:picMk id="12" creationId="{64B65782-70DF-D6AB-30F8-77B067076E70}"/>
          </ac:picMkLst>
        </pc:picChg>
      </pc:sldChg>
      <pc:sldChg chg="new del">
        <pc:chgData name="Rubén Martínez Ginzo" userId="S::uo282651@uniovi.es::da9ba608-9af4-417d-867f-1240f84a6b62" providerId="AD" clId="Web-{93B645BF-087B-42EA-9604-5B593019328E}" dt="2023-05-08T16:07:51.136" v="249"/>
        <pc:sldMkLst>
          <pc:docMk/>
          <pc:sldMk cId="1617970661" sldId="277"/>
        </pc:sldMkLst>
      </pc:sldChg>
    </pc:docChg>
  </pc:docChgLst>
  <pc:docChgLst>
    <pc:chgData name="Rubén Martínez Ginzo" userId="S::uo282651@uniovi.es::da9ba608-9af4-417d-867f-1240f84a6b62" providerId="AD" clId="Web-{75A76073-33F2-4720-AF38-B8E3038772AF}"/>
    <pc:docChg chg="modSld">
      <pc:chgData name="Rubén Martínez Ginzo" userId="S::uo282651@uniovi.es::da9ba608-9af4-417d-867f-1240f84a6b62" providerId="AD" clId="Web-{75A76073-33F2-4720-AF38-B8E3038772AF}" dt="2023-05-07T15:41:02.504" v="11" actId="20577"/>
      <pc:docMkLst>
        <pc:docMk/>
      </pc:docMkLst>
      <pc:sldChg chg="modSp">
        <pc:chgData name="Rubén Martínez Ginzo" userId="S::uo282651@uniovi.es::da9ba608-9af4-417d-867f-1240f84a6b62" providerId="AD" clId="Web-{75A76073-33F2-4720-AF38-B8E3038772AF}" dt="2023-05-07T15:41:02.504" v="11" actId="20577"/>
        <pc:sldMkLst>
          <pc:docMk/>
          <pc:sldMk cId="139882040" sldId="257"/>
        </pc:sldMkLst>
        <pc:spChg chg="mod">
          <ac:chgData name="Rubén Martínez Ginzo" userId="S::uo282651@uniovi.es::da9ba608-9af4-417d-867f-1240f84a6b62" providerId="AD" clId="Web-{75A76073-33F2-4720-AF38-B8E3038772AF}" dt="2023-05-07T15:41:02.504" v="11" actId="20577"/>
          <ac:spMkLst>
            <pc:docMk/>
            <pc:sldMk cId="139882040" sldId="257"/>
            <ac:spMk id="3" creationId="{F0663D23-55F5-C4AE-0942-3A3900078243}"/>
          </ac:spMkLst>
        </pc:spChg>
      </pc:sldChg>
    </pc:docChg>
  </pc:docChgLst>
</pc:chgInfo>
</file>

<file path=ppt/diagrams/_rels/data3.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F7B5F2-13DA-470E-AC04-7B3EDCDE389B}"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CF62D95C-4932-49A0-A5E8-A31A01E3605D}">
      <dgm:prSet/>
      <dgm:spPr/>
      <dgm:t>
        <a:bodyPr/>
        <a:lstStyle/>
        <a:p>
          <a:r>
            <a:rPr lang="en-US"/>
            <a:t>¿Qué hemos aprendido?</a:t>
          </a:r>
        </a:p>
      </dgm:t>
    </dgm:pt>
    <dgm:pt modelId="{DB16C356-EAB8-48A1-A7B4-1B2292C074A5}" type="parTrans" cxnId="{A5A4AC5E-C281-42CD-9506-B8A902EA9AA5}">
      <dgm:prSet/>
      <dgm:spPr/>
      <dgm:t>
        <a:bodyPr/>
        <a:lstStyle/>
        <a:p>
          <a:endParaRPr lang="en-US"/>
        </a:p>
      </dgm:t>
    </dgm:pt>
    <dgm:pt modelId="{C6A64FF2-71DC-453D-8665-EF7D6FC8375E}" type="sibTrans" cxnId="{A5A4AC5E-C281-42CD-9506-B8A902EA9AA5}">
      <dgm:prSet/>
      <dgm:spPr/>
      <dgm:t>
        <a:bodyPr/>
        <a:lstStyle/>
        <a:p>
          <a:endParaRPr lang="en-US"/>
        </a:p>
      </dgm:t>
    </dgm:pt>
    <dgm:pt modelId="{82AC2081-0FA8-48CF-BECF-ED724D089175}">
      <dgm:prSet/>
      <dgm:spPr/>
      <dgm:t>
        <a:bodyPr/>
        <a:lstStyle/>
        <a:p>
          <a:r>
            <a:rPr lang="en-US"/>
            <a:t>Experiencias del equipo</a:t>
          </a:r>
        </a:p>
      </dgm:t>
    </dgm:pt>
    <dgm:pt modelId="{1D16ED26-F941-4AB6-B348-0AC7C7B20C20}" type="parTrans" cxnId="{516BF898-97F4-4873-9FA7-BC3B8DEA9073}">
      <dgm:prSet/>
      <dgm:spPr/>
      <dgm:t>
        <a:bodyPr/>
        <a:lstStyle/>
        <a:p>
          <a:endParaRPr lang="en-US"/>
        </a:p>
      </dgm:t>
    </dgm:pt>
    <dgm:pt modelId="{15356352-5529-4EA2-848B-6CFB3D24DA33}" type="sibTrans" cxnId="{516BF898-97F4-4873-9FA7-BC3B8DEA9073}">
      <dgm:prSet/>
      <dgm:spPr/>
      <dgm:t>
        <a:bodyPr/>
        <a:lstStyle/>
        <a:p>
          <a:endParaRPr lang="en-US"/>
        </a:p>
      </dgm:t>
    </dgm:pt>
    <dgm:pt modelId="{235025E9-50F2-4829-9205-4C2AEA0672AB}">
      <dgm:prSet/>
      <dgm:spPr/>
      <dgm:t>
        <a:bodyPr/>
        <a:lstStyle/>
        <a:p>
          <a:r>
            <a:rPr lang="en-US"/>
            <a:t>¿Que podría haberse mejorado?</a:t>
          </a:r>
        </a:p>
      </dgm:t>
    </dgm:pt>
    <dgm:pt modelId="{B0D6BAD4-EB82-4BC5-93FD-88B974A48C70}" type="parTrans" cxnId="{BC4BE831-F8CF-4665-8E06-8DA21F9B5ED0}">
      <dgm:prSet/>
      <dgm:spPr/>
      <dgm:t>
        <a:bodyPr/>
        <a:lstStyle/>
        <a:p>
          <a:endParaRPr lang="en-US"/>
        </a:p>
      </dgm:t>
    </dgm:pt>
    <dgm:pt modelId="{BC3147E8-72A4-49A0-99E6-DB63681AF6FE}" type="sibTrans" cxnId="{BC4BE831-F8CF-4665-8E06-8DA21F9B5ED0}">
      <dgm:prSet/>
      <dgm:spPr/>
      <dgm:t>
        <a:bodyPr/>
        <a:lstStyle/>
        <a:p>
          <a:endParaRPr lang="en-US"/>
        </a:p>
      </dgm:t>
    </dgm:pt>
    <dgm:pt modelId="{B1DEF085-1CF1-46EC-98C8-B309FA3594D1}" type="pres">
      <dgm:prSet presAssocID="{C1F7B5F2-13DA-470E-AC04-7B3EDCDE389B}" presName="hierChild1" presStyleCnt="0">
        <dgm:presLayoutVars>
          <dgm:chPref val="1"/>
          <dgm:dir/>
          <dgm:animOne val="branch"/>
          <dgm:animLvl val="lvl"/>
          <dgm:resizeHandles/>
        </dgm:presLayoutVars>
      </dgm:prSet>
      <dgm:spPr/>
    </dgm:pt>
    <dgm:pt modelId="{3A3D999D-DAFA-4114-A5C1-D00DAA053F7E}" type="pres">
      <dgm:prSet presAssocID="{CF62D95C-4932-49A0-A5E8-A31A01E3605D}" presName="hierRoot1" presStyleCnt="0"/>
      <dgm:spPr/>
    </dgm:pt>
    <dgm:pt modelId="{2B3E4332-D635-4EC5-A4DE-212445255660}" type="pres">
      <dgm:prSet presAssocID="{CF62D95C-4932-49A0-A5E8-A31A01E3605D}" presName="composite" presStyleCnt="0"/>
      <dgm:spPr/>
    </dgm:pt>
    <dgm:pt modelId="{0327EF49-D4C0-4512-B38A-5D1D5877B20F}" type="pres">
      <dgm:prSet presAssocID="{CF62D95C-4932-49A0-A5E8-A31A01E3605D}" presName="background" presStyleLbl="node0" presStyleIdx="0" presStyleCnt="3"/>
      <dgm:spPr/>
    </dgm:pt>
    <dgm:pt modelId="{A7BB8C19-8031-434D-8114-65134D007CA0}" type="pres">
      <dgm:prSet presAssocID="{CF62D95C-4932-49A0-A5E8-A31A01E3605D}" presName="text" presStyleLbl="fgAcc0" presStyleIdx="0" presStyleCnt="3">
        <dgm:presLayoutVars>
          <dgm:chPref val="3"/>
        </dgm:presLayoutVars>
      </dgm:prSet>
      <dgm:spPr/>
    </dgm:pt>
    <dgm:pt modelId="{C5242C31-DAE3-466A-A1A3-8CBBF7A29DD4}" type="pres">
      <dgm:prSet presAssocID="{CF62D95C-4932-49A0-A5E8-A31A01E3605D}" presName="hierChild2" presStyleCnt="0"/>
      <dgm:spPr/>
    </dgm:pt>
    <dgm:pt modelId="{53A6D9F3-0891-4CF9-A6B8-1EFAE933F79E}" type="pres">
      <dgm:prSet presAssocID="{82AC2081-0FA8-48CF-BECF-ED724D089175}" presName="hierRoot1" presStyleCnt="0"/>
      <dgm:spPr/>
    </dgm:pt>
    <dgm:pt modelId="{ACFD3126-95B9-4D3A-8F05-515AFD867BA3}" type="pres">
      <dgm:prSet presAssocID="{82AC2081-0FA8-48CF-BECF-ED724D089175}" presName="composite" presStyleCnt="0"/>
      <dgm:spPr/>
    </dgm:pt>
    <dgm:pt modelId="{C305558A-B6E5-46A1-899D-6A3ED818FA49}" type="pres">
      <dgm:prSet presAssocID="{82AC2081-0FA8-48CF-BECF-ED724D089175}" presName="background" presStyleLbl="node0" presStyleIdx="1" presStyleCnt="3"/>
      <dgm:spPr/>
    </dgm:pt>
    <dgm:pt modelId="{B8BD6010-A360-47AE-B3D3-239F6924A20E}" type="pres">
      <dgm:prSet presAssocID="{82AC2081-0FA8-48CF-BECF-ED724D089175}" presName="text" presStyleLbl="fgAcc0" presStyleIdx="1" presStyleCnt="3">
        <dgm:presLayoutVars>
          <dgm:chPref val="3"/>
        </dgm:presLayoutVars>
      </dgm:prSet>
      <dgm:spPr/>
    </dgm:pt>
    <dgm:pt modelId="{8D68EDFF-85C7-4AE3-A45C-55D217F18C72}" type="pres">
      <dgm:prSet presAssocID="{82AC2081-0FA8-48CF-BECF-ED724D089175}" presName="hierChild2" presStyleCnt="0"/>
      <dgm:spPr/>
    </dgm:pt>
    <dgm:pt modelId="{395C1040-2B06-4EAE-A4F8-45EEE658F62F}" type="pres">
      <dgm:prSet presAssocID="{235025E9-50F2-4829-9205-4C2AEA0672AB}" presName="hierRoot1" presStyleCnt="0"/>
      <dgm:spPr/>
    </dgm:pt>
    <dgm:pt modelId="{FA20B5AE-152A-4490-81AF-8756386F9827}" type="pres">
      <dgm:prSet presAssocID="{235025E9-50F2-4829-9205-4C2AEA0672AB}" presName="composite" presStyleCnt="0"/>
      <dgm:spPr/>
    </dgm:pt>
    <dgm:pt modelId="{EE02FBF0-27B4-4853-ADB1-ABB06D190E82}" type="pres">
      <dgm:prSet presAssocID="{235025E9-50F2-4829-9205-4C2AEA0672AB}" presName="background" presStyleLbl="node0" presStyleIdx="2" presStyleCnt="3"/>
      <dgm:spPr/>
    </dgm:pt>
    <dgm:pt modelId="{7933CF37-7185-4B84-8E7B-081C2ED6FA74}" type="pres">
      <dgm:prSet presAssocID="{235025E9-50F2-4829-9205-4C2AEA0672AB}" presName="text" presStyleLbl="fgAcc0" presStyleIdx="2" presStyleCnt="3">
        <dgm:presLayoutVars>
          <dgm:chPref val="3"/>
        </dgm:presLayoutVars>
      </dgm:prSet>
      <dgm:spPr/>
    </dgm:pt>
    <dgm:pt modelId="{5DC9F7AF-A3D9-4132-B1C3-424E6D099A29}" type="pres">
      <dgm:prSet presAssocID="{235025E9-50F2-4829-9205-4C2AEA0672AB}" presName="hierChild2" presStyleCnt="0"/>
      <dgm:spPr/>
    </dgm:pt>
  </dgm:ptLst>
  <dgm:cxnLst>
    <dgm:cxn modelId="{A56B6D12-4893-4BB0-B304-4FE06A8B43CD}" type="presOf" srcId="{235025E9-50F2-4829-9205-4C2AEA0672AB}" destId="{7933CF37-7185-4B84-8E7B-081C2ED6FA74}" srcOrd="0" destOrd="0" presId="urn:microsoft.com/office/officeart/2005/8/layout/hierarchy1"/>
    <dgm:cxn modelId="{BC4BE831-F8CF-4665-8E06-8DA21F9B5ED0}" srcId="{C1F7B5F2-13DA-470E-AC04-7B3EDCDE389B}" destId="{235025E9-50F2-4829-9205-4C2AEA0672AB}" srcOrd="2" destOrd="0" parTransId="{B0D6BAD4-EB82-4BC5-93FD-88B974A48C70}" sibTransId="{BC3147E8-72A4-49A0-99E6-DB63681AF6FE}"/>
    <dgm:cxn modelId="{A5A4AC5E-C281-42CD-9506-B8A902EA9AA5}" srcId="{C1F7B5F2-13DA-470E-AC04-7B3EDCDE389B}" destId="{CF62D95C-4932-49A0-A5E8-A31A01E3605D}" srcOrd="0" destOrd="0" parTransId="{DB16C356-EAB8-48A1-A7B4-1B2292C074A5}" sibTransId="{C6A64FF2-71DC-453D-8665-EF7D6FC8375E}"/>
    <dgm:cxn modelId="{D7735490-95B6-4022-B179-41C71E89FC3D}" type="presOf" srcId="{CF62D95C-4932-49A0-A5E8-A31A01E3605D}" destId="{A7BB8C19-8031-434D-8114-65134D007CA0}" srcOrd="0" destOrd="0" presId="urn:microsoft.com/office/officeart/2005/8/layout/hierarchy1"/>
    <dgm:cxn modelId="{516BF898-97F4-4873-9FA7-BC3B8DEA9073}" srcId="{C1F7B5F2-13DA-470E-AC04-7B3EDCDE389B}" destId="{82AC2081-0FA8-48CF-BECF-ED724D089175}" srcOrd="1" destOrd="0" parTransId="{1D16ED26-F941-4AB6-B348-0AC7C7B20C20}" sibTransId="{15356352-5529-4EA2-848B-6CFB3D24DA33}"/>
    <dgm:cxn modelId="{5933B5B3-24C0-42BF-A1F9-C566D8BA90F9}" type="presOf" srcId="{C1F7B5F2-13DA-470E-AC04-7B3EDCDE389B}" destId="{B1DEF085-1CF1-46EC-98C8-B309FA3594D1}" srcOrd="0" destOrd="0" presId="urn:microsoft.com/office/officeart/2005/8/layout/hierarchy1"/>
    <dgm:cxn modelId="{C3ED2AEE-FA68-4A69-A25F-9670F37C8BB1}" type="presOf" srcId="{82AC2081-0FA8-48CF-BECF-ED724D089175}" destId="{B8BD6010-A360-47AE-B3D3-239F6924A20E}" srcOrd="0" destOrd="0" presId="urn:microsoft.com/office/officeart/2005/8/layout/hierarchy1"/>
    <dgm:cxn modelId="{C13A3450-E3FF-414D-8B3C-2AEDF33F512E}" type="presParOf" srcId="{B1DEF085-1CF1-46EC-98C8-B309FA3594D1}" destId="{3A3D999D-DAFA-4114-A5C1-D00DAA053F7E}" srcOrd="0" destOrd="0" presId="urn:microsoft.com/office/officeart/2005/8/layout/hierarchy1"/>
    <dgm:cxn modelId="{AEFB6C19-E715-4609-B701-545438318D54}" type="presParOf" srcId="{3A3D999D-DAFA-4114-A5C1-D00DAA053F7E}" destId="{2B3E4332-D635-4EC5-A4DE-212445255660}" srcOrd="0" destOrd="0" presId="urn:microsoft.com/office/officeart/2005/8/layout/hierarchy1"/>
    <dgm:cxn modelId="{F3BB4DF8-9E24-4F80-9A30-172EEFC824C5}" type="presParOf" srcId="{2B3E4332-D635-4EC5-A4DE-212445255660}" destId="{0327EF49-D4C0-4512-B38A-5D1D5877B20F}" srcOrd="0" destOrd="0" presId="urn:microsoft.com/office/officeart/2005/8/layout/hierarchy1"/>
    <dgm:cxn modelId="{3A53C76A-B22C-40AF-A620-59FF8A1B6CC8}" type="presParOf" srcId="{2B3E4332-D635-4EC5-A4DE-212445255660}" destId="{A7BB8C19-8031-434D-8114-65134D007CA0}" srcOrd="1" destOrd="0" presId="urn:microsoft.com/office/officeart/2005/8/layout/hierarchy1"/>
    <dgm:cxn modelId="{0B052871-F580-452B-884F-C4664E9735E9}" type="presParOf" srcId="{3A3D999D-DAFA-4114-A5C1-D00DAA053F7E}" destId="{C5242C31-DAE3-466A-A1A3-8CBBF7A29DD4}" srcOrd="1" destOrd="0" presId="urn:microsoft.com/office/officeart/2005/8/layout/hierarchy1"/>
    <dgm:cxn modelId="{3ED023AE-0E14-44A4-B8EE-14569B6871C8}" type="presParOf" srcId="{B1DEF085-1CF1-46EC-98C8-B309FA3594D1}" destId="{53A6D9F3-0891-4CF9-A6B8-1EFAE933F79E}" srcOrd="1" destOrd="0" presId="urn:microsoft.com/office/officeart/2005/8/layout/hierarchy1"/>
    <dgm:cxn modelId="{3203BDFF-C764-4744-826D-6D8ACB82B106}" type="presParOf" srcId="{53A6D9F3-0891-4CF9-A6B8-1EFAE933F79E}" destId="{ACFD3126-95B9-4D3A-8F05-515AFD867BA3}" srcOrd="0" destOrd="0" presId="urn:microsoft.com/office/officeart/2005/8/layout/hierarchy1"/>
    <dgm:cxn modelId="{B0012BFB-CCAC-4DB8-B4B4-2C6D5F9FCE80}" type="presParOf" srcId="{ACFD3126-95B9-4D3A-8F05-515AFD867BA3}" destId="{C305558A-B6E5-46A1-899D-6A3ED818FA49}" srcOrd="0" destOrd="0" presId="urn:microsoft.com/office/officeart/2005/8/layout/hierarchy1"/>
    <dgm:cxn modelId="{6D6A7418-C584-46E4-A14F-44F9DD3AFECE}" type="presParOf" srcId="{ACFD3126-95B9-4D3A-8F05-515AFD867BA3}" destId="{B8BD6010-A360-47AE-B3D3-239F6924A20E}" srcOrd="1" destOrd="0" presId="urn:microsoft.com/office/officeart/2005/8/layout/hierarchy1"/>
    <dgm:cxn modelId="{EDF38515-7944-40C2-B6BB-8006F65F84E7}" type="presParOf" srcId="{53A6D9F3-0891-4CF9-A6B8-1EFAE933F79E}" destId="{8D68EDFF-85C7-4AE3-A45C-55D217F18C72}" srcOrd="1" destOrd="0" presId="urn:microsoft.com/office/officeart/2005/8/layout/hierarchy1"/>
    <dgm:cxn modelId="{D88BA436-F63C-4073-92BA-DF1DD7B06E98}" type="presParOf" srcId="{B1DEF085-1CF1-46EC-98C8-B309FA3594D1}" destId="{395C1040-2B06-4EAE-A4F8-45EEE658F62F}" srcOrd="2" destOrd="0" presId="urn:microsoft.com/office/officeart/2005/8/layout/hierarchy1"/>
    <dgm:cxn modelId="{53CE1607-2FEC-4979-B56B-3E2196602928}" type="presParOf" srcId="{395C1040-2B06-4EAE-A4F8-45EEE658F62F}" destId="{FA20B5AE-152A-4490-81AF-8756386F9827}" srcOrd="0" destOrd="0" presId="urn:microsoft.com/office/officeart/2005/8/layout/hierarchy1"/>
    <dgm:cxn modelId="{73ADEFF1-88F2-493C-B689-74CE0D4535B9}" type="presParOf" srcId="{FA20B5AE-152A-4490-81AF-8756386F9827}" destId="{EE02FBF0-27B4-4853-ADB1-ABB06D190E82}" srcOrd="0" destOrd="0" presId="urn:microsoft.com/office/officeart/2005/8/layout/hierarchy1"/>
    <dgm:cxn modelId="{7E9C4CA6-F091-4D75-A79B-EB825D822CD5}" type="presParOf" srcId="{FA20B5AE-152A-4490-81AF-8756386F9827}" destId="{7933CF37-7185-4B84-8E7B-081C2ED6FA74}" srcOrd="1" destOrd="0" presId="urn:microsoft.com/office/officeart/2005/8/layout/hierarchy1"/>
    <dgm:cxn modelId="{1EB57286-8C08-4162-9309-B5FD50A28219}" type="presParOf" srcId="{395C1040-2B06-4EAE-A4F8-45EEE658F62F}" destId="{5DC9F7AF-A3D9-4132-B1C3-424E6D099A2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DCB96D-FB01-4359-A220-D328F432F84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24B0233-FBC3-4692-A78A-9A58C637AED3}">
      <dgm:prSet/>
      <dgm:spPr/>
      <dgm:t>
        <a:bodyPr/>
        <a:lstStyle/>
        <a:p>
          <a:pPr rtl="0"/>
          <a:r>
            <a:rPr lang="es-ES">
              <a:latin typeface="Univers Condensed"/>
            </a:rPr>
            <a:t>Este</a:t>
          </a:r>
          <a:r>
            <a:rPr lang="es-ES"/>
            <a:t> trabajo nos ha ayudado a entender el funcionamiento del uso de repositorios de código</a:t>
          </a:r>
          <a:r>
            <a:rPr lang="es-ES">
              <a:latin typeface="Univers Condensed"/>
            </a:rPr>
            <a:t>, en</a:t>
          </a:r>
          <a:r>
            <a:rPr lang="es-ES"/>
            <a:t> especial el manejo y uso de </a:t>
          </a:r>
          <a:r>
            <a:rPr lang="es-ES">
              <a:latin typeface="Univers Condensed"/>
            </a:rPr>
            <a:t>git</a:t>
          </a:r>
          <a:r>
            <a:rPr lang="es-ES"/>
            <a:t>.</a:t>
          </a:r>
          <a:endParaRPr lang="en-US"/>
        </a:p>
      </dgm:t>
    </dgm:pt>
    <dgm:pt modelId="{297E281F-0C5A-49D7-B0C6-35DB020F8977}" type="parTrans" cxnId="{A20445C0-22E7-4364-A345-E88386828DDA}">
      <dgm:prSet/>
      <dgm:spPr/>
      <dgm:t>
        <a:bodyPr/>
        <a:lstStyle/>
        <a:p>
          <a:endParaRPr lang="en-US"/>
        </a:p>
      </dgm:t>
    </dgm:pt>
    <dgm:pt modelId="{95E420CE-0D09-4A01-A256-E1162394C2C3}" type="sibTrans" cxnId="{A20445C0-22E7-4364-A345-E88386828DDA}">
      <dgm:prSet/>
      <dgm:spPr/>
      <dgm:t>
        <a:bodyPr/>
        <a:lstStyle/>
        <a:p>
          <a:endParaRPr lang="en-US"/>
        </a:p>
      </dgm:t>
    </dgm:pt>
    <dgm:pt modelId="{ED2167E7-2EB2-4DDA-8400-50B543173E48}">
      <dgm:prSet/>
      <dgm:spPr/>
      <dgm:t>
        <a:bodyPr/>
        <a:lstStyle/>
        <a:p>
          <a:r>
            <a:rPr lang="es-ES"/>
            <a:t>También hemos aprendido a usar </a:t>
          </a:r>
          <a:r>
            <a:rPr lang="es-ES" err="1"/>
            <a:t>pull</a:t>
          </a:r>
          <a:r>
            <a:rPr lang="es-ES"/>
            <a:t> </a:t>
          </a:r>
          <a:r>
            <a:rPr lang="es-ES" err="1"/>
            <a:t>requests</a:t>
          </a:r>
          <a:r>
            <a:rPr lang="es-ES"/>
            <a:t>, de modo que los cambios en el código eran previamente revisados por un revisor.</a:t>
          </a:r>
          <a:endParaRPr lang="en-US"/>
        </a:p>
      </dgm:t>
    </dgm:pt>
    <dgm:pt modelId="{1C0842F7-7C3E-4C0F-98B5-42F71604F5AB}" type="parTrans" cxnId="{773F1980-59E7-4C74-90A8-BC451996D0AF}">
      <dgm:prSet/>
      <dgm:spPr/>
      <dgm:t>
        <a:bodyPr/>
        <a:lstStyle/>
        <a:p>
          <a:endParaRPr lang="en-US"/>
        </a:p>
      </dgm:t>
    </dgm:pt>
    <dgm:pt modelId="{8BB2C5ED-D6FB-4318-A006-55ED861D2B5B}" type="sibTrans" cxnId="{773F1980-59E7-4C74-90A8-BC451996D0AF}">
      <dgm:prSet/>
      <dgm:spPr/>
      <dgm:t>
        <a:bodyPr/>
        <a:lstStyle/>
        <a:p>
          <a:endParaRPr lang="en-US"/>
        </a:p>
      </dgm:t>
    </dgm:pt>
    <dgm:pt modelId="{EBB4E745-30B9-4EBF-AAAA-56F6FF3AE861}">
      <dgm:prSet/>
      <dgm:spPr/>
      <dgm:t>
        <a:bodyPr/>
        <a:lstStyle/>
        <a:p>
          <a:r>
            <a:rPr lang="es-ES"/>
            <a:t>Hemos aprendido a desarrollar aplicaciones en Java usando el modelo MVC.</a:t>
          </a:r>
          <a:endParaRPr lang="en-US"/>
        </a:p>
      </dgm:t>
    </dgm:pt>
    <dgm:pt modelId="{8F86C642-F3AB-412B-B36A-8457AAB28F5C}" type="parTrans" cxnId="{3981662C-88DC-46EB-BE8E-6716D4F8EFB9}">
      <dgm:prSet/>
      <dgm:spPr/>
      <dgm:t>
        <a:bodyPr/>
        <a:lstStyle/>
        <a:p>
          <a:endParaRPr lang="en-US"/>
        </a:p>
      </dgm:t>
    </dgm:pt>
    <dgm:pt modelId="{5455B2D0-55C8-4F18-8D3E-229F67FB4331}" type="sibTrans" cxnId="{3981662C-88DC-46EB-BE8E-6716D4F8EFB9}">
      <dgm:prSet/>
      <dgm:spPr/>
      <dgm:t>
        <a:bodyPr/>
        <a:lstStyle/>
        <a:p>
          <a:endParaRPr lang="en-US"/>
        </a:p>
      </dgm:t>
    </dgm:pt>
    <dgm:pt modelId="{4C56BFBD-8307-4B41-9F16-C348D18DC2B5}">
      <dgm:prSet/>
      <dgm:spPr/>
      <dgm:t>
        <a:bodyPr/>
        <a:lstStyle/>
        <a:p>
          <a:r>
            <a:rPr lang="es-ES"/>
            <a:t>Hemos aprendido el uso de las metodologías ágiles, usando Scrum.</a:t>
          </a:r>
          <a:endParaRPr lang="en-US"/>
        </a:p>
      </dgm:t>
    </dgm:pt>
    <dgm:pt modelId="{4034C8F0-595B-43EC-8F0C-50D375DF1735}" type="parTrans" cxnId="{5CFCF317-BB62-4915-89D7-21F58658B795}">
      <dgm:prSet/>
      <dgm:spPr/>
      <dgm:t>
        <a:bodyPr/>
        <a:lstStyle/>
        <a:p>
          <a:endParaRPr lang="en-US"/>
        </a:p>
      </dgm:t>
    </dgm:pt>
    <dgm:pt modelId="{6C8B7EF3-1849-4A5A-A1FF-DD40E0D2CA60}" type="sibTrans" cxnId="{5CFCF317-BB62-4915-89D7-21F58658B795}">
      <dgm:prSet/>
      <dgm:spPr/>
      <dgm:t>
        <a:bodyPr/>
        <a:lstStyle/>
        <a:p>
          <a:endParaRPr lang="en-US"/>
        </a:p>
      </dgm:t>
    </dgm:pt>
    <dgm:pt modelId="{A7071FEE-5FD4-43AA-AE00-8C7EE3769E44}" type="pres">
      <dgm:prSet presAssocID="{93DCB96D-FB01-4359-A220-D328F432F844}" presName="linear" presStyleCnt="0">
        <dgm:presLayoutVars>
          <dgm:animLvl val="lvl"/>
          <dgm:resizeHandles val="exact"/>
        </dgm:presLayoutVars>
      </dgm:prSet>
      <dgm:spPr/>
    </dgm:pt>
    <dgm:pt modelId="{E35D3368-5952-4F58-9A65-60339D7B9708}" type="pres">
      <dgm:prSet presAssocID="{C24B0233-FBC3-4692-A78A-9A58C637AED3}" presName="parentText" presStyleLbl="node1" presStyleIdx="0" presStyleCnt="4">
        <dgm:presLayoutVars>
          <dgm:chMax val="0"/>
          <dgm:bulletEnabled val="1"/>
        </dgm:presLayoutVars>
      </dgm:prSet>
      <dgm:spPr/>
    </dgm:pt>
    <dgm:pt modelId="{9C91B1EA-9CB9-4BA0-8877-B85CD9580010}" type="pres">
      <dgm:prSet presAssocID="{95E420CE-0D09-4A01-A256-E1162394C2C3}" presName="spacer" presStyleCnt="0"/>
      <dgm:spPr/>
    </dgm:pt>
    <dgm:pt modelId="{02765903-381D-42F0-81D8-7C5076A40149}" type="pres">
      <dgm:prSet presAssocID="{ED2167E7-2EB2-4DDA-8400-50B543173E48}" presName="parentText" presStyleLbl="node1" presStyleIdx="1" presStyleCnt="4">
        <dgm:presLayoutVars>
          <dgm:chMax val="0"/>
          <dgm:bulletEnabled val="1"/>
        </dgm:presLayoutVars>
      </dgm:prSet>
      <dgm:spPr/>
    </dgm:pt>
    <dgm:pt modelId="{E0F9FF7D-C1AA-4C9F-90FD-20B53C95E9F2}" type="pres">
      <dgm:prSet presAssocID="{8BB2C5ED-D6FB-4318-A006-55ED861D2B5B}" presName="spacer" presStyleCnt="0"/>
      <dgm:spPr/>
    </dgm:pt>
    <dgm:pt modelId="{8A6D749A-332B-4212-9B3F-39D0443D2523}" type="pres">
      <dgm:prSet presAssocID="{EBB4E745-30B9-4EBF-AAAA-56F6FF3AE861}" presName="parentText" presStyleLbl="node1" presStyleIdx="2" presStyleCnt="4">
        <dgm:presLayoutVars>
          <dgm:chMax val="0"/>
          <dgm:bulletEnabled val="1"/>
        </dgm:presLayoutVars>
      </dgm:prSet>
      <dgm:spPr/>
    </dgm:pt>
    <dgm:pt modelId="{734347DD-73DB-4A47-AAAA-13DFA663F780}" type="pres">
      <dgm:prSet presAssocID="{5455B2D0-55C8-4F18-8D3E-229F67FB4331}" presName="spacer" presStyleCnt="0"/>
      <dgm:spPr/>
    </dgm:pt>
    <dgm:pt modelId="{45C96870-2721-4184-B89F-9A55CCC66107}" type="pres">
      <dgm:prSet presAssocID="{4C56BFBD-8307-4B41-9F16-C348D18DC2B5}" presName="parentText" presStyleLbl="node1" presStyleIdx="3" presStyleCnt="4">
        <dgm:presLayoutVars>
          <dgm:chMax val="0"/>
          <dgm:bulletEnabled val="1"/>
        </dgm:presLayoutVars>
      </dgm:prSet>
      <dgm:spPr/>
    </dgm:pt>
  </dgm:ptLst>
  <dgm:cxnLst>
    <dgm:cxn modelId="{5CFCF317-BB62-4915-89D7-21F58658B795}" srcId="{93DCB96D-FB01-4359-A220-D328F432F844}" destId="{4C56BFBD-8307-4B41-9F16-C348D18DC2B5}" srcOrd="3" destOrd="0" parTransId="{4034C8F0-595B-43EC-8F0C-50D375DF1735}" sibTransId="{6C8B7EF3-1849-4A5A-A1FF-DD40E0D2CA60}"/>
    <dgm:cxn modelId="{3981662C-88DC-46EB-BE8E-6716D4F8EFB9}" srcId="{93DCB96D-FB01-4359-A220-D328F432F844}" destId="{EBB4E745-30B9-4EBF-AAAA-56F6FF3AE861}" srcOrd="2" destOrd="0" parTransId="{8F86C642-F3AB-412B-B36A-8457AAB28F5C}" sibTransId="{5455B2D0-55C8-4F18-8D3E-229F67FB4331}"/>
    <dgm:cxn modelId="{F6744A4E-3EB5-46B6-8028-B0B2A88673C6}" type="presOf" srcId="{ED2167E7-2EB2-4DDA-8400-50B543173E48}" destId="{02765903-381D-42F0-81D8-7C5076A40149}" srcOrd="0" destOrd="0" presId="urn:microsoft.com/office/officeart/2005/8/layout/vList2"/>
    <dgm:cxn modelId="{47512474-E39A-4DD7-AC6C-0AE44277197D}" type="presOf" srcId="{4C56BFBD-8307-4B41-9F16-C348D18DC2B5}" destId="{45C96870-2721-4184-B89F-9A55CCC66107}" srcOrd="0" destOrd="0" presId="urn:microsoft.com/office/officeart/2005/8/layout/vList2"/>
    <dgm:cxn modelId="{773F1980-59E7-4C74-90A8-BC451996D0AF}" srcId="{93DCB96D-FB01-4359-A220-D328F432F844}" destId="{ED2167E7-2EB2-4DDA-8400-50B543173E48}" srcOrd="1" destOrd="0" parTransId="{1C0842F7-7C3E-4C0F-98B5-42F71604F5AB}" sibTransId="{8BB2C5ED-D6FB-4318-A006-55ED861D2B5B}"/>
    <dgm:cxn modelId="{83CA8583-2DB6-44E3-A8E5-72B18E75AFE7}" type="presOf" srcId="{EBB4E745-30B9-4EBF-AAAA-56F6FF3AE861}" destId="{8A6D749A-332B-4212-9B3F-39D0443D2523}" srcOrd="0" destOrd="0" presId="urn:microsoft.com/office/officeart/2005/8/layout/vList2"/>
    <dgm:cxn modelId="{6ACF419E-9983-4E99-87C6-09D0EE648605}" type="presOf" srcId="{C24B0233-FBC3-4692-A78A-9A58C637AED3}" destId="{E35D3368-5952-4F58-9A65-60339D7B9708}" srcOrd="0" destOrd="0" presId="urn:microsoft.com/office/officeart/2005/8/layout/vList2"/>
    <dgm:cxn modelId="{A20445C0-22E7-4364-A345-E88386828DDA}" srcId="{93DCB96D-FB01-4359-A220-D328F432F844}" destId="{C24B0233-FBC3-4692-A78A-9A58C637AED3}" srcOrd="0" destOrd="0" parTransId="{297E281F-0C5A-49D7-B0C6-35DB020F8977}" sibTransId="{95E420CE-0D09-4A01-A256-E1162394C2C3}"/>
    <dgm:cxn modelId="{AF9C0FCA-C4C2-43FB-BB07-813257405655}" type="presOf" srcId="{93DCB96D-FB01-4359-A220-D328F432F844}" destId="{A7071FEE-5FD4-43AA-AE00-8C7EE3769E44}" srcOrd="0" destOrd="0" presId="urn:microsoft.com/office/officeart/2005/8/layout/vList2"/>
    <dgm:cxn modelId="{BA6A10C0-DD68-49E7-BE1D-2906E77BE4D9}" type="presParOf" srcId="{A7071FEE-5FD4-43AA-AE00-8C7EE3769E44}" destId="{E35D3368-5952-4F58-9A65-60339D7B9708}" srcOrd="0" destOrd="0" presId="urn:microsoft.com/office/officeart/2005/8/layout/vList2"/>
    <dgm:cxn modelId="{0B514FF4-0D52-42E4-B0F2-174520135DF1}" type="presParOf" srcId="{A7071FEE-5FD4-43AA-AE00-8C7EE3769E44}" destId="{9C91B1EA-9CB9-4BA0-8877-B85CD9580010}" srcOrd="1" destOrd="0" presId="urn:microsoft.com/office/officeart/2005/8/layout/vList2"/>
    <dgm:cxn modelId="{A172E837-1605-42E2-A312-71606E1DBAD8}" type="presParOf" srcId="{A7071FEE-5FD4-43AA-AE00-8C7EE3769E44}" destId="{02765903-381D-42F0-81D8-7C5076A40149}" srcOrd="2" destOrd="0" presId="urn:microsoft.com/office/officeart/2005/8/layout/vList2"/>
    <dgm:cxn modelId="{9022C031-6134-46B8-A732-8D1F7068ACD5}" type="presParOf" srcId="{A7071FEE-5FD4-43AA-AE00-8C7EE3769E44}" destId="{E0F9FF7D-C1AA-4C9F-90FD-20B53C95E9F2}" srcOrd="3" destOrd="0" presId="urn:microsoft.com/office/officeart/2005/8/layout/vList2"/>
    <dgm:cxn modelId="{8B7FE420-A3C6-4042-BDC3-74A8E128DECC}" type="presParOf" srcId="{A7071FEE-5FD4-43AA-AE00-8C7EE3769E44}" destId="{8A6D749A-332B-4212-9B3F-39D0443D2523}" srcOrd="4" destOrd="0" presId="urn:microsoft.com/office/officeart/2005/8/layout/vList2"/>
    <dgm:cxn modelId="{CC7CCB7D-486B-44C2-AE54-5D9C6E6C3433}" type="presParOf" srcId="{A7071FEE-5FD4-43AA-AE00-8C7EE3769E44}" destId="{734347DD-73DB-4A47-AAAA-13DFA663F780}" srcOrd="5" destOrd="0" presId="urn:microsoft.com/office/officeart/2005/8/layout/vList2"/>
    <dgm:cxn modelId="{331D3B7A-F321-4760-BAAC-C0E9E4659ECC}" type="presParOf" srcId="{A7071FEE-5FD4-43AA-AE00-8C7EE3769E44}" destId="{45C96870-2721-4184-B89F-9A55CCC6610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B7705A-4EBE-4979-80C5-589E81E0741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532C41D-8165-493D-9D10-AB41216BD434}">
      <dgm:prSet/>
      <dgm:spPr/>
      <dgm:t>
        <a:bodyPr/>
        <a:lstStyle/>
        <a:p>
          <a:pPr>
            <a:lnSpc>
              <a:spcPct val="100000"/>
            </a:lnSpc>
          </a:pPr>
          <a:r>
            <a:rPr lang="es-ES"/>
            <a:t>La organización del código </a:t>
          </a:r>
          <a:r>
            <a:rPr lang="es-ES">
              <a:latin typeface="Univers Condensed"/>
            </a:rPr>
            <a:t>fuente, la cuál especialmente al principio, ha sido un poco caótica.</a:t>
          </a:r>
          <a:endParaRPr lang="es-ES"/>
        </a:p>
      </dgm:t>
    </dgm:pt>
    <dgm:pt modelId="{36D71EA3-1A32-40F2-BB50-20889806AB63}" type="parTrans" cxnId="{135044F2-AF58-4DBA-B044-8F13CCB0230A}">
      <dgm:prSet/>
      <dgm:spPr/>
      <dgm:t>
        <a:bodyPr/>
        <a:lstStyle/>
        <a:p>
          <a:endParaRPr lang="en-US"/>
        </a:p>
      </dgm:t>
    </dgm:pt>
    <dgm:pt modelId="{DF6D0B24-410C-41ED-986D-17B3AFA7065F}" type="sibTrans" cxnId="{135044F2-AF58-4DBA-B044-8F13CCB0230A}">
      <dgm:prSet/>
      <dgm:spPr/>
      <dgm:t>
        <a:bodyPr/>
        <a:lstStyle/>
        <a:p>
          <a:endParaRPr lang="en-US"/>
        </a:p>
      </dgm:t>
    </dgm:pt>
    <dgm:pt modelId="{CDA57366-3785-42CA-9FB2-D4A7A373A46E}">
      <dgm:prSet/>
      <dgm:spPr/>
      <dgm:t>
        <a:bodyPr/>
        <a:lstStyle/>
        <a:p>
          <a:pPr>
            <a:lnSpc>
              <a:spcPct val="100000"/>
            </a:lnSpc>
          </a:pPr>
          <a:r>
            <a:rPr lang="es-ES"/>
            <a:t>La gestión de los </a:t>
          </a:r>
          <a:r>
            <a:rPr lang="es-ES" err="1"/>
            <a:t>merges</a:t>
          </a:r>
          <a:r>
            <a:rPr lang="es-ES"/>
            <a:t>, los cuáles han sido, con diferencia, la mayor fuente de bloqueos para el equipo, provocando grandes conflictos en algunos casos</a:t>
          </a:r>
          <a:r>
            <a:rPr lang="es-ES">
              <a:latin typeface="Univers Condensed"/>
            </a:rPr>
            <a:t>, siendo una gran pérdida de tiempo su solución.</a:t>
          </a:r>
          <a:endParaRPr lang="en-US"/>
        </a:p>
      </dgm:t>
    </dgm:pt>
    <dgm:pt modelId="{227C8889-EBA0-44A1-A930-BC06F3912384}" type="parTrans" cxnId="{28E19463-8F3C-4C67-AC17-823C16A6ED7E}">
      <dgm:prSet/>
      <dgm:spPr/>
      <dgm:t>
        <a:bodyPr/>
        <a:lstStyle/>
        <a:p>
          <a:endParaRPr lang="en-US"/>
        </a:p>
      </dgm:t>
    </dgm:pt>
    <dgm:pt modelId="{C7690A55-C251-4091-976D-9EB0A60480FB}" type="sibTrans" cxnId="{28E19463-8F3C-4C67-AC17-823C16A6ED7E}">
      <dgm:prSet/>
      <dgm:spPr/>
      <dgm:t>
        <a:bodyPr/>
        <a:lstStyle/>
        <a:p>
          <a:endParaRPr lang="en-US"/>
        </a:p>
      </dgm:t>
    </dgm:pt>
    <dgm:pt modelId="{476FBAD3-50D2-4EA2-AD95-19C8CF4DF158}">
      <dgm:prSet/>
      <dgm:spPr/>
      <dgm:t>
        <a:bodyPr/>
        <a:lstStyle/>
        <a:p>
          <a:pPr>
            <a:lnSpc>
              <a:spcPct val="100000"/>
            </a:lnSpc>
          </a:pPr>
          <a:r>
            <a:rPr lang="es-ES"/>
            <a:t>La poca experiencia inicialmente, en el uso de las </a:t>
          </a:r>
          <a:r>
            <a:rPr lang="es-ES">
              <a:latin typeface="Univers Condensed"/>
            </a:rPr>
            <a:t>ramas de</a:t>
          </a:r>
          <a:r>
            <a:rPr lang="es-ES"/>
            <a:t> los repositorios de </a:t>
          </a:r>
          <a:r>
            <a:rPr lang="es-ES" err="1"/>
            <a:t>git</a:t>
          </a:r>
          <a:r>
            <a:rPr lang="es-ES"/>
            <a:t>, lo cuál ha producido bastantes casos de estar trabajando en una rama errónea, provocando bastantes problemas a la hora de realizar </a:t>
          </a:r>
          <a:r>
            <a:rPr lang="es-ES">
              <a:latin typeface="Univers Condensed"/>
            </a:rPr>
            <a:t>el posterior merge con main.</a:t>
          </a:r>
          <a:endParaRPr lang="es-ES"/>
        </a:p>
      </dgm:t>
    </dgm:pt>
    <dgm:pt modelId="{ECA080AD-A7F7-4CA0-9666-CE397EA5BCD1}" type="parTrans" cxnId="{3F4F5533-7B1C-4548-92A0-722F1B26954A}">
      <dgm:prSet/>
      <dgm:spPr/>
      <dgm:t>
        <a:bodyPr/>
        <a:lstStyle/>
        <a:p>
          <a:endParaRPr lang="en-US"/>
        </a:p>
      </dgm:t>
    </dgm:pt>
    <dgm:pt modelId="{D7BBB9F6-C360-4222-8A5B-61F8D47B3820}" type="sibTrans" cxnId="{3F4F5533-7B1C-4548-92A0-722F1B26954A}">
      <dgm:prSet/>
      <dgm:spPr/>
      <dgm:t>
        <a:bodyPr/>
        <a:lstStyle/>
        <a:p>
          <a:endParaRPr lang="en-US"/>
        </a:p>
      </dgm:t>
    </dgm:pt>
    <dgm:pt modelId="{AF054B81-C611-4EC9-9CBB-ECB1DE68BE7D}">
      <dgm:prSet/>
      <dgm:spPr/>
      <dgm:t>
        <a:bodyPr/>
        <a:lstStyle/>
        <a:p>
          <a:pPr>
            <a:lnSpc>
              <a:spcPct val="100000"/>
            </a:lnSpc>
          </a:pPr>
          <a:r>
            <a:rPr lang="es-ES"/>
            <a:t>La gestión de los cambios en la base de datos. Esta ha sido la segunda mayor fuente de bloqueos que ha ocurrido. Creemos que se deberían haber hablado de una forma más explícita</a:t>
          </a:r>
          <a:r>
            <a:rPr lang="es-ES">
              <a:latin typeface="Univers Condensed"/>
            </a:rPr>
            <a:t>, ademas de haberlos detallado de una mejor forma</a:t>
          </a:r>
          <a:r>
            <a:rPr lang="es-ES"/>
            <a:t>.</a:t>
          </a:r>
          <a:endParaRPr lang="en-US"/>
        </a:p>
      </dgm:t>
    </dgm:pt>
    <dgm:pt modelId="{65E225D5-BC0D-4B1B-A5E9-1C738248E350}" type="parTrans" cxnId="{593ACC3C-BFD6-454A-BDBD-0BC2DC105065}">
      <dgm:prSet/>
      <dgm:spPr/>
      <dgm:t>
        <a:bodyPr/>
        <a:lstStyle/>
        <a:p>
          <a:endParaRPr lang="en-US"/>
        </a:p>
      </dgm:t>
    </dgm:pt>
    <dgm:pt modelId="{9F137B0D-0179-422A-BC62-B475E3DA81EA}" type="sibTrans" cxnId="{593ACC3C-BFD6-454A-BDBD-0BC2DC105065}">
      <dgm:prSet/>
      <dgm:spPr/>
      <dgm:t>
        <a:bodyPr/>
        <a:lstStyle/>
        <a:p>
          <a:endParaRPr lang="en-US"/>
        </a:p>
      </dgm:t>
    </dgm:pt>
    <dgm:pt modelId="{40D4F225-1AB7-44AF-A354-D3A7B41C03DE}" type="pres">
      <dgm:prSet presAssocID="{64B7705A-4EBE-4979-80C5-589E81E07416}" presName="root" presStyleCnt="0">
        <dgm:presLayoutVars>
          <dgm:dir/>
          <dgm:resizeHandles val="exact"/>
        </dgm:presLayoutVars>
      </dgm:prSet>
      <dgm:spPr/>
    </dgm:pt>
    <dgm:pt modelId="{2058B0FB-39E7-4434-838B-D0B0F4507056}" type="pres">
      <dgm:prSet presAssocID="{0532C41D-8165-493D-9D10-AB41216BD434}" presName="compNode" presStyleCnt="0"/>
      <dgm:spPr/>
    </dgm:pt>
    <dgm:pt modelId="{1A2856E7-1F0A-4568-B152-E862C816F7F7}" type="pres">
      <dgm:prSet presAssocID="{0532C41D-8165-493D-9D10-AB41216BD434}" presName="bgRect" presStyleLbl="bgShp" presStyleIdx="0" presStyleCnt="4"/>
      <dgm:spPr/>
    </dgm:pt>
    <dgm:pt modelId="{6A78C3AB-1BD8-49CB-A781-F9481CC2AD83}" type="pres">
      <dgm:prSet presAssocID="{0532C41D-8165-493D-9D10-AB41216BD43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Jerarquía"/>
        </a:ext>
      </dgm:extLst>
    </dgm:pt>
    <dgm:pt modelId="{9CFBA7A2-0817-43E2-8074-92654DEB7E53}" type="pres">
      <dgm:prSet presAssocID="{0532C41D-8165-493D-9D10-AB41216BD434}" presName="spaceRect" presStyleCnt="0"/>
      <dgm:spPr/>
    </dgm:pt>
    <dgm:pt modelId="{7DF0F692-2C5F-47E5-9810-626CB1F97188}" type="pres">
      <dgm:prSet presAssocID="{0532C41D-8165-493D-9D10-AB41216BD434}" presName="parTx" presStyleLbl="revTx" presStyleIdx="0" presStyleCnt="4">
        <dgm:presLayoutVars>
          <dgm:chMax val="0"/>
          <dgm:chPref val="0"/>
        </dgm:presLayoutVars>
      </dgm:prSet>
      <dgm:spPr/>
    </dgm:pt>
    <dgm:pt modelId="{DC6D1496-CB43-49B7-8E90-35A2F846D207}" type="pres">
      <dgm:prSet presAssocID="{DF6D0B24-410C-41ED-986D-17B3AFA7065F}" presName="sibTrans" presStyleCnt="0"/>
      <dgm:spPr/>
    </dgm:pt>
    <dgm:pt modelId="{9CC9AA7F-A026-44B3-9579-035A3F1D2924}" type="pres">
      <dgm:prSet presAssocID="{CDA57366-3785-42CA-9FB2-D4A7A373A46E}" presName="compNode" presStyleCnt="0"/>
      <dgm:spPr/>
    </dgm:pt>
    <dgm:pt modelId="{A7696863-04E3-4CCC-B640-F1A615681DCE}" type="pres">
      <dgm:prSet presAssocID="{CDA57366-3785-42CA-9FB2-D4A7A373A46E}" presName="bgRect" presStyleLbl="bgShp" presStyleIdx="1" presStyleCnt="4"/>
      <dgm:spPr/>
    </dgm:pt>
    <dgm:pt modelId="{E75C8C45-76E2-413F-9ABE-58EA50BC75F2}" type="pres">
      <dgm:prSet presAssocID="{CDA57366-3785-42CA-9FB2-D4A7A373A46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nyon scene"/>
        </a:ext>
      </dgm:extLst>
    </dgm:pt>
    <dgm:pt modelId="{06A0CB48-55F4-4958-92E1-68161205BBAB}" type="pres">
      <dgm:prSet presAssocID="{CDA57366-3785-42CA-9FB2-D4A7A373A46E}" presName="spaceRect" presStyleCnt="0"/>
      <dgm:spPr/>
    </dgm:pt>
    <dgm:pt modelId="{7FCA12A8-E795-47E7-9490-3146A6BF8885}" type="pres">
      <dgm:prSet presAssocID="{CDA57366-3785-42CA-9FB2-D4A7A373A46E}" presName="parTx" presStyleLbl="revTx" presStyleIdx="1" presStyleCnt="4">
        <dgm:presLayoutVars>
          <dgm:chMax val="0"/>
          <dgm:chPref val="0"/>
        </dgm:presLayoutVars>
      </dgm:prSet>
      <dgm:spPr/>
    </dgm:pt>
    <dgm:pt modelId="{DA2C6211-F92F-45BC-BF8A-D59AD1F7BF15}" type="pres">
      <dgm:prSet presAssocID="{C7690A55-C251-4091-976D-9EB0A60480FB}" presName="sibTrans" presStyleCnt="0"/>
      <dgm:spPr/>
    </dgm:pt>
    <dgm:pt modelId="{D0935B62-EF8D-44BC-99E3-9FD96108AEB7}" type="pres">
      <dgm:prSet presAssocID="{476FBAD3-50D2-4EA2-AD95-19C8CF4DF158}" presName="compNode" presStyleCnt="0"/>
      <dgm:spPr/>
    </dgm:pt>
    <dgm:pt modelId="{65D3C74A-84BB-4F4F-AC36-1C4267699D19}" type="pres">
      <dgm:prSet presAssocID="{476FBAD3-50D2-4EA2-AD95-19C8CF4DF158}" presName="bgRect" presStyleLbl="bgShp" presStyleIdx="2" presStyleCnt="4"/>
      <dgm:spPr/>
    </dgm:pt>
    <dgm:pt modelId="{5061C491-C0A1-4353-8B0B-A1474CA5E3BD}" type="pres">
      <dgm:prSet presAssocID="{476FBAD3-50D2-4EA2-AD95-19C8CF4DF15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lanta"/>
        </a:ext>
      </dgm:extLst>
    </dgm:pt>
    <dgm:pt modelId="{22AFC1E3-284E-4AB3-9C53-7E2FFB1F5004}" type="pres">
      <dgm:prSet presAssocID="{476FBAD3-50D2-4EA2-AD95-19C8CF4DF158}" presName="spaceRect" presStyleCnt="0"/>
      <dgm:spPr/>
    </dgm:pt>
    <dgm:pt modelId="{32786759-73CA-4991-8EDD-977EE89D0692}" type="pres">
      <dgm:prSet presAssocID="{476FBAD3-50D2-4EA2-AD95-19C8CF4DF158}" presName="parTx" presStyleLbl="revTx" presStyleIdx="2" presStyleCnt="4">
        <dgm:presLayoutVars>
          <dgm:chMax val="0"/>
          <dgm:chPref val="0"/>
        </dgm:presLayoutVars>
      </dgm:prSet>
      <dgm:spPr/>
    </dgm:pt>
    <dgm:pt modelId="{16CCC1EE-137C-4588-9599-145D89BDA277}" type="pres">
      <dgm:prSet presAssocID="{D7BBB9F6-C360-4222-8A5B-61F8D47B3820}" presName="sibTrans" presStyleCnt="0"/>
      <dgm:spPr/>
    </dgm:pt>
    <dgm:pt modelId="{794A0B54-28E2-4A21-9FBB-30A24E687423}" type="pres">
      <dgm:prSet presAssocID="{AF054B81-C611-4EC9-9CBB-ECB1DE68BE7D}" presName="compNode" presStyleCnt="0"/>
      <dgm:spPr/>
    </dgm:pt>
    <dgm:pt modelId="{997561FD-D8F7-4D71-A024-1211B6028EED}" type="pres">
      <dgm:prSet presAssocID="{AF054B81-C611-4EC9-9CBB-ECB1DE68BE7D}" presName="bgRect" presStyleLbl="bgShp" presStyleIdx="3" presStyleCnt="4"/>
      <dgm:spPr/>
    </dgm:pt>
    <dgm:pt modelId="{D95B7A40-0097-4644-918A-52A0C556B0F3}" type="pres">
      <dgm:prSet presAssocID="{AF054B81-C611-4EC9-9CBB-ECB1DE68BE7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iagrama de flujo"/>
        </a:ext>
      </dgm:extLst>
    </dgm:pt>
    <dgm:pt modelId="{1C07AAEF-0552-48C1-BD56-7445D7515741}" type="pres">
      <dgm:prSet presAssocID="{AF054B81-C611-4EC9-9CBB-ECB1DE68BE7D}" presName="spaceRect" presStyleCnt="0"/>
      <dgm:spPr/>
    </dgm:pt>
    <dgm:pt modelId="{F8E7301C-2888-4DB1-AF71-6F62A6B11A3A}" type="pres">
      <dgm:prSet presAssocID="{AF054B81-C611-4EC9-9CBB-ECB1DE68BE7D}" presName="parTx" presStyleLbl="revTx" presStyleIdx="3" presStyleCnt="4">
        <dgm:presLayoutVars>
          <dgm:chMax val="0"/>
          <dgm:chPref val="0"/>
        </dgm:presLayoutVars>
      </dgm:prSet>
      <dgm:spPr/>
    </dgm:pt>
  </dgm:ptLst>
  <dgm:cxnLst>
    <dgm:cxn modelId="{3F4F5533-7B1C-4548-92A0-722F1B26954A}" srcId="{64B7705A-4EBE-4979-80C5-589E81E07416}" destId="{476FBAD3-50D2-4EA2-AD95-19C8CF4DF158}" srcOrd="2" destOrd="0" parTransId="{ECA080AD-A7F7-4CA0-9666-CE397EA5BCD1}" sibTransId="{D7BBB9F6-C360-4222-8A5B-61F8D47B3820}"/>
    <dgm:cxn modelId="{E076C537-F2AA-4BE0-8550-8EC303B68C83}" type="presOf" srcId="{AF054B81-C611-4EC9-9CBB-ECB1DE68BE7D}" destId="{F8E7301C-2888-4DB1-AF71-6F62A6B11A3A}" srcOrd="0" destOrd="0" presId="urn:microsoft.com/office/officeart/2018/2/layout/IconVerticalSolidList"/>
    <dgm:cxn modelId="{593ACC3C-BFD6-454A-BDBD-0BC2DC105065}" srcId="{64B7705A-4EBE-4979-80C5-589E81E07416}" destId="{AF054B81-C611-4EC9-9CBB-ECB1DE68BE7D}" srcOrd="3" destOrd="0" parTransId="{65E225D5-BC0D-4B1B-A5E9-1C738248E350}" sibTransId="{9F137B0D-0179-422A-BC62-B475E3DA81EA}"/>
    <dgm:cxn modelId="{28E19463-8F3C-4C67-AC17-823C16A6ED7E}" srcId="{64B7705A-4EBE-4979-80C5-589E81E07416}" destId="{CDA57366-3785-42CA-9FB2-D4A7A373A46E}" srcOrd="1" destOrd="0" parTransId="{227C8889-EBA0-44A1-A930-BC06F3912384}" sibTransId="{C7690A55-C251-4091-976D-9EB0A60480FB}"/>
    <dgm:cxn modelId="{358B788E-A2B4-43F7-A9B8-265169609ED7}" type="presOf" srcId="{0532C41D-8165-493D-9D10-AB41216BD434}" destId="{7DF0F692-2C5F-47E5-9810-626CB1F97188}" srcOrd="0" destOrd="0" presId="urn:microsoft.com/office/officeart/2018/2/layout/IconVerticalSolidList"/>
    <dgm:cxn modelId="{490EE4B2-BB35-4254-836E-A387B37138CC}" type="presOf" srcId="{CDA57366-3785-42CA-9FB2-D4A7A373A46E}" destId="{7FCA12A8-E795-47E7-9490-3146A6BF8885}" srcOrd="0" destOrd="0" presId="urn:microsoft.com/office/officeart/2018/2/layout/IconVerticalSolidList"/>
    <dgm:cxn modelId="{40B6CEE8-8641-406C-A212-1911052DF52D}" type="presOf" srcId="{476FBAD3-50D2-4EA2-AD95-19C8CF4DF158}" destId="{32786759-73CA-4991-8EDD-977EE89D0692}" srcOrd="0" destOrd="0" presId="urn:microsoft.com/office/officeart/2018/2/layout/IconVerticalSolidList"/>
    <dgm:cxn modelId="{DBAACFEC-BA92-4C00-882A-6336BC1616AF}" type="presOf" srcId="{64B7705A-4EBE-4979-80C5-589E81E07416}" destId="{40D4F225-1AB7-44AF-A354-D3A7B41C03DE}" srcOrd="0" destOrd="0" presId="urn:microsoft.com/office/officeart/2018/2/layout/IconVerticalSolidList"/>
    <dgm:cxn modelId="{135044F2-AF58-4DBA-B044-8F13CCB0230A}" srcId="{64B7705A-4EBE-4979-80C5-589E81E07416}" destId="{0532C41D-8165-493D-9D10-AB41216BD434}" srcOrd="0" destOrd="0" parTransId="{36D71EA3-1A32-40F2-BB50-20889806AB63}" sibTransId="{DF6D0B24-410C-41ED-986D-17B3AFA7065F}"/>
    <dgm:cxn modelId="{4C11CF6B-EB2E-4905-BBEE-1AD4BF3DF41C}" type="presParOf" srcId="{40D4F225-1AB7-44AF-A354-D3A7B41C03DE}" destId="{2058B0FB-39E7-4434-838B-D0B0F4507056}" srcOrd="0" destOrd="0" presId="urn:microsoft.com/office/officeart/2018/2/layout/IconVerticalSolidList"/>
    <dgm:cxn modelId="{D152DB45-4793-42C9-ADFB-E42DD155246E}" type="presParOf" srcId="{2058B0FB-39E7-4434-838B-D0B0F4507056}" destId="{1A2856E7-1F0A-4568-B152-E862C816F7F7}" srcOrd="0" destOrd="0" presId="urn:microsoft.com/office/officeart/2018/2/layout/IconVerticalSolidList"/>
    <dgm:cxn modelId="{A628AAE2-2E1D-4790-83C7-57C5DC315D16}" type="presParOf" srcId="{2058B0FB-39E7-4434-838B-D0B0F4507056}" destId="{6A78C3AB-1BD8-49CB-A781-F9481CC2AD83}" srcOrd="1" destOrd="0" presId="urn:microsoft.com/office/officeart/2018/2/layout/IconVerticalSolidList"/>
    <dgm:cxn modelId="{80614310-E7BD-4EAC-B1AD-26B23DD47F39}" type="presParOf" srcId="{2058B0FB-39E7-4434-838B-D0B0F4507056}" destId="{9CFBA7A2-0817-43E2-8074-92654DEB7E53}" srcOrd="2" destOrd="0" presId="urn:microsoft.com/office/officeart/2018/2/layout/IconVerticalSolidList"/>
    <dgm:cxn modelId="{ACA0658F-8189-474A-B529-D3C7E724D1D2}" type="presParOf" srcId="{2058B0FB-39E7-4434-838B-D0B0F4507056}" destId="{7DF0F692-2C5F-47E5-9810-626CB1F97188}" srcOrd="3" destOrd="0" presId="urn:microsoft.com/office/officeart/2018/2/layout/IconVerticalSolidList"/>
    <dgm:cxn modelId="{1D8B7B99-9B45-4684-BF6E-5B00A5323B38}" type="presParOf" srcId="{40D4F225-1AB7-44AF-A354-D3A7B41C03DE}" destId="{DC6D1496-CB43-49B7-8E90-35A2F846D207}" srcOrd="1" destOrd="0" presId="urn:microsoft.com/office/officeart/2018/2/layout/IconVerticalSolidList"/>
    <dgm:cxn modelId="{9A890D94-A631-473A-AA0E-1F44D96B3C1E}" type="presParOf" srcId="{40D4F225-1AB7-44AF-A354-D3A7B41C03DE}" destId="{9CC9AA7F-A026-44B3-9579-035A3F1D2924}" srcOrd="2" destOrd="0" presId="urn:microsoft.com/office/officeart/2018/2/layout/IconVerticalSolidList"/>
    <dgm:cxn modelId="{E3C0566E-0998-4484-8254-A852037E4086}" type="presParOf" srcId="{9CC9AA7F-A026-44B3-9579-035A3F1D2924}" destId="{A7696863-04E3-4CCC-B640-F1A615681DCE}" srcOrd="0" destOrd="0" presId="urn:microsoft.com/office/officeart/2018/2/layout/IconVerticalSolidList"/>
    <dgm:cxn modelId="{8AA435DD-C292-43E6-98C2-3AFFE3E8AFF1}" type="presParOf" srcId="{9CC9AA7F-A026-44B3-9579-035A3F1D2924}" destId="{E75C8C45-76E2-413F-9ABE-58EA50BC75F2}" srcOrd="1" destOrd="0" presId="urn:microsoft.com/office/officeart/2018/2/layout/IconVerticalSolidList"/>
    <dgm:cxn modelId="{C0124C65-EF81-47D6-A337-903AFCC05A6C}" type="presParOf" srcId="{9CC9AA7F-A026-44B3-9579-035A3F1D2924}" destId="{06A0CB48-55F4-4958-92E1-68161205BBAB}" srcOrd="2" destOrd="0" presId="urn:microsoft.com/office/officeart/2018/2/layout/IconVerticalSolidList"/>
    <dgm:cxn modelId="{EF8297F6-386E-44E5-BC9A-513F0F466EDC}" type="presParOf" srcId="{9CC9AA7F-A026-44B3-9579-035A3F1D2924}" destId="{7FCA12A8-E795-47E7-9490-3146A6BF8885}" srcOrd="3" destOrd="0" presId="urn:microsoft.com/office/officeart/2018/2/layout/IconVerticalSolidList"/>
    <dgm:cxn modelId="{596CAD5B-8F1E-4FE6-9E60-3FC3C3096932}" type="presParOf" srcId="{40D4F225-1AB7-44AF-A354-D3A7B41C03DE}" destId="{DA2C6211-F92F-45BC-BF8A-D59AD1F7BF15}" srcOrd="3" destOrd="0" presId="urn:microsoft.com/office/officeart/2018/2/layout/IconVerticalSolidList"/>
    <dgm:cxn modelId="{2EF1B3BA-5BB6-4AF9-980A-BC7FE3233ED1}" type="presParOf" srcId="{40D4F225-1AB7-44AF-A354-D3A7B41C03DE}" destId="{D0935B62-EF8D-44BC-99E3-9FD96108AEB7}" srcOrd="4" destOrd="0" presId="urn:microsoft.com/office/officeart/2018/2/layout/IconVerticalSolidList"/>
    <dgm:cxn modelId="{7C89FA12-6D66-467B-8EC4-6DF55197CB4A}" type="presParOf" srcId="{D0935B62-EF8D-44BC-99E3-9FD96108AEB7}" destId="{65D3C74A-84BB-4F4F-AC36-1C4267699D19}" srcOrd="0" destOrd="0" presId="urn:microsoft.com/office/officeart/2018/2/layout/IconVerticalSolidList"/>
    <dgm:cxn modelId="{8A02648B-CAE1-4831-BDBB-03B9902228F7}" type="presParOf" srcId="{D0935B62-EF8D-44BC-99E3-9FD96108AEB7}" destId="{5061C491-C0A1-4353-8B0B-A1474CA5E3BD}" srcOrd="1" destOrd="0" presId="urn:microsoft.com/office/officeart/2018/2/layout/IconVerticalSolidList"/>
    <dgm:cxn modelId="{09C3F2C4-320A-4893-A10D-809B96097CD2}" type="presParOf" srcId="{D0935B62-EF8D-44BC-99E3-9FD96108AEB7}" destId="{22AFC1E3-284E-4AB3-9C53-7E2FFB1F5004}" srcOrd="2" destOrd="0" presId="urn:microsoft.com/office/officeart/2018/2/layout/IconVerticalSolidList"/>
    <dgm:cxn modelId="{5D561C4B-46F2-4BE7-A5FC-67D2A159B7BB}" type="presParOf" srcId="{D0935B62-EF8D-44BC-99E3-9FD96108AEB7}" destId="{32786759-73CA-4991-8EDD-977EE89D0692}" srcOrd="3" destOrd="0" presId="urn:microsoft.com/office/officeart/2018/2/layout/IconVerticalSolidList"/>
    <dgm:cxn modelId="{730DE050-E07C-4C4E-8175-8FD35DBE09B4}" type="presParOf" srcId="{40D4F225-1AB7-44AF-A354-D3A7B41C03DE}" destId="{16CCC1EE-137C-4588-9599-145D89BDA277}" srcOrd="5" destOrd="0" presId="urn:microsoft.com/office/officeart/2018/2/layout/IconVerticalSolidList"/>
    <dgm:cxn modelId="{82F1AAED-CADE-4F46-BDE7-76C70273D4E1}" type="presParOf" srcId="{40D4F225-1AB7-44AF-A354-D3A7B41C03DE}" destId="{794A0B54-28E2-4A21-9FBB-30A24E687423}" srcOrd="6" destOrd="0" presId="urn:microsoft.com/office/officeart/2018/2/layout/IconVerticalSolidList"/>
    <dgm:cxn modelId="{27630714-E8C3-4D32-9CA0-C3D541C05BA1}" type="presParOf" srcId="{794A0B54-28E2-4A21-9FBB-30A24E687423}" destId="{997561FD-D8F7-4D71-A024-1211B6028EED}" srcOrd="0" destOrd="0" presId="urn:microsoft.com/office/officeart/2018/2/layout/IconVerticalSolidList"/>
    <dgm:cxn modelId="{214AA9B8-D03C-44CC-8493-55F660CD188B}" type="presParOf" srcId="{794A0B54-28E2-4A21-9FBB-30A24E687423}" destId="{D95B7A40-0097-4644-918A-52A0C556B0F3}" srcOrd="1" destOrd="0" presId="urn:microsoft.com/office/officeart/2018/2/layout/IconVerticalSolidList"/>
    <dgm:cxn modelId="{BB8B8844-0C7E-4B4A-A099-021DA301FF5F}" type="presParOf" srcId="{794A0B54-28E2-4A21-9FBB-30A24E687423}" destId="{1C07AAEF-0552-48C1-BD56-7445D7515741}" srcOrd="2" destOrd="0" presId="urn:microsoft.com/office/officeart/2018/2/layout/IconVerticalSolidList"/>
    <dgm:cxn modelId="{5FDB557D-1414-49E8-BD65-6AB9F5A14E07}" type="presParOf" srcId="{794A0B54-28E2-4A21-9FBB-30A24E687423}" destId="{F8E7301C-2888-4DB1-AF71-6F62A6B11A3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27EF49-D4C0-4512-B38A-5D1D5877B20F}">
      <dsp:nvSpPr>
        <dsp:cNvPr id="0" name=""/>
        <dsp:cNvSpPr/>
      </dsp:nvSpPr>
      <dsp:spPr>
        <a:xfrm>
          <a:off x="0" y="1261770"/>
          <a:ext cx="1689168" cy="10726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BB8C19-8031-434D-8114-65134D007CA0}">
      <dsp:nvSpPr>
        <dsp:cNvPr id="0" name=""/>
        <dsp:cNvSpPr/>
      </dsp:nvSpPr>
      <dsp:spPr>
        <a:xfrm>
          <a:off x="187685" y="1440071"/>
          <a:ext cx="1689168" cy="107262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¿Qué hemos aprendido?</a:t>
          </a:r>
        </a:p>
      </dsp:txBody>
      <dsp:txXfrm>
        <a:off x="219101" y="1471487"/>
        <a:ext cx="1626336" cy="1009790"/>
      </dsp:txXfrm>
    </dsp:sp>
    <dsp:sp modelId="{C305558A-B6E5-46A1-899D-6A3ED818FA49}">
      <dsp:nvSpPr>
        <dsp:cNvPr id="0" name=""/>
        <dsp:cNvSpPr/>
      </dsp:nvSpPr>
      <dsp:spPr>
        <a:xfrm>
          <a:off x="2064539" y="1261770"/>
          <a:ext cx="1689168" cy="10726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BD6010-A360-47AE-B3D3-239F6924A20E}">
      <dsp:nvSpPr>
        <dsp:cNvPr id="0" name=""/>
        <dsp:cNvSpPr/>
      </dsp:nvSpPr>
      <dsp:spPr>
        <a:xfrm>
          <a:off x="2252224" y="1440071"/>
          <a:ext cx="1689168" cy="107262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Experiencias del equipo</a:t>
          </a:r>
        </a:p>
      </dsp:txBody>
      <dsp:txXfrm>
        <a:off x="2283640" y="1471487"/>
        <a:ext cx="1626336" cy="1009790"/>
      </dsp:txXfrm>
    </dsp:sp>
    <dsp:sp modelId="{EE02FBF0-27B4-4853-ADB1-ABB06D190E82}">
      <dsp:nvSpPr>
        <dsp:cNvPr id="0" name=""/>
        <dsp:cNvSpPr/>
      </dsp:nvSpPr>
      <dsp:spPr>
        <a:xfrm>
          <a:off x="4129078" y="1261770"/>
          <a:ext cx="1689168" cy="10726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33CF37-7185-4B84-8E7B-081C2ED6FA74}">
      <dsp:nvSpPr>
        <dsp:cNvPr id="0" name=""/>
        <dsp:cNvSpPr/>
      </dsp:nvSpPr>
      <dsp:spPr>
        <a:xfrm>
          <a:off x="4316764" y="1440071"/>
          <a:ext cx="1689168" cy="107262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¿Que podría haberse mejorado?</a:t>
          </a:r>
        </a:p>
      </dsp:txBody>
      <dsp:txXfrm>
        <a:off x="4348180" y="1471487"/>
        <a:ext cx="1626336" cy="10097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5D3368-5952-4F58-9A65-60339D7B9708}">
      <dsp:nvSpPr>
        <dsp:cNvPr id="0" name=""/>
        <dsp:cNvSpPr/>
      </dsp:nvSpPr>
      <dsp:spPr>
        <a:xfrm>
          <a:off x="0" y="76199"/>
          <a:ext cx="6581776" cy="1099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s-ES" sz="2000" kern="1200">
              <a:latin typeface="Univers Condensed"/>
            </a:rPr>
            <a:t>Este</a:t>
          </a:r>
          <a:r>
            <a:rPr lang="es-ES" sz="2000" kern="1200"/>
            <a:t> trabajo nos ha ayudado a entender el funcionamiento del uso de repositorios de código</a:t>
          </a:r>
          <a:r>
            <a:rPr lang="es-ES" sz="2000" kern="1200">
              <a:latin typeface="Univers Condensed"/>
            </a:rPr>
            <a:t>, en</a:t>
          </a:r>
          <a:r>
            <a:rPr lang="es-ES" sz="2000" kern="1200"/>
            <a:t> especial el manejo y uso de </a:t>
          </a:r>
          <a:r>
            <a:rPr lang="es-ES" sz="2000" kern="1200">
              <a:latin typeface="Univers Condensed"/>
            </a:rPr>
            <a:t>git</a:t>
          </a:r>
          <a:r>
            <a:rPr lang="es-ES" sz="2000" kern="1200"/>
            <a:t>.</a:t>
          </a:r>
          <a:endParaRPr lang="en-US" sz="2000" kern="1200"/>
        </a:p>
      </dsp:txBody>
      <dsp:txXfrm>
        <a:off x="53688" y="129887"/>
        <a:ext cx="6474400" cy="992424"/>
      </dsp:txXfrm>
    </dsp:sp>
    <dsp:sp modelId="{02765903-381D-42F0-81D8-7C5076A40149}">
      <dsp:nvSpPr>
        <dsp:cNvPr id="0" name=""/>
        <dsp:cNvSpPr/>
      </dsp:nvSpPr>
      <dsp:spPr>
        <a:xfrm>
          <a:off x="0" y="1233599"/>
          <a:ext cx="6581776" cy="1099800"/>
        </a:xfrm>
        <a:prstGeom prst="roundRect">
          <a:avLst/>
        </a:prstGeom>
        <a:solidFill>
          <a:schemeClr val="accent2">
            <a:hueOff val="504962"/>
            <a:satOff val="-1313"/>
            <a:lumOff val="11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a:t>También hemos aprendido a usar </a:t>
          </a:r>
          <a:r>
            <a:rPr lang="es-ES" sz="2000" kern="1200" err="1"/>
            <a:t>pull</a:t>
          </a:r>
          <a:r>
            <a:rPr lang="es-ES" sz="2000" kern="1200"/>
            <a:t> </a:t>
          </a:r>
          <a:r>
            <a:rPr lang="es-ES" sz="2000" kern="1200" err="1"/>
            <a:t>requests</a:t>
          </a:r>
          <a:r>
            <a:rPr lang="es-ES" sz="2000" kern="1200"/>
            <a:t>, de modo que los cambios en el código eran previamente revisados por un revisor.</a:t>
          </a:r>
          <a:endParaRPr lang="en-US" sz="2000" kern="1200"/>
        </a:p>
      </dsp:txBody>
      <dsp:txXfrm>
        <a:off x="53688" y="1287287"/>
        <a:ext cx="6474400" cy="992424"/>
      </dsp:txXfrm>
    </dsp:sp>
    <dsp:sp modelId="{8A6D749A-332B-4212-9B3F-39D0443D2523}">
      <dsp:nvSpPr>
        <dsp:cNvPr id="0" name=""/>
        <dsp:cNvSpPr/>
      </dsp:nvSpPr>
      <dsp:spPr>
        <a:xfrm>
          <a:off x="0" y="2390999"/>
          <a:ext cx="6581776" cy="1099800"/>
        </a:xfrm>
        <a:prstGeom prst="roundRect">
          <a:avLst/>
        </a:prstGeom>
        <a:solidFill>
          <a:schemeClr val="accent2">
            <a:hueOff val="1009924"/>
            <a:satOff val="-2626"/>
            <a:lumOff val="22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a:t>Hemos aprendido a desarrollar aplicaciones en Java usando el modelo MVC.</a:t>
          </a:r>
          <a:endParaRPr lang="en-US" sz="2000" kern="1200"/>
        </a:p>
      </dsp:txBody>
      <dsp:txXfrm>
        <a:off x="53688" y="2444687"/>
        <a:ext cx="6474400" cy="992424"/>
      </dsp:txXfrm>
    </dsp:sp>
    <dsp:sp modelId="{45C96870-2721-4184-B89F-9A55CCC66107}">
      <dsp:nvSpPr>
        <dsp:cNvPr id="0" name=""/>
        <dsp:cNvSpPr/>
      </dsp:nvSpPr>
      <dsp:spPr>
        <a:xfrm>
          <a:off x="0" y="3548400"/>
          <a:ext cx="6581776" cy="1099800"/>
        </a:xfrm>
        <a:prstGeom prst="roundRect">
          <a:avLst/>
        </a:prstGeom>
        <a:solidFill>
          <a:schemeClr val="accent2">
            <a:hueOff val="1514886"/>
            <a:satOff val="-3939"/>
            <a:lumOff val="33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a:t>Hemos aprendido el uso de las metodologías ágiles, usando Scrum.</a:t>
          </a:r>
          <a:endParaRPr lang="en-US" sz="2000" kern="1200"/>
        </a:p>
      </dsp:txBody>
      <dsp:txXfrm>
        <a:off x="53688" y="3602088"/>
        <a:ext cx="6474400" cy="9924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2856E7-1F0A-4568-B152-E862C816F7F7}">
      <dsp:nvSpPr>
        <dsp:cNvPr id="0" name=""/>
        <dsp:cNvSpPr/>
      </dsp:nvSpPr>
      <dsp:spPr>
        <a:xfrm>
          <a:off x="0" y="1509"/>
          <a:ext cx="10691265" cy="7648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78C3AB-1BD8-49CB-A781-F9481CC2AD83}">
      <dsp:nvSpPr>
        <dsp:cNvPr id="0" name=""/>
        <dsp:cNvSpPr/>
      </dsp:nvSpPr>
      <dsp:spPr>
        <a:xfrm>
          <a:off x="231369" y="173601"/>
          <a:ext cx="420671" cy="420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F0F692-2C5F-47E5-9810-626CB1F97188}">
      <dsp:nvSpPr>
        <dsp:cNvPr id="0" name=""/>
        <dsp:cNvSpPr/>
      </dsp:nvSpPr>
      <dsp:spPr>
        <a:xfrm>
          <a:off x="883409" y="1509"/>
          <a:ext cx="9807855" cy="764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947" tIns="80947" rIns="80947" bIns="80947" numCol="1" spcCol="1270" anchor="ctr" anchorCtr="0">
          <a:noAutofit/>
        </a:bodyPr>
        <a:lstStyle/>
        <a:p>
          <a:pPr marL="0" lvl="0" indent="0" algn="l" defTabSz="622300">
            <a:lnSpc>
              <a:spcPct val="100000"/>
            </a:lnSpc>
            <a:spcBef>
              <a:spcPct val="0"/>
            </a:spcBef>
            <a:spcAft>
              <a:spcPct val="35000"/>
            </a:spcAft>
            <a:buNone/>
          </a:pPr>
          <a:r>
            <a:rPr lang="es-ES" sz="1400" kern="1200"/>
            <a:t>La organización del código </a:t>
          </a:r>
          <a:r>
            <a:rPr lang="es-ES" sz="1400" kern="1200">
              <a:latin typeface="Univers Condensed"/>
            </a:rPr>
            <a:t>fuente, la cuál especialmente al principio, ha sido un poco caótica.</a:t>
          </a:r>
          <a:endParaRPr lang="es-ES" sz="1400" kern="1200"/>
        </a:p>
      </dsp:txBody>
      <dsp:txXfrm>
        <a:off x="883409" y="1509"/>
        <a:ext cx="9807855" cy="764856"/>
      </dsp:txXfrm>
    </dsp:sp>
    <dsp:sp modelId="{A7696863-04E3-4CCC-B640-F1A615681DCE}">
      <dsp:nvSpPr>
        <dsp:cNvPr id="0" name=""/>
        <dsp:cNvSpPr/>
      </dsp:nvSpPr>
      <dsp:spPr>
        <a:xfrm>
          <a:off x="0" y="957580"/>
          <a:ext cx="10691265" cy="7648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5C8C45-76E2-413F-9ABE-58EA50BC75F2}">
      <dsp:nvSpPr>
        <dsp:cNvPr id="0" name=""/>
        <dsp:cNvSpPr/>
      </dsp:nvSpPr>
      <dsp:spPr>
        <a:xfrm>
          <a:off x="231369" y="1129672"/>
          <a:ext cx="420671" cy="420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CA12A8-E795-47E7-9490-3146A6BF8885}">
      <dsp:nvSpPr>
        <dsp:cNvPr id="0" name=""/>
        <dsp:cNvSpPr/>
      </dsp:nvSpPr>
      <dsp:spPr>
        <a:xfrm>
          <a:off x="883409" y="957580"/>
          <a:ext cx="9807855" cy="764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947" tIns="80947" rIns="80947" bIns="80947" numCol="1" spcCol="1270" anchor="ctr" anchorCtr="0">
          <a:noAutofit/>
        </a:bodyPr>
        <a:lstStyle/>
        <a:p>
          <a:pPr marL="0" lvl="0" indent="0" algn="l" defTabSz="622300">
            <a:lnSpc>
              <a:spcPct val="100000"/>
            </a:lnSpc>
            <a:spcBef>
              <a:spcPct val="0"/>
            </a:spcBef>
            <a:spcAft>
              <a:spcPct val="35000"/>
            </a:spcAft>
            <a:buNone/>
          </a:pPr>
          <a:r>
            <a:rPr lang="es-ES" sz="1400" kern="1200"/>
            <a:t>La gestión de los </a:t>
          </a:r>
          <a:r>
            <a:rPr lang="es-ES" sz="1400" kern="1200" err="1"/>
            <a:t>merges</a:t>
          </a:r>
          <a:r>
            <a:rPr lang="es-ES" sz="1400" kern="1200"/>
            <a:t>, los cuáles han sido, con diferencia, la mayor fuente de bloqueos para el equipo, provocando grandes conflictos en algunos casos</a:t>
          </a:r>
          <a:r>
            <a:rPr lang="es-ES" sz="1400" kern="1200">
              <a:latin typeface="Univers Condensed"/>
            </a:rPr>
            <a:t>, siendo una gran pérdida de tiempo su solución.</a:t>
          </a:r>
          <a:endParaRPr lang="en-US" sz="1400" kern="1200"/>
        </a:p>
      </dsp:txBody>
      <dsp:txXfrm>
        <a:off x="883409" y="957580"/>
        <a:ext cx="9807855" cy="764856"/>
      </dsp:txXfrm>
    </dsp:sp>
    <dsp:sp modelId="{65D3C74A-84BB-4F4F-AC36-1C4267699D19}">
      <dsp:nvSpPr>
        <dsp:cNvPr id="0" name=""/>
        <dsp:cNvSpPr/>
      </dsp:nvSpPr>
      <dsp:spPr>
        <a:xfrm>
          <a:off x="0" y="1913651"/>
          <a:ext cx="10691265" cy="7648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61C491-C0A1-4353-8B0B-A1474CA5E3BD}">
      <dsp:nvSpPr>
        <dsp:cNvPr id="0" name=""/>
        <dsp:cNvSpPr/>
      </dsp:nvSpPr>
      <dsp:spPr>
        <a:xfrm>
          <a:off x="231369" y="2085743"/>
          <a:ext cx="420671" cy="420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786759-73CA-4991-8EDD-977EE89D0692}">
      <dsp:nvSpPr>
        <dsp:cNvPr id="0" name=""/>
        <dsp:cNvSpPr/>
      </dsp:nvSpPr>
      <dsp:spPr>
        <a:xfrm>
          <a:off x="883409" y="1913651"/>
          <a:ext cx="9807855" cy="764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947" tIns="80947" rIns="80947" bIns="80947" numCol="1" spcCol="1270" anchor="ctr" anchorCtr="0">
          <a:noAutofit/>
        </a:bodyPr>
        <a:lstStyle/>
        <a:p>
          <a:pPr marL="0" lvl="0" indent="0" algn="l" defTabSz="622300">
            <a:lnSpc>
              <a:spcPct val="100000"/>
            </a:lnSpc>
            <a:spcBef>
              <a:spcPct val="0"/>
            </a:spcBef>
            <a:spcAft>
              <a:spcPct val="35000"/>
            </a:spcAft>
            <a:buNone/>
          </a:pPr>
          <a:r>
            <a:rPr lang="es-ES" sz="1400" kern="1200"/>
            <a:t>La poca experiencia inicialmente, en el uso de las </a:t>
          </a:r>
          <a:r>
            <a:rPr lang="es-ES" sz="1400" kern="1200">
              <a:latin typeface="Univers Condensed"/>
            </a:rPr>
            <a:t>ramas de</a:t>
          </a:r>
          <a:r>
            <a:rPr lang="es-ES" sz="1400" kern="1200"/>
            <a:t> los repositorios de </a:t>
          </a:r>
          <a:r>
            <a:rPr lang="es-ES" sz="1400" kern="1200" err="1"/>
            <a:t>git</a:t>
          </a:r>
          <a:r>
            <a:rPr lang="es-ES" sz="1400" kern="1200"/>
            <a:t>, lo cuál ha producido bastantes casos de estar trabajando en una rama errónea, provocando bastantes problemas a la hora de realizar </a:t>
          </a:r>
          <a:r>
            <a:rPr lang="es-ES" sz="1400" kern="1200">
              <a:latin typeface="Univers Condensed"/>
            </a:rPr>
            <a:t>el posterior merge con main.</a:t>
          </a:r>
          <a:endParaRPr lang="es-ES" sz="1400" kern="1200"/>
        </a:p>
      </dsp:txBody>
      <dsp:txXfrm>
        <a:off x="883409" y="1913651"/>
        <a:ext cx="9807855" cy="764856"/>
      </dsp:txXfrm>
    </dsp:sp>
    <dsp:sp modelId="{997561FD-D8F7-4D71-A024-1211B6028EED}">
      <dsp:nvSpPr>
        <dsp:cNvPr id="0" name=""/>
        <dsp:cNvSpPr/>
      </dsp:nvSpPr>
      <dsp:spPr>
        <a:xfrm>
          <a:off x="0" y="2869722"/>
          <a:ext cx="10691265" cy="7648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5B7A40-0097-4644-918A-52A0C556B0F3}">
      <dsp:nvSpPr>
        <dsp:cNvPr id="0" name=""/>
        <dsp:cNvSpPr/>
      </dsp:nvSpPr>
      <dsp:spPr>
        <a:xfrm>
          <a:off x="231369" y="3041814"/>
          <a:ext cx="420671" cy="420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E7301C-2888-4DB1-AF71-6F62A6B11A3A}">
      <dsp:nvSpPr>
        <dsp:cNvPr id="0" name=""/>
        <dsp:cNvSpPr/>
      </dsp:nvSpPr>
      <dsp:spPr>
        <a:xfrm>
          <a:off x="883409" y="2869722"/>
          <a:ext cx="9807855" cy="764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947" tIns="80947" rIns="80947" bIns="80947" numCol="1" spcCol="1270" anchor="ctr" anchorCtr="0">
          <a:noAutofit/>
        </a:bodyPr>
        <a:lstStyle/>
        <a:p>
          <a:pPr marL="0" lvl="0" indent="0" algn="l" defTabSz="622300">
            <a:lnSpc>
              <a:spcPct val="100000"/>
            </a:lnSpc>
            <a:spcBef>
              <a:spcPct val="0"/>
            </a:spcBef>
            <a:spcAft>
              <a:spcPct val="35000"/>
            </a:spcAft>
            <a:buNone/>
          </a:pPr>
          <a:r>
            <a:rPr lang="es-ES" sz="1400" kern="1200"/>
            <a:t>La gestión de los cambios en la base de datos. Esta ha sido la segunda mayor fuente de bloqueos que ha ocurrido. Creemos que se deberían haber hablado de una forma más explícita</a:t>
          </a:r>
          <a:r>
            <a:rPr lang="es-ES" sz="1400" kern="1200">
              <a:latin typeface="Univers Condensed"/>
            </a:rPr>
            <a:t>, ademas de haberlos detallado de una mejor forma</a:t>
          </a:r>
          <a:r>
            <a:rPr lang="es-ES" sz="1400" kern="1200"/>
            <a:t>.</a:t>
          </a:r>
          <a:endParaRPr lang="en-US" sz="1400" kern="1200"/>
        </a:p>
      </dsp:txBody>
      <dsp:txXfrm>
        <a:off x="883409" y="2869722"/>
        <a:ext cx="9807855" cy="76485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5/9/2023</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a:t>Equipo G41</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855940090"/>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5/9/2023</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a:t>Equipo G41</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91848712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5/9/2023</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a:t>Equipo G41</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901484376"/>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5/9/2023</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a:t>Equipo G41</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487130032"/>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5/9/2023</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a:t>Equipo G41</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423955000"/>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5/9/2023</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a:t>Equipo G41</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684594"/>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5/9/2023</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a:t>Equipo G41</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794321088"/>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5/9/2023</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a:t>Equipo G41</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532721578"/>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5/9/2023</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a:t>Equipo G41</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46727786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5/9/2023</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a:t>Equipo G41</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505597471"/>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5/9/2023</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a:t>Equipo G41</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552700700"/>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5/9/2023</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Equipo G41</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99352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93" r:id="rId6"/>
    <p:sldLayoutId id="2147483689" r:id="rId7"/>
    <p:sldLayoutId id="2147483690" r:id="rId8"/>
    <p:sldLayoutId id="2147483691" r:id="rId9"/>
    <p:sldLayoutId id="2147483692" r:id="rId10"/>
    <p:sldLayoutId id="2147483694" r:id="rId11"/>
  </p:sldLayoutIdLst>
  <p:hf hd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8">
            <a:extLst>
              <a:ext uri="{FF2B5EF4-FFF2-40B4-BE49-F238E27FC236}">
                <a16:creationId xmlns:a16="http://schemas.microsoft.com/office/drawing/2014/main" id="{60E52DF2-6802-459B-AC2A-AF976DEB1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7893327" y="1334"/>
            <a:ext cx="3730839" cy="3569150"/>
          </a:xfrm>
        </p:spPr>
        <p:txBody>
          <a:bodyPr anchor="b">
            <a:normAutofit/>
          </a:bodyPr>
          <a:lstStyle/>
          <a:p>
            <a:pPr algn="ctr"/>
            <a:r>
              <a:rPr lang="es-ES" sz="4000">
                <a:cs typeface="Calibri Light"/>
              </a:rPr>
              <a:t>Sistema de gestión para el COIIPA</a:t>
            </a:r>
            <a:endParaRPr lang="es-ES" sz="4000"/>
          </a:p>
        </p:txBody>
      </p:sp>
      <p:sp>
        <p:nvSpPr>
          <p:cNvPr id="3" name="Subtítulo 2"/>
          <p:cNvSpPr>
            <a:spLocks noGrp="1"/>
          </p:cNvSpPr>
          <p:nvPr>
            <p:ph type="subTitle" idx="1"/>
          </p:nvPr>
        </p:nvSpPr>
        <p:spPr>
          <a:xfrm>
            <a:off x="8115300" y="3920199"/>
            <a:ext cx="3668993" cy="2242365"/>
          </a:xfrm>
        </p:spPr>
        <p:txBody>
          <a:bodyPr vert="horz" lIns="91440" tIns="45720" rIns="91440" bIns="45720" rtlCol="0" anchor="t">
            <a:normAutofit fontScale="85000" lnSpcReduction="10000"/>
          </a:bodyPr>
          <a:lstStyle/>
          <a:p>
            <a:pPr algn="ctr"/>
            <a:r>
              <a:rPr lang="es-ES" sz="1800">
                <a:cs typeface="Calibri"/>
              </a:rPr>
              <a:t>~x~ Equipo G41 ~x~</a:t>
            </a:r>
            <a:endParaRPr lang="en-US"/>
          </a:p>
          <a:p>
            <a:r>
              <a:rPr lang="es-ES" sz="1800">
                <a:cs typeface="Calibri"/>
              </a:rPr>
              <a:t>Alejandro Rodríguez López</a:t>
            </a:r>
            <a:endParaRPr lang="es-ES"/>
          </a:p>
          <a:p>
            <a:r>
              <a:rPr lang="es-ES" sz="1800">
                <a:cs typeface="Calibri"/>
              </a:rPr>
              <a:t>Manuel Revilla Hernández</a:t>
            </a:r>
          </a:p>
          <a:p>
            <a:r>
              <a:rPr lang="es-ES" sz="1800">
                <a:cs typeface="Calibri"/>
              </a:rPr>
              <a:t>Juan Francisco Mier Montoto</a:t>
            </a:r>
          </a:p>
          <a:p>
            <a:r>
              <a:rPr lang="es-ES" sz="1800">
                <a:cs typeface="Calibri"/>
              </a:rPr>
              <a:t>Rubén Martínez Ginzo</a:t>
            </a:r>
          </a:p>
          <a:p>
            <a:pPr algn="ctr"/>
            <a:r>
              <a:rPr lang="es-ES" sz="1800">
                <a:ea typeface="+mn-lt"/>
                <a:cs typeface="+mn-lt"/>
              </a:rPr>
              <a:t>~x~ Equipo G41 ~x~</a:t>
            </a:r>
          </a:p>
          <a:p>
            <a:endParaRPr lang="es-ES" sz="1800">
              <a:cs typeface="Calibri"/>
            </a:endParaRPr>
          </a:p>
        </p:txBody>
      </p:sp>
      <p:pic>
        <p:nvPicPr>
          <p:cNvPr id="62" name="Picture 3">
            <a:extLst>
              <a:ext uri="{FF2B5EF4-FFF2-40B4-BE49-F238E27FC236}">
                <a16:creationId xmlns:a16="http://schemas.microsoft.com/office/drawing/2014/main" id="{DAF8F6CB-042B-BF3B-D31A-C8272A6B1A37}"/>
              </a:ext>
            </a:extLst>
          </p:cNvPr>
          <p:cNvPicPr>
            <a:picLocks noChangeAspect="1"/>
          </p:cNvPicPr>
          <p:nvPr/>
        </p:nvPicPr>
        <p:blipFill rotWithShape="1">
          <a:blip r:embed="rId2"/>
          <a:srcRect l="20203" r="26422" b="-4"/>
          <a:stretch/>
        </p:blipFill>
        <p:spPr>
          <a:xfrm>
            <a:off x="20" y="10"/>
            <a:ext cx="7320707" cy="6857985"/>
          </a:xfrm>
          <a:prstGeom prst="rect">
            <a:avLst/>
          </a:prstGeom>
        </p:spPr>
      </p:pic>
      <p:cxnSp>
        <p:nvCxnSpPr>
          <p:cNvPr id="63"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53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93E05BE0-9303-ECC3-2859-66F9B6D67E62}"/>
              </a:ext>
            </a:extLst>
          </p:cNvPr>
          <p:cNvSpPr>
            <a:spLocks noGrp="1"/>
          </p:cNvSpPr>
          <p:nvPr>
            <p:ph type="sldNum" sz="quarter" idx="12"/>
          </p:nvPr>
        </p:nvSpPr>
        <p:spPr/>
        <p:txBody>
          <a:bodyPr/>
          <a:lstStyle/>
          <a:p>
            <a:fld id="{C3DB2ADC-AF19-4574-8C10-79B5B04FCA27}" type="slidenum">
              <a:rPr lang="en-US" smtClean="0"/>
              <a:t>1</a:t>
            </a:fld>
            <a:endParaRPr lang="en-US"/>
          </a:p>
        </p:txBody>
      </p:sp>
      <p:sp>
        <p:nvSpPr>
          <p:cNvPr id="7" name="Footer Placeholder 6">
            <a:extLst>
              <a:ext uri="{FF2B5EF4-FFF2-40B4-BE49-F238E27FC236}">
                <a16:creationId xmlns:a16="http://schemas.microsoft.com/office/drawing/2014/main" id="{447A22D1-8DE5-0282-1E36-52662C0B527B}"/>
              </a:ext>
            </a:extLst>
          </p:cNvPr>
          <p:cNvSpPr>
            <a:spLocks noGrp="1"/>
          </p:cNvSpPr>
          <p:nvPr>
            <p:ph type="ftr" sz="quarter" idx="11"/>
          </p:nvPr>
        </p:nvSpPr>
        <p:spPr/>
        <p:txBody>
          <a:bodyPr/>
          <a:lstStyle/>
          <a:p>
            <a:r>
              <a:rPr lang="en-US"/>
              <a:t>Equipo G41</a:t>
            </a:r>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1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2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6" name="Rectangle 2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0C5B03-D877-908B-8208-AAE7284B0D13}"/>
              </a:ext>
            </a:extLst>
          </p:cNvPr>
          <p:cNvSpPr>
            <a:spLocks noGrp="1"/>
          </p:cNvSpPr>
          <p:nvPr>
            <p:ph type="title"/>
          </p:nvPr>
        </p:nvSpPr>
        <p:spPr>
          <a:xfrm>
            <a:off x="653820" y="4624394"/>
            <a:ext cx="10803074" cy="1037503"/>
          </a:xfrm>
        </p:spPr>
        <p:txBody>
          <a:bodyPr vert="horz" lIns="91440" tIns="45720" rIns="91440" bIns="45720" rtlCol="0" anchor="t">
            <a:normAutofit/>
          </a:bodyPr>
          <a:lstStyle/>
          <a:p>
            <a:r>
              <a:rPr lang="en-US" sz="5400"/>
              <a:t>MVC</a:t>
            </a:r>
          </a:p>
        </p:txBody>
      </p:sp>
      <p:cxnSp>
        <p:nvCxnSpPr>
          <p:cNvPr id="37" name="Straight Connector 2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68604"/>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DB604F64-B364-2D97-8C18-66769C92427B}"/>
              </a:ext>
            </a:extLst>
          </p:cNvPr>
          <p:cNvSpPr/>
          <p:nvPr/>
        </p:nvSpPr>
        <p:spPr>
          <a:xfrm>
            <a:off x="574431" y="2549768"/>
            <a:ext cx="2344615" cy="122506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rgbClr val="000000"/>
                </a:solidFill>
                <a:latin typeface="Consolas"/>
              </a:rPr>
              <a:t>&lt;Abstract&gt;</a:t>
            </a:r>
          </a:p>
          <a:p>
            <a:pPr algn="ctr"/>
            <a:r>
              <a:rPr lang="en-US" sz="1000">
                <a:solidFill>
                  <a:srgbClr val="000000"/>
                </a:solidFill>
                <a:latin typeface="Consolas"/>
              </a:rPr>
              <a:t>+ View</a:t>
            </a:r>
          </a:p>
          <a:p>
            <a:pPr algn="ctr"/>
            <a:r>
              <a:rPr lang="en-US" sz="1000">
                <a:solidFill>
                  <a:srgbClr val="000000"/>
                </a:solidFill>
                <a:latin typeface="Consolas"/>
              </a:rPr>
              <a:t>----------------------------------------------------------</a:t>
            </a:r>
            <a:endParaRPr lang="en-US" sz="1000">
              <a:solidFill>
                <a:srgbClr val="000000"/>
              </a:solidFill>
              <a:latin typeface="Consolas"/>
              <a:ea typeface="+mn-lt"/>
              <a:cs typeface="+mn-lt"/>
            </a:endParaRPr>
          </a:p>
          <a:p>
            <a:pPr algn="ctr"/>
            <a:r>
              <a:rPr lang="en-US" sz="1000">
                <a:solidFill>
                  <a:srgbClr val="000000"/>
                </a:solidFill>
                <a:latin typeface="Consolas"/>
              </a:rPr>
              <a:t>+ </a:t>
            </a:r>
            <a:r>
              <a:rPr lang="en-US" sz="1000" err="1">
                <a:solidFill>
                  <a:srgbClr val="000000"/>
                </a:solidFill>
                <a:latin typeface="Consolas"/>
              </a:rPr>
              <a:t>setVisible</a:t>
            </a:r>
            <a:r>
              <a:rPr lang="en-US" sz="1000">
                <a:solidFill>
                  <a:srgbClr val="000000"/>
                </a:solidFill>
                <a:latin typeface="Consolas"/>
              </a:rPr>
              <a:t>(</a:t>
            </a:r>
            <a:r>
              <a:rPr lang="en-US" sz="1000" err="1">
                <a:solidFill>
                  <a:srgbClr val="000000"/>
                </a:solidFill>
                <a:latin typeface="Consolas"/>
              </a:rPr>
              <a:t>boolean</a:t>
            </a:r>
            <a:r>
              <a:rPr lang="en-US" sz="1000">
                <a:solidFill>
                  <a:srgbClr val="000000"/>
                </a:solidFill>
                <a:latin typeface="Consolas"/>
              </a:rPr>
              <a:t> visible)</a:t>
            </a:r>
          </a:p>
          <a:p>
            <a:pPr algn="ctr"/>
            <a:r>
              <a:rPr lang="en-US" sz="1000">
                <a:solidFill>
                  <a:srgbClr val="000000"/>
                </a:solidFill>
                <a:latin typeface="Consolas"/>
              </a:rPr>
              <a:t>+ </a:t>
            </a:r>
            <a:r>
              <a:rPr lang="en-US" sz="1000" err="1">
                <a:solidFill>
                  <a:srgbClr val="000000"/>
                </a:solidFill>
                <a:latin typeface="Consolas"/>
              </a:rPr>
              <a:t>initView</a:t>
            </a:r>
            <a:r>
              <a:rPr lang="en-US" sz="1000">
                <a:solidFill>
                  <a:srgbClr val="000000"/>
                </a:solidFill>
                <a:latin typeface="Consolas"/>
              </a:rPr>
              <a:t>() : void</a:t>
            </a:r>
          </a:p>
          <a:p>
            <a:pPr algn="ctr"/>
            <a:r>
              <a:rPr lang="en-US" sz="1000">
                <a:solidFill>
                  <a:srgbClr val="000000"/>
                </a:solidFill>
                <a:latin typeface="Consolas"/>
              </a:rPr>
              <a:t>+ </a:t>
            </a:r>
            <a:r>
              <a:rPr lang="en-US" sz="1000" err="1">
                <a:solidFill>
                  <a:srgbClr val="000000"/>
                </a:solidFill>
                <a:latin typeface="Consolas"/>
              </a:rPr>
              <a:t>initVolatileData</a:t>
            </a:r>
            <a:r>
              <a:rPr lang="en-US" sz="1000">
                <a:solidFill>
                  <a:srgbClr val="000000"/>
                </a:solidFill>
                <a:latin typeface="Consolas"/>
              </a:rPr>
              <a:t>() : void</a:t>
            </a:r>
          </a:p>
        </p:txBody>
      </p:sp>
      <p:sp>
        <p:nvSpPr>
          <p:cNvPr id="4" name="Rectangle: Rounded Corners 3">
            <a:extLst>
              <a:ext uri="{FF2B5EF4-FFF2-40B4-BE49-F238E27FC236}">
                <a16:creationId xmlns:a16="http://schemas.microsoft.com/office/drawing/2014/main" id="{2904064C-E293-76EB-E743-EBDAD3671896}"/>
              </a:ext>
            </a:extLst>
          </p:cNvPr>
          <p:cNvSpPr/>
          <p:nvPr/>
        </p:nvSpPr>
        <p:spPr>
          <a:xfrm>
            <a:off x="4560276" y="2485290"/>
            <a:ext cx="3511060" cy="116058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rgbClr val="000000"/>
                </a:solidFill>
                <a:latin typeface="Consolas"/>
              </a:rPr>
              <a:t>&lt;Abstract&gt;</a:t>
            </a:r>
          </a:p>
          <a:p>
            <a:pPr algn="ctr"/>
            <a:r>
              <a:rPr lang="en-US" sz="1000">
                <a:solidFill>
                  <a:srgbClr val="000000"/>
                </a:solidFill>
                <a:latin typeface="Consolas"/>
              </a:rPr>
              <a:t>+ Controller &lt;V extends View, M extends Model&gt;</a:t>
            </a:r>
          </a:p>
          <a:p>
            <a:pPr algn="ctr"/>
            <a:r>
              <a:rPr lang="en-US" sz="1000">
                <a:solidFill>
                  <a:srgbClr val="000000"/>
                </a:solidFill>
                <a:latin typeface="Consolas"/>
              </a:rPr>
              <a:t>--------------------------------------------------------------------------------------------</a:t>
            </a:r>
            <a:endParaRPr lang="en-US" sz="1000">
              <a:solidFill>
                <a:srgbClr val="000000"/>
              </a:solidFill>
              <a:latin typeface="Consolas"/>
              <a:ea typeface="+mn-lt"/>
              <a:cs typeface="+mn-lt"/>
            </a:endParaRPr>
          </a:p>
          <a:p>
            <a:pPr algn="ctr"/>
            <a:r>
              <a:rPr lang="en-US" sz="1000">
                <a:solidFill>
                  <a:srgbClr val="000000"/>
                </a:solidFill>
                <a:latin typeface="Consolas"/>
              </a:rPr>
              <a:t>+ </a:t>
            </a:r>
            <a:r>
              <a:rPr lang="en-US" sz="1000" err="1">
                <a:solidFill>
                  <a:srgbClr val="000000"/>
                </a:solidFill>
                <a:latin typeface="Consolas"/>
              </a:rPr>
              <a:t>initNonVolatileData</a:t>
            </a:r>
            <a:r>
              <a:rPr lang="en-US" sz="1000">
                <a:solidFill>
                  <a:srgbClr val="000000"/>
                </a:solidFill>
                <a:latin typeface="Consolas"/>
              </a:rPr>
              <a:t>() : void</a:t>
            </a:r>
          </a:p>
          <a:p>
            <a:pPr algn="ctr"/>
            <a:r>
              <a:rPr lang="en-US" sz="1000">
                <a:solidFill>
                  <a:srgbClr val="000000"/>
                </a:solidFill>
                <a:latin typeface="Consolas"/>
              </a:rPr>
              <a:t>+ </a:t>
            </a:r>
            <a:r>
              <a:rPr lang="en-US" sz="1000" err="1">
                <a:solidFill>
                  <a:srgbClr val="000000"/>
                </a:solidFill>
                <a:latin typeface="Consolas"/>
              </a:rPr>
              <a:t>initVolatileData</a:t>
            </a:r>
            <a:r>
              <a:rPr lang="en-US" sz="1000">
                <a:solidFill>
                  <a:srgbClr val="000000"/>
                </a:solidFill>
                <a:latin typeface="Consolas"/>
              </a:rPr>
              <a:t>() : void</a:t>
            </a:r>
          </a:p>
        </p:txBody>
      </p:sp>
      <p:sp>
        <p:nvSpPr>
          <p:cNvPr id="6" name="Rectangle: Rounded Corners 5">
            <a:extLst>
              <a:ext uri="{FF2B5EF4-FFF2-40B4-BE49-F238E27FC236}">
                <a16:creationId xmlns:a16="http://schemas.microsoft.com/office/drawing/2014/main" id="{364964DD-4D63-146B-52A0-EA4E3C23B2D0}"/>
              </a:ext>
            </a:extLst>
          </p:cNvPr>
          <p:cNvSpPr/>
          <p:nvPr/>
        </p:nvSpPr>
        <p:spPr>
          <a:xfrm>
            <a:off x="9360876" y="2485290"/>
            <a:ext cx="1664677" cy="65063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rgbClr val="000000"/>
                </a:solidFill>
                <a:latin typeface="Consolas"/>
              </a:rPr>
              <a:t>&lt;Abstract&gt;</a:t>
            </a:r>
          </a:p>
          <a:p>
            <a:pPr algn="ctr"/>
            <a:r>
              <a:rPr lang="en-US" sz="1000">
                <a:solidFill>
                  <a:srgbClr val="000000"/>
                </a:solidFill>
                <a:latin typeface="Consolas"/>
              </a:rPr>
              <a:t>+ Model</a:t>
            </a:r>
          </a:p>
          <a:p>
            <a:pPr algn="ctr"/>
            <a:r>
              <a:rPr lang="en-US" sz="1000">
                <a:solidFill>
                  <a:srgbClr val="000000"/>
                </a:solidFill>
                <a:latin typeface="Consolas"/>
              </a:rPr>
              <a:t>---------------------------------------</a:t>
            </a:r>
          </a:p>
        </p:txBody>
      </p:sp>
      <p:cxnSp>
        <p:nvCxnSpPr>
          <p:cNvPr id="5" name="Connector: Curved 4">
            <a:extLst>
              <a:ext uri="{FF2B5EF4-FFF2-40B4-BE49-F238E27FC236}">
                <a16:creationId xmlns:a16="http://schemas.microsoft.com/office/drawing/2014/main" id="{5168B31A-F3B9-D30A-7A24-AAD96B16D3AB}"/>
              </a:ext>
            </a:extLst>
          </p:cNvPr>
          <p:cNvCxnSpPr/>
          <p:nvPr/>
        </p:nvCxnSpPr>
        <p:spPr>
          <a:xfrm flipV="1">
            <a:off x="2790092" y="3458308"/>
            <a:ext cx="2502877" cy="234461"/>
          </a:xfrm>
          <a:prstGeom prst="curvedConnector3">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3401AEF3-8DC1-8B7D-BF25-49D3C6A0F7ED}"/>
              </a:ext>
            </a:extLst>
          </p:cNvPr>
          <p:cNvSpPr/>
          <p:nvPr/>
        </p:nvSpPr>
        <p:spPr>
          <a:xfrm>
            <a:off x="6271846" y="767860"/>
            <a:ext cx="3593122" cy="109610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rgbClr val="000000"/>
                </a:solidFill>
                <a:latin typeface="Consolas"/>
              </a:rPr>
              <a:t>+ </a:t>
            </a:r>
            <a:r>
              <a:rPr lang="en-US" sz="1000" err="1">
                <a:solidFill>
                  <a:srgbClr val="000000"/>
                </a:solidFill>
                <a:latin typeface="Consolas"/>
              </a:rPr>
              <a:t>SwingMain</a:t>
            </a:r>
            <a:endParaRPr lang="en-US">
              <a:latin typeface="Consolas"/>
            </a:endParaRPr>
          </a:p>
          <a:p>
            <a:pPr algn="ctr"/>
            <a:r>
              <a:rPr lang="en-US" sz="1000">
                <a:solidFill>
                  <a:srgbClr val="000000"/>
                </a:solidFill>
                <a:latin typeface="Consolas"/>
              </a:rPr>
              <a:t>-----------------------------------------------</a:t>
            </a:r>
            <a:endParaRPr lang="en-US" sz="1000">
              <a:solidFill>
                <a:srgbClr val="000000"/>
              </a:solidFill>
              <a:latin typeface="Consolas"/>
              <a:ea typeface="+mn-lt"/>
              <a:cs typeface="+mn-lt"/>
            </a:endParaRPr>
          </a:p>
          <a:p>
            <a:pPr marL="171450" indent="-171450" algn="ctr">
              <a:buFont typeface="Calibri"/>
              <a:buChar char="-"/>
            </a:pPr>
            <a:r>
              <a:rPr lang="en-US" sz="1000">
                <a:solidFill>
                  <a:schemeClr val="tx1"/>
                </a:solidFill>
                <a:latin typeface="Consolas"/>
                <a:ea typeface="+mn-lt"/>
                <a:cs typeface="+mn-lt"/>
              </a:rPr>
              <a:t>Map&lt;String, Pair&lt;</a:t>
            </a:r>
            <a:r>
              <a:rPr lang="en-US" sz="1000" err="1">
                <a:solidFill>
                  <a:schemeClr val="tx1"/>
                </a:solidFill>
                <a:latin typeface="Consolas"/>
                <a:ea typeface="+mn-lt"/>
                <a:cs typeface="+mn-lt"/>
              </a:rPr>
              <a:t>JButton</a:t>
            </a:r>
            <a:r>
              <a:rPr lang="en-US" sz="1000">
                <a:solidFill>
                  <a:schemeClr val="tx1"/>
                </a:solidFill>
                <a:latin typeface="Consolas"/>
                <a:ea typeface="+mn-lt"/>
                <a:cs typeface="+mn-lt"/>
              </a:rPr>
              <a:t>, </a:t>
            </a:r>
            <a:r>
              <a:rPr lang="en-US" sz="1000" err="1">
                <a:solidFill>
                  <a:schemeClr val="tx1"/>
                </a:solidFill>
                <a:latin typeface="Consolas"/>
                <a:ea typeface="+mn-lt"/>
                <a:cs typeface="+mn-lt"/>
              </a:rPr>
              <a:t>TabbedFrame</a:t>
            </a:r>
            <a:r>
              <a:rPr lang="en-US" sz="1000">
                <a:solidFill>
                  <a:schemeClr val="tx1"/>
                </a:solidFill>
                <a:latin typeface="Consolas"/>
                <a:ea typeface="+mn-lt"/>
                <a:cs typeface="+mn-lt"/>
              </a:rPr>
              <a:t>&gt;&gt; </a:t>
            </a:r>
            <a:r>
              <a:rPr lang="en-US" sz="1000" err="1">
                <a:solidFill>
                  <a:srgbClr val="000000"/>
                </a:solidFill>
                <a:latin typeface="Consolas"/>
                <a:ea typeface="+mn-lt"/>
                <a:cs typeface="+mn-lt"/>
              </a:rPr>
              <a:t>theViews</a:t>
            </a:r>
            <a:r>
              <a:rPr lang="en-US" sz="1000">
                <a:solidFill>
                  <a:srgbClr val="000000"/>
                </a:solidFill>
                <a:latin typeface="Consolas"/>
                <a:ea typeface="+mn-lt"/>
                <a:cs typeface="+mn-lt"/>
              </a:rPr>
              <a:t>;</a:t>
            </a:r>
          </a:p>
          <a:p>
            <a:pPr algn="ctr"/>
            <a:r>
              <a:rPr lang="en-US" sz="1000">
                <a:solidFill>
                  <a:srgbClr val="000000"/>
                </a:solidFill>
                <a:latin typeface="Consolas"/>
                <a:ea typeface="+mn-lt"/>
                <a:cs typeface="+mn-lt"/>
              </a:rPr>
              <a:t>-----------------------------------------------</a:t>
            </a:r>
          </a:p>
          <a:p>
            <a:pPr algn="ctr"/>
            <a:r>
              <a:rPr lang="en-US" sz="1000">
                <a:solidFill>
                  <a:srgbClr val="000000"/>
                </a:solidFill>
                <a:latin typeface="Consolas"/>
              </a:rPr>
              <a:t>+ &lt;static&gt; </a:t>
            </a:r>
            <a:r>
              <a:rPr lang="en-US" sz="1000" err="1">
                <a:solidFill>
                  <a:srgbClr val="000000"/>
                </a:solidFill>
                <a:latin typeface="Consolas"/>
              </a:rPr>
              <a:t>switchScreen</a:t>
            </a:r>
            <a:r>
              <a:rPr lang="en-US" sz="1000">
                <a:solidFill>
                  <a:srgbClr val="000000"/>
                </a:solidFill>
                <a:latin typeface="Consolas"/>
              </a:rPr>
              <a:t>(</a:t>
            </a:r>
            <a:r>
              <a:rPr lang="en-US" sz="1000" err="1">
                <a:solidFill>
                  <a:srgbClr val="000000"/>
                </a:solidFill>
                <a:latin typeface="Consolas"/>
              </a:rPr>
              <a:t>TabbedFrame</a:t>
            </a:r>
            <a:r>
              <a:rPr lang="en-US" sz="1000">
                <a:solidFill>
                  <a:srgbClr val="000000"/>
                </a:solidFill>
                <a:latin typeface="Consolas"/>
              </a:rPr>
              <a:t> v) : void</a:t>
            </a:r>
          </a:p>
        </p:txBody>
      </p:sp>
      <p:sp>
        <p:nvSpPr>
          <p:cNvPr id="8" name="Rectangle: Rounded Corners 7">
            <a:extLst>
              <a:ext uri="{FF2B5EF4-FFF2-40B4-BE49-F238E27FC236}">
                <a16:creationId xmlns:a16="http://schemas.microsoft.com/office/drawing/2014/main" id="{B70EFC09-63DC-E9DC-7C5C-8179775B3223}"/>
              </a:ext>
            </a:extLst>
          </p:cNvPr>
          <p:cNvSpPr/>
          <p:nvPr/>
        </p:nvSpPr>
        <p:spPr>
          <a:xfrm>
            <a:off x="1254368" y="767859"/>
            <a:ext cx="3593122" cy="109610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rgbClr val="000000"/>
                </a:solidFill>
                <a:latin typeface="Consolas"/>
              </a:rPr>
              <a:t>+ </a:t>
            </a:r>
            <a:r>
              <a:rPr lang="en-US" sz="1000" err="1">
                <a:solidFill>
                  <a:srgbClr val="000000"/>
                </a:solidFill>
                <a:latin typeface="Consolas"/>
              </a:rPr>
              <a:t>TabbedFrame</a:t>
            </a:r>
            <a:endParaRPr lang="en-US">
              <a:latin typeface="Consolas"/>
            </a:endParaRPr>
          </a:p>
          <a:p>
            <a:pPr algn="ctr"/>
            <a:r>
              <a:rPr lang="en-US" sz="1000">
                <a:solidFill>
                  <a:srgbClr val="000000"/>
                </a:solidFill>
                <a:latin typeface="Consolas"/>
              </a:rPr>
              <a:t>-----------------------------------------------</a:t>
            </a:r>
            <a:endParaRPr lang="en-US" sz="1000">
              <a:solidFill>
                <a:srgbClr val="000000"/>
              </a:solidFill>
              <a:latin typeface="Consolas"/>
              <a:ea typeface="+mn-lt"/>
              <a:cs typeface="+mn-lt"/>
            </a:endParaRPr>
          </a:p>
          <a:p>
            <a:pPr marL="171450" indent="-171450" algn="ctr">
              <a:buFont typeface="Calibri"/>
              <a:buChar char="-"/>
            </a:pPr>
            <a:r>
              <a:rPr lang="en-US" sz="1000">
                <a:solidFill>
                  <a:schemeClr val="tx1"/>
                </a:solidFill>
                <a:latin typeface="Consolas"/>
                <a:ea typeface="+mn-lt"/>
                <a:cs typeface="+mn-lt"/>
              </a:rPr>
              <a:t>Map&lt;String, View&gt; tabs;</a:t>
            </a:r>
          </a:p>
          <a:p>
            <a:pPr algn="ctr"/>
            <a:r>
              <a:rPr lang="en-US" sz="1000">
                <a:solidFill>
                  <a:srgbClr val="000000"/>
                </a:solidFill>
                <a:latin typeface="Consolas"/>
                <a:ea typeface="+mn-lt"/>
                <a:cs typeface="+mn-lt"/>
              </a:rPr>
              <a:t>-----------------------------------------------</a:t>
            </a:r>
          </a:p>
          <a:p>
            <a:pPr algn="ctr"/>
            <a:r>
              <a:rPr lang="en-US" sz="1000">
                <a:solidFill>
                  <a:srgbClr val="000000"/>
                </a:solidFill>
                <a:latin typeface="Consolas"/>
              </a:rPr>
              <a:t>+ </a:t>
            </a:r>
            <a:r>
              <a:rPr lang="en-US" sz="1000" err="1">
                <a:solidFill>
                  <a:srgbClr val="000000"/>
                </a:solidFill>
                <a:latin typeface="Consolas"/>
              </a:rPr>
              <a:t>getSelectedComponent</a:t>
            </a:r>
            <a:r>
              <a:rPr lang="en-US" sz="1000">
                <a:solidFill>
                  <a:srgbClr val="000000"/>
                </a:solidFill>
                <a:latin typeface="Consolas"/>
              </a:rPr>
              <a:t>() : </a:t>
            </a:r>
            <a:r>
              <a:rPr lang="en-US" sz="1000" i="1" u="sng">
                <a:solidFill>
                  <a:srgbClr val="000000"/>
                </a:solidFill>
                <a:latin typeface="Consolas"/>
              </a:rPr>
              <a:t>View</a:t>
            </a:r>
            <a:endParaRPr lang="en-US" sz="1000" u="sng">
              <a:solidFill>
                <a:srgbClr val="000000"/>
              </a:solidFill>
              <a:latin typeface="Consolas"/>
            </a:endParaRPr>
          </a:p>
        </p:txBody>
      </p:sp>
      <p:pic>
        <p:nvPicPr>
          <p:cNvPr id="11" name="Graphic 13" descr="Arrow Right outline">
            <a:extLst>
              <a:ext uri="{FF2B5EF4-FFF2-40B4-BE49-F238E27FC236}">
                <a16:creationId xmlns:a16="http://schemas.microsoft.com/office/drawing/2014/main" id="{4F2BBBCE-6229-EDED-592E-B3A6B99032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24446" y="2414954"/>
            <a:ext cx="1336431" cy="914400"/>
          </a:xfrm>
          <a:prstGeom prst="rect">
            <a:avLst/>
          </a:prstGeom>
        </p:spPr>
      </p:pic>
      <p:pic>
        <p:nvPicPr>
          <p:cNvPr id="14" name="Graphic 13" descr="Arrow Right outline">
            <a:extLst>
              <a:ext uri="{FF2B5EF4-FFF2-40B4-BE49-F238E27FC236}">
                <a16:creationId xmlns:a16="http://schemas.microsoft.com/office/drawing/2014/main" id="{D4C06FCE-059C-FF7C-F33A-7B9F4CD836E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4847491" y="890954"/>
            <a:ext cx="1441938" cy="914400"/>
          </a:xfrm>
          <a:prstGeom prst="rect">
            <a:avLst/>
          </a:prstGeom>
        </p:spPr>
      </p:pic>
      <p:pic>
        <p:nvPicPr>
          <p:cNvPr id="15" name="Graphic 14" descr="Arrow Right outline">
            <a:extLst>
              <a:ext uri="{FF2B5EF4-FFF2-40B4-BE49-F238E27FC236}">
                <a16:creationId xmlns:a16="http://schemas.microsoft.com/office/drawing/2014/main" id="{CA45E0BF-7DDC-E546-3461-C29E4DD24E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a:off x="2036882" y="1732084"/>
            <a:ext cx="592016" cy="914400"/>
          </a:xfrm>
          <a:prstGeom prst="rect">
            <a:avLst/>
          </a:prstGeom>
        </p:spPr>
      </p:pic>
      <p:pic>
        <p:nvPicPr>
          <p:cNvPr id="16" name="Graphic 15" descr="Arrow Right outline">
            <a:extLst>
              <a:ext uri="{FF2B5EF4-FFF2-40B4-BE49-F238E27FC236}">
                <a16:creationId xmlns:a16="http://schemas.microsoft.com/office/drawing/2014/main" id="{51876D21-891C-7852-6E1C-B7940DF0EB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3018690" y="2315307"/>
            <a:ext cx="1441938" cy="914400"/>
          </a:xfrm>
          <a:prstGeom prst="rect">
            <a:avLst/>
          </a:prstGeom>
        </p:spPr>
      </p:pic>
      <p:sp>
        <p:nvSpPr>
          <p:cNvPr id="12" name="Rectangle: Single Corner Snipped 11">
            <a:extLst>
              <a:ext uri="{FF2B5EF4-FFF2-40B4-BE49-F238E27FC236}">
                <a16:creationId xmlns:a16="http://schemas.microsoft.com/office/drawing/2014/main" id="{941D0905-CCA7-4790-A854-D28FB6861AA6}"/>
              </a:ext>
            </a:extLst>
          </p:cNvPr>
          <p:cNvSpPr/>
          <p:nvPr/>
        </p:nvSpPr>
        <p:spPr>
          <a:xfrm>
            <a:off x="7326924" y="4958862"/>
            <a:ext cx="4103076" cy="867508"/>
          </a:xfrm>
          <a:prstGeom prst="snip1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a:solidFill>
                  <a:schemeClr val="tx1"/>
                </a:solidFill>
                <a:latin typeface="Consolas"/>
              </a:rPr>
              <a:t>public static void </a:t>
            </a:r>
            <a:r>
              <a:rPr lang="en-US" sz="1050" err="1">
                <a:solidFill>
                  <a:schemeClr val="tx1"/>
                </a:solidFill>
                <a:latin typeface="Consolas"/>
              </a:rPr>
              <a:t>switchScreen</a:t>
            </a:r>
            <a:r>
              <a:rPr lang="en-US" sz="1050">
                <a:solidFill>
                  <a:schemeClr val="tx1"/>
                </a:solidFill>
                <a:latin typeface="Consolas"/>
              </a:rPr>
              <a:t> (</a:t>
            </a:r>
            <a:r>
              <a:rPr lang="en-US" sz="1050" err="1">
                <a:solidFill>
                  <a:schemeClr val="tx1"/>
                </a:solidFill>
                <a:latin typeface="Consolas"/>
              </a:rPr>
              <a:t>TabbedFrame</a:t>
            </a:r>
            <a:r>
              <a:rPr lang="en-US" sz="1050">
                <a:solidFill>
                  <a:schemeClr val="tx1"/>
                </a:solidFill>
                <a:latin typeface="Consolas"/>
              </a:rPr>
              <a:t> v) {</a:t>
            </a:r>
            <a:endParaRPr lang="en-US">
              <a:solidFill>
                <a:schemeClr val="tx1"/>
              </a:solidFill>
            </a:endParaRPr>
          </a:p>
          <a:p>
            <a:r>
              <a:rPr lang="en-US" sz="1050">
                <a:solidFill>
                  <a:schemeClr val="tx1"/>
                </a:solidFill>
                <a:latin typeface="Consolas"/>
              </a:rPr>
              <a:t>    // …</a:t>
            </a:r>
          </a:p>
          <a:p>
            <a:r>
              <a:rPr lang="en-US" sz="1050">
                <a:solidFill>
                  <a:schemeClr val="tx1"/>
                </a:solidFill>
                <a:latin typeface="Consolas"/>
              </a:rPr>
              <a:t>    </a:t>
            </a:r>
            <a:r>
              <a:rPr lang="en-US" sz="1050" err="1">
                <a:solidFill>
                  <a:schemeClr val="tx1"/>
                </a:solidFill>
                <a:latin typeface="Consolas"/>
              </a:rPr>
              <a:t>v.getSelectedComponent</a:t>
            </a:r>
            <a:r>
              <a:rPr lang="en-US" sz="1050">
                <a:solidFill>
                  <a:schemeClr val="tx1"/>
                </a:solidFill>
                <a:latin typeface="Consolas"/>
              </a:rPr>
              <a:t>().</a:t>
            </a:r>
            <a:r>
              <a:rPr lang="en-US" sz="1050" err="1">
                <a:solidFill>
                  <a:schemeClr val="tx1"/>
                </a:solidFill>
                <a:latin typeface="Consolas"/>
              </a:rPr>
              <a:t>initVolatileData</a:t>
            </a:r>
            <a:r>
              <a:rPr lang="en-US" sz="1050">
                <a:solidFill>
                  <a:schemeClr val="tx1"/>
                </a:solidFill>
                <a:latin typeface="Consolas"/>
              </a:rPr>
              <a:t>();</a:t>
            </a:r>
          </a:p>
          <a:p>
            <a:r>
              <a:rPr lang="en-US" sz="1050">
                <a:solidFill>
                  <a:schemeClr val="tx1"/>
                </a:solidFill>
                <a:latin typeface="Consolas"/>
              </a:rPr>
              <a:t>    // …</a:t>
            </a:r>
          </a:p>
          <a:p>
            <a:r>
              <a:rPr lang="en-US" sz="1050">
                <a:solidFill>
                  <a:schemeClr val="tx1"/>
                </a:solidFill>
                <a:latin typeface="Consolas"/>
              </a:rPr>
              <a:t>}</a:t>
            </a:r>
          </a:p>
        </p:txBody>
      </p:sp>
      <p:sp>
        <p:nvSpPr>
          <p:cNvPr id="13" name="Rectangle: Single Corner Snipped 12">
            <a:extLst>
              <a:ext uri="{FF2B5EF4-FFF2-40B4-BE49-F238E27FC236}">
                <a16:creationId xmlns:a16="http://schemas.microsoft.com/office/drawing/2014/main" id="{73C63981-143A-D4B5-BC1F-B539BFDD7CAC}"/>
              </a:ext>
            </a:extLst>
          </p:cNvPr>
          <p:cNvSpPr/>
          <p:nvPr/>
        </p:nvSpPr>
        <p:spPr>
          <a:xfrm>
            <a:off x="2919046" y="4958861"/>
            <a:ext cx="4103076" cy="1131277"/>
          </a:xfrm>
          <a:prstGeom prst="snip1Rect">
            <a:avLst/>
          </a:prstGeom>
          <a:no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050">
                <a:solidFill>
                  <a:schemeClr val="tx1"/>
                </a:solidFill>
                <a:latin typeface="Consolas"/>
              </a:rPr>
              <a:t>@Override</a:t>
            </a:r>
          </a:p>
          <a:p>
            <a:r>
              <a:rPr lang="en-US" sz="1050">
                <a:solidFill>
                  <a:schemeClr val="tx1"/>
                </a:solidFill>
                <a:latin typeface="Consolas"/>
              </a:rPr>
              <a:t>public void </a:t>
            </a:r>
            <a:r>
              <a:rPr lang="en-US" sz="1050" err="1">
                <a:solidFill>
                  <a:schemeClr val="tx1"/>
                </a:solidFill>
                <a:latin typeface="Consolas"/>
              </a:rPr>
              <a:t>setVisible</a:t>
            </a:r>
            <a:r>
              <a:rPr lang="en-US" sz="1050">
                <a:solidFill>
                  <a:schemeClr val="tx1"/>
                </a:solidFill>
                <a:latin typeface="Consolas"/>
              </a:rPr>
              <a:t>(</a:t>
            </a:r>
            <a:r>
              <a:rPr lang="en-US" sz="1050" err="1">
                <a:solidFill>
                  <a:schemeClr val="tx1"/>
                </a:solidFill>
                <a:latin typeface="Consolas"/>
              </a:rPr>
              <a:t>boolean</a:t>
            </a:r>
            <a:r>
              <a:rPr lang="en-US" sz="1050">
                <a:solidFill>
                  <a:schemeClr val="tx1"/>
                </a:solidFill>
                <a:latin typeface="Consolas"/>
              </a:rPr>
              <a:t> visible) {</a:t>
            </a:r>
            <a:endParaRPr lang="en-US">
              <a:solidFill>
                <a:schemeClr val="tx1"/>
              </a:solidFill>
            </a:endParaRPr>
          </a:p>
          <a:p>
            <a:r>
              <a:rPr lang="en-US" sz="1050">
                <a:solidFill>
                  <a:schemeClr val="tx1"/>
                </a:solidFill>
                <a:latin typeface="Consolas"/>
              </a:rPr>
              <a:t>    if (</a:t>
            </a:r>
            <a:r>
              <a:rPr lang="en-US" sz="1050" err="1">
                <a:solidFill>
                  <a:schemeClr val="tx1"/>
                </a:solidFill>
                <a:latin typeface="Consolas"/>
              </a:rPr>
              <a:t>this.isNotYetInitialized</a:t>
            </a:r>
            <a:r>
              <a:rPr lang="en-US" sz="1050">
                <a:solidFill>
                  <a:schemeClr val="tx1"/>
                </a:solidFill>
                <a:latin typeface="Consolas"/>
              </a:rPr>
              <a:t>() &amp;&amp; visible)</a:t>
            </a:r>
          </a:p>
          <a:p>
            <a:r>
              <a:rPr lang="en-US" sz="1050">
                <a:solidFill>
                  <a:schemeClr val="tx1"/>
                </a:solidFill>
                <a:latin typeface="Consolas"/>
              </a:rPr>
              <a:t>        </a:t>
            </a:r>
            <a:r>
              <a:rPr lang="en-US" sz="1050" err="1">
                <a:solidFill>
                  <a:schemeClr val="tx1"/>
                </a:solidFill>
                <a:latin typeface="Consolas"/>
              </a:rPr>
              <a:t>This.initNonVolatileData</a:t>
            </a:r>
            <a:r>
              <a:rPr lang="en-US" sz="1050">
                <a:solidFill>
                  <a:schemeClr val="tx1"/>
                </a:solidFill>
                <a:latin typeface="Consolas"/>
              </a:rPr>
              <a:t>();</a:t>
            </a:r>
            <a:endParaRPr lang="en-US">
              <a:solidFill>
                <a:schemeClr val="tx1"/>
              </a:solidFill>
              <a:latin typeface="Calisto MT"/>
            </a:endParaRPr>
          </a:p>
          <a:p>
            <a:r>
              <a:rPr lang="en-US" sz="1050">
                <a:solidFill>
                  <a:schemeClr val="tx1"/>
                </a:solidFill>
                <a:latin typeface="Consolas"/>
              </a:rPr>
              <a:t>    </a:t>
            </a:r>
            <a:r>
              <a:rPr lang="en-US" sz="1050" err="1">
                <a:solidFill>
                  <a:schemeClr val="tx1"/>
                </a:solidFill>
                <a:latin typeface="Consolas"/>
              </a:rPr>
              <a:t>super.setVisible</a:t>
            </a:r>
            <a:r>
              <a:rPr lang="en-US" sz="1050">
                <a:solidFill>
                  <a:schemeClr val="tx1"/>
                </a:solidFill>
                <a:latin typeface="Consolas"/>
              </a:rPr>
              <a:t>(visible);    </a:t>
            </a:r>
            <a:endParaRPr lang="en-US">
              <a:solidFill>
                <a:schemeClr val="tx1"/>
              </a:solidFill>
            </a:endParaRPr>
          </a:p>
          <a:p>
            <a:r>
              <a:rPr lang="en-US" sz="1050">
                <a:solidFill>
                  <a:schemeClr val="tx1"/>
                </a:solidFill>
                <a:latin typeface="Consolas"/>
              </a:rPr>
              <a:t>}</a:t>
            </a:r>
          </a:p>
        </p:txBody>
      </p:sp>
      <p:pic>
        <p:nvPicPr>
          <p:cNvPr id="17" name="Graphic 16" descr="Arrow Right outline">
            <a:extLst>
              <a:ext uri="{FF2B5EF4-FFF2-40B4-BE49-F238E27FC236}">
                <a16:creationId xmlns:a16="http://schemas.microsoft.com/office/drawing/2014/main" id="{D284F289-37CF-B03C-2941-61BE34C494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53858" y="2708029"/>
            <a:ext cx="1441938" cy="914400"/>
          </a:xfrm>
          <a:prstGeom prst="rect">
            <a:avLst/>
          </a:prstGeom>
        </p:spPr>
      </p:pic>
      <p:cxnSp>
        <p:nvCxnSpPr>
          <p:cNvPr id="20" name="Connector: Curved 19">
            <a:extLst>
              <a:ext uri="{FF2B5EF4-FFF2-40B4-BE49-F238E27FC236}">
                <a16:creationId xmlns:a16="http://schemas.microsoft.com/office/drawing/2014/main" id="{768AE4EE-3FE7-DB77-E874-5F5ECC1A07C3}"/>
              </a:ext>
            </a:extLst>
          </p:cNvPr>
          <p:cNvCxnSpPr>
            <a:cxnSpLocks/>
          </p:cNvCxnSpPr>
          <p:nvPr/>
        </p:nvCxnSpPr>
        <p:spPr>
          <a:xfrm flipH="1">
            <a:off x="8991598" y="1805353"/>
            <a:ext cx="134816" cy="3217984"/>
          </a:xfrm>
          <a:prstGeom prst="curvedConnector3">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BB307D16-3DA9-34B1-356E-7A824479589F}"/>
              </a:ext>
            </a:extLst>
          </p:cNvPr>
          <p:cNvCxnSpPr>
            <a:cxnSpLocks/>
          </p:cNvCxnSpPr>
          <p:nvPr/>
        </p:nvCxnSpPr>
        <p:spPr>
          <a:xfrm>
            <a:off x="1359876" y="3358659"/>
            <a:ext cx="1559168" cy="1928446"/>
          </a:xfrm>
          <a:prstGeom prst="curvedConnector3">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3" name="Slide Number Placeholder 22">
            <a:extLst>
              <a:ext uri="{FF2B5EF4-FFF2-40B4-BE49-F238E27FC236}">
                <a16:creationId xmlns:a16="http://schemas.microsoft.com/office/drawing/2014/main" id="{B619833A-DEE9-B034-ABD4-4D50C78EB5D7}"/>
              </a:ext>
            </a:extLst>
          </p:cNvPr>
          <p:cNvSpPr>
            <a:spLocks noGrp="1"/>
          </p:cNvSpPr>
          <p:nvPr>
            <p:ph type="sldNum" sz="quarter" idx="12"/>
          </p:nvPr>
        </p:nvSpPr>
        <p:spPr/>
        <p:txBody>
          <a:bodyPr/>
          <a:lstStyle/>
          <a:p>
            <a:fld id="{C3DB2ADC-AF19-4574-8C10-79B5B04FCA27}" type="slidenum">
              <a:rPr lang="en-US" smtClean="0"/>
              <a:t>10</a:t>
            </a:fld>
            <a:endParaRPr lang="en-US"/>
          </a:p>
        </p:txBody>
      </p:sp>
      <p:sp>
        <p:nvSpPr>
          <p:cNvPr id="22" name="Footer Placeholder 21">
            <a:extLst>
              <a:ext uri="{FF2B5EF4-FFF2-40B4-BE49-F238E27FC236}">
                <a16:creationId xmlns:a16="http://schemas.microsoft.com/office/drawing/2014/main" id="{06C5DC36-3595-6412-A5C7-DEA860E4CEF1}"/>
              </a:ext>
            </a:extLst>
          </p:cNvPr>
          <p:cNvSpPr>
            <a:spLocks noGrp="1"/>
          </p:cNvSpPr>
          <p:nvPr>
            <p:ph type="ftr" sz="quarter" idx="11"/>
          </p:nvPr>
        </p:nvSpPr>
        <p:spPr/>
        <p:txBody>
          <a:bodyPr/>
          <a:lstStyle/>
          <a:p>
            <a:r>
              <a:rPr lang="en-US"/>
              <a:t>Equipo G41</a:t>
            </a:r>
          </a:p>
        </p:txBody>
      </p:sp>
    </p:spTree>
    <p:extLst>
      <p:ext uri="{BB962C8B-B14F-4D97-AF65-F5344CB8AC3E}">
        <p14:creationId xmlns:p14="http://schemas.microsoft.com/office/powerpoint/2010/main" val="4054769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30301-6504-79F6-DC24-D377B638BA3D}"/>
              </a:ext>
            </a:extLst>
          </p:cNvPr>
          <p:cNvSpPr>
            <a:spLocks noGrp="1"/>
          </p:cNvSpPr>
          <p:nvPr>
            <p:ph type="title"/>
          </p:nvPr>
        </p:nvSpPr>
        <p:spPr>
          <a:xfrm>
            <a:off x="718219" y="130788"/>
            <a:ext cx="10673681" cy="696954"/>
          </a:xfrm>
        </p:spPr>
        <p:txBody>
          <a:bodyPr>
            <a:normAutofit fontScale="90000"/>
          </a:bodyPr>
          <a:lstStyle/>
          <a:p>
            <a:r>
              <a:rPr lang="en-US"/>
              <a:t>DTOs</a:t>
            </a:r>
          </a:p>
        </p:txBody>
      </p:sp>
      <p:sp>
        <p:nvSpPr>
          <p:cNvPr id="3" name="Content Placeholder 2">
            <a:extLst>
              <a:ext uri="{FF2B5EF4-FFF2-40B4-BE49-F238E27FC236}">
                <a16:creationId xmlns:a16="http://schemas.microsoft.com/office/drawing/2014/main" id="{8B7B09C6-23DF-D2AA-BEA4-D3C038A71431}"/>
              </a:ext>
            </a:extLst>
          </p:cNvPr>
          <p:cNvSpPr>
            <a:spLocks noGrp="1"/>
          </p:cNvSpPr>
          <p:nvPr>
            <p:ph idx="1"/>
          </p:nvPr>
        </p:nvSpPr>
        <p:spPr>
          <a:xfrm>
            <a:off x="348943" y="769126"/>
            <a:ext cx="5744128" cy="5347656"/>
          </a:xfrm>
          <a:solidFill>
            <a:schemeClr val="tx1">
              <a:lumMod val="75000"/>
              <a:lumOff val="25000"/>
            </a:schemeClr>
          </a:solidFill>
        </p:spPr>
        <p:txBody>
          <a:bodyPr vert="horz" lIns="91440" tIns="45720" rIns="91440" bIns="45720" rtlCol="0" anchor="t">
            <a:noAutofit/>
          </a:bodyPr>
          <a:lstStyle/>
          <a:p>
            <a:pPr indent="0">
              <a:spcBef>
                <a:spcPts val="0"/>
              </a:spcBef>
              <a:buNone/>
            </a:pPr>
            <a:r>
              <a:rPr lang="en-US" sz="1100" i="1">
                <a:solidFill>
                  <a:srgbClr val="A0A0A0"/>
                </a:solidFill>
                <a:latin typeface="Cascadia Code"/>
              </a:rPr>
              <a:t>@Setter</a:t>
            </a:r>
            <a:r>
              <a:rPr lang="en-US" sz="1100">
                <a:solidFill>
                  <a:srgbClr val="D9E8F7"/>
                </a:solidFill>
                <a:latin typeface="Cascadia Code"/>
              </a:rPr>
              <a:t> </a:t>
            </a:r>
            <a:r>
              <a:rPr lang="en-US" sz="1100" i="1">
                <a:solidFill>
                  <a:srgbClr val="A0A0A0"/>
                </a:solidFill>
                <a:latin typeface="Cascadia Code"/>
              </a:rPr>
              <a:t>@Getter</a:t>
            </a:r>
            <a:r>
              <a:rPr lang="en-US" sz="1100">
                <a:solidFill>
                  <a:srgbClr val="D9E8F7"/>
                </a:solidFill>
                <a:latin typeface="Cascadia Code"/>
              </a:rPr>
              <a:t> </a:t>
            </a:r>
            <a:r>
              <a:rPr lang="en-US" sz="1100" i="1">
                <a:solidFill>
                  <a:srgbClr val="A0A0A0"/>
                </a:solidFill>
                <a:latin typeface="Cascadia Code"/>
              </a:rPr>
              <a:t>@Data</a:t>
            </a:r>
            <a:endParaRPr lang="en-US" sz="1100"/>
          </a:p>
          <a:p>
            <a:pPr indent="0">
              <a:spcBef>
                <a:spcPts val="0"/>
              </a:spcBef>
              <a:buNone/>
            </a:pPr>
            <a:r>
              <a:rPr lang="en-US" sz="1100">
                <a:solidFill>
                  <a:srgbClr val="CC6C1D"/>
                </a:solidFill>
                <a:latin typeface="Cascadia Code"/>
              </a:rPr>
              <a:t>public</a:t>
            </a:r>
            <a:r>
              <a:rPr lang="en-US" sz="1100">
                <a:solidFill>
                  <a:srgbClr val="D9E8F7"/>
                </a:solidFill>
                <a:latin typeface="Cascadia Code"/>
              </a:rPr>
              <a:t> </a:t>
            </a:r>
            <a:r>
              <a:rPr lang="en-US" sz="1100">
                <a:solidFill>
                  <a:srgbClr val="CC6C1D"/>
                </a:solidFill>
                <a:latin typeface="Cascadia Code"/>
              </a:rPr>
              <a:t>class</a:t>
            </a:r>
            <a:r>
              <a:rPr lang="en-US" sz="1100">
                <a:solidFill>
                  <a:srgbClr val="D9E8F7"/>
                </a:solidFill>
                <a:latin typeface="Cascadia Code"/>
              </a:rPr>
              <a:t> </a:t>
            </a:r>
            <a:r>
              <a:rPr lang="en-US" sz="1100" err="1">
                <a:solidFill>
                  <a:srgbClr val="1290C3"/>
                </a:solidFill>
                <a:latin typeface="Cascadia Code"/>
              </a:rPr>
              <a:t>CursoDTO</a:t>
            </a:r>
            <a:r>
              <a:rPr lang="en-US" sz="1100">
                <a:solidFill>
                  <a:srgbClr val="D9E8F7"/>
                </a:solidFill>
                <a:latin typeface="Cascadia Code"/>
              </a:rPr>
              <a:t> </a:t>
            </a:r>
            <a:r>
              <a:rPr lang="en-US" sz="1100">
                <a:solidFill>
                  <a:srgbClr val="CC6C1D"/>
                </a:solidFill>
                <a:latin typeface="Cascadia Code"/>
              </a:rPr>
              <a:t>implements</a:t>
            </a:r>
            <a:r>
              <a:rPr lang="en-US" sz="1100">
                <a:solidFill>
                  <a:srgbClr val="D9E8F7"/>
                </a:solidFill>
                <a:latin typeface="Cascadia Code"/>
              </a:rPr>
              <a:t> </a:t>
            </a:r>
            <a:r>
              <a:rPr lang="en-US" sz="1100">
                <a:solidFill>
                  <a:srgbClr val="80F2F6"/>
                </a:solidFill>
                <a:latin typeface="Cascadia Code"/>
              </a:rPr>
              <a:t>DTO</a:t>
            </a:r>
            <a:r>
              <a:rPr lang="en-US" sz="1100">
                <a:solidFill>
                  <a:srgbClr val="D9E8F7"/>
                </a:solidFill>
                <a:latin typeface="Cascadia Code"/>
              </a:rPr>
              <a:t> </a:t>
            </a:r>
            <a:r>
              <a:rPr lang="en-US" sz="1100">
                <a:solidFill>
                  <a:srgbClr val="F9FAF4"/>
                </a:solidFill>
                <a:latin typeface="Cascadia Code"/>
              </a:rPr>
              <a:t>{</a:t>
            </a:r>
            <a:endParaRPr lang="en-US" sz="1100">
              <a:solidFill>
                <a:srgbClr val="000000"/>
              </a:solidFill>
              <a:latin typeface="Calisto MT"/>
            </a:endParaRPr>
          </a:p>
          <a:p>
            <a:pPr indent="0">
              <a:spcBef>
                <a:spcPts val="0"/>
              </a:spcBef>
              <a:buNone/>
            </a:pPr>
            <a:r>
              <a:rPr lang="en-US" sz="1100">
                <a:solidFill>
                  <a:srgbClr val="CC6C1D"/>
                </a:solidFill>
                <a:latin typeface="Cascadia Code"/>
              </a:rPr>
              <a:t>    private</a:t>
            </a:r>
            <a:r>
              <a:rPr lang="en-US" sz="1100">
                <a:solidFill>
                  <a:srgbClr val="D9E8F7"/>
                </a:solidFill>
                <a:latin typeface="Cascadia Code"/>
              </a:rPr>
              <a:t> </a:t>
            </a:r>
            <a:r>
              <a:rPr lang="en-US" sz="1100">
                <a:solidFill>
                  <a:srgbClr val="1290C3"/>
                </a:solidFill>
                <a:latin typeface="Cascadia Code"/>
              </a:rPr>
              <a:t>String</a:t>
            </a:r>
            <a:endParaRPr lang="en-US" sz="1100"/>
          </a:p>
          <a:p>
            <a:pPr indent="0">
              <a:spcBef>
                <a:spcPts val="0"/>
              </a:spcBef>
              <a:buNone/>
            </a:pPr>
            <a:r>
              <a:rPr lang="en-US" sz="1100">
                <a:solidFill>
                  <a:srgbClr val="66E1F8"/>
                </a:solidFill>
                <a:latin typeface="Cascadia Code"/>
              </a:rPr>
              <a:t>        </a:t>
            </a:r>
            <a:r>
              <a:rPr lang="en-US" sz="1100" err="1">
                <a:solidFill>
                  <a:srgbClr val="66E1F8"/>
                </a:solidFill>
                <a:latin typeface="Cascadia Code"/>
              </a:rPr>
              <a:t>nombre</a:t>
            </a:r>
            <a:r>
              <a:rPr lang="en-US" sz="1100">
                <a:solidFill>
                  <a:srgbClr val="E6E6FA"/>
                </a:solidFill>
                <a:latin typeface="Cascadia Code"/>
              </a:rPr>
              <a:t>,</a:t>
            </a:r>
            <a:endParaRPr lang="en-US" sz="1100"/>
          </a:p>
          <a:p>
            <a:pPr indent="0">
              <a:spcBef>
                <a:spcPts val="0"/>
              </a:spcBef>
              <a:buNone/>
            </a:pPr>
            <a:r>
              <a:rPr lang="en-US" sz="1100">
                <a:solidFill>
                  <a:srgbClr val="66E1F8"/>
                </a:solidFill>
                <a:latin typeface="Cascadia Code"/>
              </a:rPr>
              <a:t>        </a:t>
            </a:r>
            <a:r>
              <a:rPr lang="en-US" sz="1100" err="1">
                <a:solidFill>
                  <a:srgbClr val="66E1F8"/>
                </a:solidFill>
                <a:latin typeface="Cascadia Code"/>
              </a:rPr>
              <a:t>descripcion</a:t>
            </a:r>
            <a:r>
              <a:rPr lang="en-US" sz="1100">
                <a:solidFill>
                  <a:srgbClr val="E6E6FA"/>
                </a:solidFill>
                <a:latin typeface="Cascadia Code"/>
              </a:rPr>
              <a:t>,</a:t>
            </a:r>
            <a:endParaRPr lang="en-US" sz="1100"/>
          </a:p>
          <a:p>
            <a:pPr indent="0">
              <a:spcBef>
                <a:spcPts val="0"/>
              </a:spcBef>
              <a:buNone/>
            </a:pPr>
            <a:r>
              <a:rPr lang="en-US" sz="1100">
                <a:solidFill>
                  <a:srgbClr val="66E1F8"/>
                </a:solidFill>
                <a:latin typeface="Cascadia Code"/>
              </a:rPr>
              <a:t>        </a:t>
            </a:r>
            <a:r>
              <a:rPr lang="en-US" sz="1100" err="1">
                <a:solidFill>
                  <a:srgbClr val="66E1F8"/>
                </a:solidFill>
                <a:latin typeface="Cascadia Code"/>
              </a:rPr>
              <a:t>coste</a:t>
            </a:r>
            <a:r>
              <a:rPr lang="en-US" sz="1100">
                <a:solidFill>
                  <a:srgbClr val="E6E6FA"/>
                </a:solidFill>
                <a:latin typeface="Cascadia Code"/>
              </a:rPr>
              <a:t>,</a:t>
            </a:r>
            <a:endParaRPr lang="en-US" sz="1100"/>
          </a:p>
          <a:p>
            <a:pPr indent="0">
              <a:spcBef>
                <a:spcPts val="0"/>
              </a:spcBef>
              <a:buNone/>
            </a:pPr>
            <a:r>
              <a:rPr lang="en-US" sz="1100">
                <a:solidFill>
                  <a:srgbClr val="66E1F8"/>
                </a:solidFill>
                <a:latin typeface="Cascadia Code"/>
              </a:rPr>
              <a:t>        </a:t>
            </a:r>
            <a:r>
              <a:rPr lang="en-US" sz="1100" err="1">
                <a:solidFill>
                  <a:srgbClr val="66E1F8"/>
                </a:solidFill>
                <a:latin typeface="Cascadia Code"/>
              </a:rPr>
              <a:t>start_inscr</a:t>
            </a:r>
            <a:r>
              <a:rPr lang="en-US" sz="1100">
                <a:solidFill>
                  <a:srgbClr val="E6E6FA"/>
                </a:solidFill>
                <a:latin typeface="Cascadia Code"/>
              </a:rPr>
              <a:t>,</a:t>
            </a:r>
            <a:endParaRPr lang="en-US" sz="1100">
              <a:solidFill>
                <a:srgbClr val="000000"/>
              </a:solidFill>
              <a:latin typeface="Calisto MT"/>
            </a:endParaRPr>
          </a:p>
          <a:p>
            <a:pPr indent="0">
              <a:spcBef>
                <a:spcPts val="0"/>
              </a:spcBef>
              <a:buNone/>
            </a:pPr>
            <a:r>
              <a:rPr lang="en-US" sz="1100">
                <a:solidFill>
                  <a:srgbClr val="66E1F8"/>
                </a:solidFill>
                <a:latin typeface="Cascadia Code"/>
              </a:rPr>
              <a:t>        </a:t>
            </a:r>
            <a:r>
              <a:rPr lang="en-US" sz="1100" err="1">
                <a:solidFill>
                  <a:srgbClr val="66E1F8"/>
                </a:solidFill>
                <a:latin typeface="Cascadia Code"/>
              </a:rPr>
              <a:t>end_inscr</a:t>
            </a:r>
            <a:r>
              <a:rPr lang="en-US" sz="1100">
                <a:solidFill>
                  <a:srgbClr val="E6E6FA"/>
                </a:solidFill>
                <a:latin typeface="Cascadia Code"/>
              </a:rPr>
              <a:t>,</a:t>
            </a:r>
            <a:endParaRPr lang="en-US" sz="1100"/>
          </a:p>
          <a:p>
            <a:pPr indent="0">
              <a:spcBef>
                <a:spcPts val="0"/>
              </a:spcBef>
              <a:buNone/>
            </a:pPr>
            <a:r>
              <a:rPr lang="en-US" sz="1100">
                <a:solidFill>
                  <a:srgbClr val="66E1F8"/>
                </a:solidFill>
                <a:latin typeface="Cascadia Code"/>
              </a:rPr>
              <a:t>        start</a:t>
            </a:r>
            <a:r>
              <a:rPr lang="en-US" sz="1100">
                <a:solidFill>
                  <a:srgbClr val="E6E6FA"/>
                </a:solidFill>
                <a:latin typeface="Cascadia Code"/>
              </a:rPr>
              <a:t>,</a:t>
            </a:r>
            <a:endParaRPr lang="en-US" sz="1100"/>
          </a:p>
          <a:p>
            <a:pPr indent="0">
              <a:spcBef>
                <a:spcPts val="0"/>
              </a:spcBef>
              <a:buNone/>
            </a:pPr>
            <a:r>
              <a:rPr lang="en-US" sz="1100">
                <a:solidFill>
                  <a:srgbClr val="66E1F8"/>
                </a:solidFill>
                <a:latin typeface="Cascadia Code"/>
              </a:rPr>
              <a:t>        end</a:t>
            </a:r>
            <a:r>
              <a:rPr lang="en-US" sz="1100">
                <a:solidFill>
                  <a:srgbClr val="E6E6FA"/>
                </a:solidFill>
                <a:latin typeface="Cascadia Code"/>
              </a:rPr>
              <a:t>,</a:t>
            </a:r>
            <a:endParaRPr lang="en-US" sz="1100"/>
          </a:p>
          <a:p>
            <a:pPr indent="0">
              <a:spcBef>
                <a:spcPts val="0"/>
              </a:spcBef>
              <a:buNone/>
            </a:pPr>
            <a:r>
              <a:rPr lang="en-US" sz="1100">
                <a:solidFill>
                  <a:srgbClr val="66E1F8"/>
                </a:solidFill>
                <a:latin typeface="Cascadia Code"/>
              </a:rPr>
              <a:t>        id</a:t>
            </a:r>
            <a:r>
              <a:rPr lang="en-US" sz="1100">
                <a:solidFill>
                  <a:srgbClr val="E6E6FA"/>
                </a:solidFill>
                <a:latin typeface="Cascadia Code"/>
              </a:rPr>
              <a:t>,</a:t>
            </a:r>
            <a:endParaRPr lang="en-US" sz="1100"/>
          </a:p>
          <a:p>
            <a:pPr indent="0">
              <a:spcBef>
                <a:spcPts val="0"/>
              </a:spcBef>
              <a:buNone/>
            </a:pPr>
            <a:r>
              <a:rPr lang="en-US" sz="1100">
                <a:solidFill>
                  <a:srgbClr val="66E1F8"/>
                </a:solidFill>
                <a:latin typeface="Cascadia Code"/>
              </a:rPr>
              <a:t>        plazas</a:t>
            </a:r>
            <a:r>
              <a:rPr lang="en-US" sz="1100">
                <a:solidFill>
                  <a:srgbClr val="E6E6FA"/>
                </a:solidFill>
                <a:latin typeface="Cascadia Code"/>
              </a:rPr>
              <a:t>,</a:t>
            </a:r>
            <a:endParaRPr lang="en-US" sz="1100"/>
          </a:p>
          <a:p>
            <a:pPr indent="0">
              <a:spcBef>
                <a:spcPts val="0"/>
              </a:spcBef>
              <a:buNone/>
            </a:pPr>
            <a:r>
              <a:rPr lang="en-US" sz="1100">
                <a:solidFill>
                  <a:srgbClr val="66E1F8"/>
                </a:solidFill>
                <a:latin typeface="Cascadia Code"/>
              </a:rPr>
              <a:t>        </a:t>
            </a:r>
            <a:r>
              <a:rPr lang="en-US" sz="1100" err="1">
                <a:solidFill>
                  <a:srgbClr val="66E1F8"/>
                </a:solidFill>
                <a:latin typeface="Cascadia Code"/>
              </a:rPr>
              <a:t>plazas_libres</a:t>
            </a:r>
            <a:r>
              <a:rPr lang="en-US" sz="1100">
                <a:solidFill>
                  <a:srgbClr val="E6E6FA"/>
                </a:solidFill>
                <a:latin typeface="Cascadia Code"/>
              </a:rPr>
              <a:t>,</a:t>
            </a:r>
            <a:r>
              <a:rPr lang="en-US" sz="1100">
                <a:solidFill>
                  <a:srgbClr val="D9E8F7"/>
                </a:solidFill>
                <a:latin typeface="Cascadia Code"/>
              </a:rPr>
              <a:t> </a:t>
            </a:r>
            <a:r>
              <a:rPr lang="en-US" sz="1100">
                <a:solidFill>
                  <a:srgbClr val="808080"/>
                </a:solidFill>
                <a:latin typeface="Cascadia Code"/>
              </a:rPr>
              <a:t>// </a:t>
            </a:r>
            <a:r>
              <a:rPr lang="en-US" sz="1100" u="sng" err="1">
                <a:solidFill>
                  <a:srgbClr val="808080"/>
                </a:solidFill>
                <a:latin typeface="Cascadia Code"/>
              </a:rPr>
              <a:t>Annadido</a:t>
            </a:r>
            <a:r>
              <a:rPr lang="en-US" sz="1100">
                <a:solidFill>
                  <a:srgbClr val="808080"/>
                </a:solidFill>
                <a:latin typeface="Cascadia Code"/>
              </a:rPr>
              <a:t> </a:t>
            </a:r>
            <a:r>
              <a:rPr lang="en-US" sz="1100" u="sng" err="1">
                <a:solidFill>
                  <a:srgbClr val="808080"/>
                </a:solidFill>
                <a:latin typeface="Cascadia Code"/>
              </a:rPr>
              <a:t>por</a:t>
            </a:r>
            <a:r>
              <a:rPr lang="en-US" sz="1100">
                <a:solidFill>
                  <a:srgbClr val="808080"/>
                </a:solidFill>
                <a:latin typeface="Cascadia Code"/>
              </a:rPr>
              <a:t> </a:t>
            </a:r>
            <a:r>
              <a:rPr lang="en-US" sz="1100" err="1">
                <a:solidFill>
                  <a:srgbClr val="808080"/>
                </a:solidFill>
                <a:latin typeface="Cascadia Code"/>
              </a:rPr>
              <a:t>InscribirUsuario</a:t>
            </a:r>
            <a:endParaRPr lang="en-US" sz="1100"/>
          </a:p>
          <a:p>
            <a:pPr indent="0">
              <a:spcBef>
                <a:spcPts val="0"/>
              </a:spcBef>
              <a:buNone/>
            </a:pPr>
            <a:r>
              <a:rPr lang="en-US" sz="1100">
                <a:solidFill>
                  <a:srgbClr val="66E1F8"/>
                </a:solidFill>
                <a:latin typeface="Cascadia Code"/>
              </a:rPr>
              <a:t>        </a:t>
            </a:r>
            <a:r>
              <a:rPr lang="en-US" sz="1100" err="1">
                <a:solidFill>
                  <a:srgbClr val="66E1F8"/>
                </a:solidFill>
                <a:latin typeface="Cascadia Code"/>
              </a:rPr>
              <a:t>ingresos</a:t>
            </a:r>
            <a:r>
              <a:rPr lang="en-US" sz="1100">
                <a:solidFill>
                  <a:srgbClr val="E6E6FA"/>
                </a:solidFill>
                <a:latin typeface="Cascadia Code"/>
              </a:rPr>
              <a:t>,</a:t>
            </a:r>
            <a:r>
              <a:rPr lang="en-US" sz="1100">
                <a:solidFill>
                  <a:srgbClr val="D9E8F7"/>
                </a:solidFill>
                <a:latin typeface="Cascadia Code"/>
              </a:rPr>
              <a:t> </a:t>
            </a:r>
            <a:r>
              <a:rPr lang="en-US" sz="1100">
                <a:solidFill>
                  <a:srgbClr val="808080"/>
                </a:solidFill>
                <a:latin typeface="Cascadia Code"/>
              </a:rPr>
              <a:t>// </a:t>
            </a:r>
            <a:r>
              <a:rPr lang="en-US" sz="1100" u="sng" err="1">
                <a:solidFill>
                  <a:srgbClr val="808080"/>
                </a:solidFill>
                <a:latin typeface="Cascadia Code"/>
              </a:rPr>
              <a:t>Annadido</a:t>
            </a:r>
            <a:r>
              <a:rPr lang="en-US" sz="1100">
                <a:solidFill>
                  <a:srgbClr val="808080"/>
                </a:solidFill>
                <a:latin typeface="Cascadia Code"/>
              </a:rPr>
              <a:t> </a:t>
            </a:r>
            <a:r>
              <a:rPr lang="en-US" sz="1100" u="sng" err="1">
                <a:solidFill>
                  <a:srgbClr val="808080"/>
                </a:solidFill>
                <a:latin typeface="Cascadia Code"/>
              </a:rPr>
              <a:t>por</a:t>
            </a:r>
            <a:r>
              <a:rPr lang="en-US" sz="1100">
                <a:solidFill>
                  <a:srgbClr val="808080"/>
                </a:solidFill>
                <a:latin typeface="Cascadia Code"/>
              </a:rPr>
              <a:t> </a:t>
            </a:r>
            <a:r>
              <a:rPr lang="en-US" sz="1100" err="1">
                <a:solidFill>
                  <a:srgbClr val="808080"/>
                </a:solidFill>
                <a:latin typeface="Cascadia Code"/>
              </a:rPr>
              <a:t>ConsultarIngresosGastos</a:t>
            </a:r>
            <a:endParaRPr lang="en-US" sz="1100">
              <a:solidFill>
                <a:srgbClr val="000000"/>
              </a:solidFill>
              <a:latin typeface="Calisto MT"/>
            </a:endParaRPr>
          </a:p>
          <a:p>
            <a:pPr indent="0">
              <a:spcBef>
                <a:spcPts val="0"/>
              </a:spcBef>
              <a:buNone/>
            </a:pPr>
            <a:r>
              <a:rPr lang="en-US" sz="1100">
                <a:solidFill>
                  <a:srgbClr val="66E1F8"/>
                </a:solidFill>
                <a:latin typeface="Cascadia Code"/>
              </a:rPr>
              <a:t>        </a:t>
            </a:r>
            <a:r>
              <a:rPr lang="en-US" sz="1100" err="1">
                <a:solidFill>
                  <a:srgbClr val="66E1F8"/>
                </a:solidFill>
                <a:latin typeface="Cascadia Code"/>
              </a:rPr>
              <a:t>gastos</a:t>
            </a:r>
            <a:r>
              <a:rPr lang="en-US" sz="1100">
                <a:solidFill>
                  <a:srgbClr val="E6E6FA"/>
                </a:solidFill>
                <a:latin typeface="Cascadia Code"/>
              </a:rPr>
              <a:t>,</a:t>
            </a:r>
            <a:r>
              <a:rPr lang="en-US" sz="1100">
                <a:solidFill>
                  <a:srgbClr val="D9E8F7"/>
                </a:solidFill>
                <a:latin typeface="Cascadia Code"/>
              </a:rPr>
              <a:t> </a:t>
            </a:r>
            <a:r>
              <a:rPr lang="en-US" sz="1100">
                <a:solidFill>
                  <a:srgbClr val="808080"/>
                </a:solidFill>
                <a:latin typeface="Cascadia Code"/>
              </a:rPr>
              <a:t>// </a:t>
            </a:r>
            <a:r>
              <a:rPr lang="en-US" sz="1100" u="sng" err="1">
                <a:solidFill>
                  <a:srgbClr val="808080"/>
                </a:solidFill>
                <a:latin typeface="Cascadia Code"/>
              </a:rPr>
              <a:t>Annadido</a:t>
            </a:r>
            <a:r>
              <a:rPr lang="en-US" sz="1100">
                <a:solidFill>
                  <a:srgbClr val="808080"/>
                </a:solidFill>
                <a:latin typeface="Cascadia Code"/>
              </a:rPr>
              <a:t> </a:t>
            </a:r>
            <a:r>
              <a:rPr lang="en-US" sz="1100" u="sng" err="1">
                <a:solidFill>
                  <a:srgbClr val="808080"/>
                </a:solidFill>
                <a:latin typeface="Cascadia Code"/>
              </a:rPr>
              <a:t>por</a:t>
            </a:r>
            <a:r>
              <a:rPr lang="en-US" sz="1100">
                <a:solidFill>
                  <a:srgbClr val="808080"/>
                </a:solidFill>
                <a:latin typeface="Cascadia Code"/>
              </a:rPr>
              <a:t> </a:t>
            </a:r>
            <a:r>
              <a:rPr lang="en-US" sz="1100" err="1">
                <a:solidFill>
                  <a:srgbClr val="808080"/>
                </a:solidFill>
                <a:latin typeface="Cascadia Code"/>
              </a:rPr>
              <a:t>ConsultarIngresosGastos</a:t>
            </a:r>
            <a:endParaRPr lang="en-US" sz="1100"/>
          </a:p>
          <a:p>
            <a:pPr indent="0">
              <a:spcBef>
                <a:spcPts val="0"/>
              </a:spcBef>
              <a:buNone/>
            </a:pPr>
            <a:r>
              <a:rPr lang="en-US" sz="1100">
                <a:solidFill>
                  <a:srgbClr val="66E1F8"/>
                </a:solidFill>
                <a:latin typeface="Cascadia Code"/>
              </a:rPr>
              <a:t>        balance</a:t>
            </a:r>
            <a:r>
              <a:rPr lang="en-US" sz="1100">
                <a:solidFill>
                  <a:srgbClr val="E6E6FA"/>
                </a:solidFill>
                <a:latin typeface="Cascadia Code"/>
              </a:rPr>
              <a:t>,</a:t>
            </a:r>
            <a:r>
              <a:rPr lang="en-US" sz="1100">
                <a:solidFill>
                  <a:srgbClr val="D9E8F7"/>
                </a:solidFill>
                <a:latin typeface="Cascadia Code"/>
              </a:rPr>
              <a:t> </a:t>
            </a:r>
            <a:r>
              <a:rPr lang="en-US" sz="1100">
                <a:solidFill>
                  <a:srgbClr val="808080"/>
                </a:solidFill>
                <a:latin typeface="Cascadia Code"/>
              </a:rPr>
              <a:t>// </a:t>
            </a:r>
            <a:r>
              <a:rPr lang="en-US" sz="1100" u="sng" err="1">
                <a:solidFill>
                  <a:srgbClr val="808080"/>
                </a:solidFill>
                <a:latin typeface="Cascadia Code"/>
              </a:rPr>
              <a:t>Annadido</a:t>
            </a:r>
            <a:r>
              <a:rPr lang="en-US" sz="1100">
                <a:solidFill>
                  <a:srgbClr val="808080"/>
                </a:solidFill>
                <a:latin typeface="Cascadia Code"/>
              </a:rPr>
              <a:t> </a:t>
            </a:r>
            <a:r>
              <a:rPr lang="en-US" sz="1100" u="sng" err="1">
                <a:solidFill>
                  <a:srgbClr val="808080"/>
                </a:solidFill>
                <a:latin typeface="Cascadia Code"/>
              </a:rPr>
              <a:t>por</a:t>
            </a:r>
            <a:r>
              <a:rPr lang="en-US" sz="1100">
                <a:solidFill>
                  <a:srgbClr val="808080"/>
                </a:solidFill>
                <a:latin typeface="Cascadia Code"/>
              </a:rPr>
              <a:t> </a:t>
            </a:r>
            <a:r>
              <a:rPr lang="en-US" sz="1100" err="1">
                <a:solidFill>
                  <a:srgbClr val="808080"/>
                </a:solidFill>
                <a:latin typeface="Cascadia Code"/>
              </a:rPr>
              <a:t>ConsultarIngresosGastos</a:t>
            </a:r>
            <a:endParaRPr lang="en-US" sz="1100"/>
          </a:p>
          <a:p>
            <a:pPr indent="0">
              <a:spcBef>
                <a:spcPts val="0"/>
              </a:spcBef>
              <a:buNone/>
            </a:pPr>
            <a:r>
              <a:rPr lang="en-US" sz="1100">
                <a:solidFill>
                  <a:srgbClr val="66E1F8"/>
                </a:solidFill>
                <a:latin typeface="Cascadia Code"/>
              </a:rPr>
              <a:t>        </a:t>
            </a:r>
            <a:r>
              <a:rPr lang="en-US" sz="1100" err="1">
                <a:solidFill>
                  <a:srgbClr val="66E1F8"/>
                </a:solidFill>
                <a:latin typeface="Cascadia Code"/>
              </a:rPr>
              <a:t>pagoHighestFecha</a:t>
            </a:r>
            <a:r>
              <a:rPr lang="en-US" sz="1100">
                <a:solidFill>
                  <a:srgbClr val="E6E6FA"/>
                </a:solidFill>
                <a:latin typeface="Cascadia Code"/>
              </a:rPr>
              <a:t>,</a:t>
            </a:r>
            <a:r>
              <a:rPr lang="en-US" sz="1100">
                <a:solidFill>
                  <a:srgbClr val="D9E8F7"/>
                </a:solidFill>
                <a:latin typeface="Cascadia Code"/>
              </a:rPr>
              <a:t> </a:t>
            </a:r>
            <a:r>
              <a:rPr lang="en-US" sz="1100">
                <a:solidFill>
                  <a:srgbClr val="808080"/>
                </a:solidFill>
                <a:latin typeface="Cascadia Code"/>
              </a:rPr>
              <a:t>// </a:t>
            </a:r>
            <a:r>
              <a:rPr lang="en-US" sz="1100" u="sng" err="1">
                <a:solidFill>
                  <a:srgbClr val="808080"/>
                </a:solidFill>
                <a:latin typeface="Cascadia Code"/>
              </a:rPr>
              <a:t>Annadido</a:t>
            </a:r>
            <a:r>
              <a:rPr lang="en-US" sz="1100">
                <a:solidFill>
                  <a:srgbClr val="808080"/>
                </a:solidFill>
                <a:latin typeface="Cascadia Code"/>
              </a:rPr>
              <a:t> </a:t>
            </a:r>
            <a:r>
              <a:rPr lang="en-US" sz="1100" u="sng" err="1">
                <a:solidFill>
                  <a:srgbClr val="808080"/>
                </a:solidFill>
                <a:latin typeface="Cascadia Code"/>
              </a:rPr>
              <a:t>por</a:t>
            </a:r>
            <a:r>
              <a:rPr lang="en-US" sz="1100">
                <a:solidFill>
                  <a:srgbClr val="808080"/>
                </a:solidFill>
                <a:latin typeface="Cascadia Code"/>
              </a:rPr>
              <a:t> </a:t>
            </a:r>
            <a:r>
              <a:rPr lang="en-US" sz="1100" err="1">
                <a:solidFill>
                  <a:srgbClr val="808080"/>
                </a:solidFill>
                <a:latin typeface="Cascadia Code"/>
              </a:rPr>
              <a:t>ConsultarIngresosGastos</a:t>
            </a:r>
            <a:endParaRPr lang="en-US" sz="1100"/>
          </a:p>
          <a:p>
            <a:pPr indent="0">
              <a:spcBef>
                <a:spcPts val="0"/>
              </a:spcBef>
              <a:buNone/>
            </a:pPr>
            <a:r>
              <a:rPr lang="en-US" sz="1100">
                <a:solidFill>
                  <a:srgbClr val="66E1F8"/>
                </a:solidFill>
                <a:latin typeface="Cascadia Code"/>
              </a:rPr>
              <a:t>        </a:t>
            </a:r>
            <a:r>
              <a:rPr lang="en-US" sz="1100" err="1">
                <a:solidFill>
                  <a:srgbClr val="66E1F8"/>
                </a:solidFill>
                <a:latin typeface="Cascadia Code"/>
              </a:rPr>
              <a:t>pagoLowestFecha</a:t>
            </a:r>
            <a:r>
              <a:rPr lang="en-US" sz="1100">
                <a:solidFill>
                  <a:srgbClr val="E6E6FA"/>
                </a:solidFill>
                <a:latin typeface="Cascadia Code"/>
              </a:rPr>
              <a:t>,</a:t>
            </a:r>
            <a:r>
              <a:rPr lang="en-US" sz="1100">
                <a:solidFill>
                  <a:srgbClr val="D9E8F7"/>
                </a:solidFill>
                <a:latin typeface="Cascadia Code"/>
              </a:rPr>
              <a:t> </a:t>
            </a:r>
            <a:r>
              <a:rPr lang="en-US" sz="1100">
                <a:solidFill>
                  <a:srgbClr val="808080"/>
                </a:solidFill>
                <a:latin typeface="Cascadia Code"/>
              </a:rPr>
              <a:t>// </a:t>
            </a:r>
            <a:r>
              <a:rPr lang="en-US" sz="1100" u="sng" err="1">
                <a:solidFill>
                  <a:srgbClr val="808080"/>
                </a:solidFill>
                <a:latin typeface="Cascadia Code"/>
              </a:rPr>
              <a:t>Annadido</a:t>
            </a:r>
            <a:r>
              <a:rPr lang="en-US" sz="1100">
                <a:solidFill>
                  <a:srgbClr val="808080"/>
                </a:solidFill>
                <a:latin typeface="Cascadia Code"/>
              </a:rPr>
              <a:t> </a:t>
            </a:r>
            <a:r>
              <a:rPr lang="en-US" sz="1100" u="sng" err="1">
                <a:solidFill>
                  <a:srgbClr val="808080"/>
                </a:solidFill>
                <a:latin typeface="Cascadia Code"/>
              </a:rPr>
              <a:t>por</a:t>
            </a:r>
            <a:r>
              <a:rPr lang="en-US" sz="1100">
                <a:solidFill>
                  <a:srgbClr val="808080"/>
                </a:solidFill>
                <a:latin typeface="Cascadia Code"/>
              </a:rPr>
              <a:t> </a:t>
            </a:r>
            <a:r>
              <a:rPr lang="en-US" sz="1100" err="1">
                <a:solidFill>
                  <a:srgbClr val="808080"/>
                </a:solidFill>
                <a:latin typeface="Cascadia Code"/>
              </a:rPr>
              <a:t>ConsultarIngresosGastos</a:t>
            </a:r>
            <a:endParaRPr lang="en-US" sz="1100"/>
          </a:p>
          <a:p>
            <a:pPr indent="0">
              <a:spcBef>
                <a:spcPts val="0"/>
              </a:spcBef>
              <a:buNone/>
            </a:pPr>
            <a:r>
              <a:rPr lang="en-US" sz="1100">
                <a:solidFill>
                  <a:srgbClr val="66E1F8"/>
                </a:solidFill>
                <a:latin typeface="Cascadia Code"/>
              </a:rPr>
              <a:t>        </a:t>
            </a:r>
            <a:r>
              <a:rPr lang="en-US" sz="1100" err="1">
                <a:solidFill>
                  <a:srgbClr val="66E1F8"/>
                </a:solidFill>
                <a:latin typeface="Cascadia Code"/>
              </a:rPr>
              <a:t>pago_importe_devuelto</a:t>
            </a:r>
            <a:r>
              <a:rPr lang="en-US" sz="1100">
                <a:solidFill>
                  <a:srgbClr val="E6E6FA"/>
                </a:solidFill>
                <a:latin typeface="Cascadia Code"/>
              </a:rPr>
              <a:t>,</a:t>
            </a:r>
            <a:r>
              <a:rPr lang="en-US" sz="1100">
                <a:solidFill>
                  <a:srgbClr val="D9E8F7"/>
                </a:solidFill>
                <a:latin typeface="Cascadia Code"/>
              </a:rPr>
              <a:t> </a:t>
            </a:r>
            <a:r>
              <a:rPr lang="en-US" sz="1100">
                <a:solidFill>
                  <a:srgbClr val="808080"/>
                </a:solidFill>
                <a:latin typeface="Cascadia Code"/>
              </a:rPr>
              <a:t>// </a:t>
            </a:r>
            <a:r>
              <a:rPr lang="en-US" sz="1100" u="sng" err="1">
                <a:solidFill>
                  <a:srgbClr val="808080"/>
                </a:solidFill>
                <a:latin typeface="Cascadia Code"/>
              </a:rPr>
              <a:t>Annadido</a:t>
            </a:r>
            <a:r>
              <a:rPr lang="en-US" sz="1100">
                <a:solidFill>
                  <a:srgbClr val="808080"/>
                </a:solidFill>
                <a:latin typeface="Cascadia Code"/>
              </a:rPr>
              <a:t> </a:t>
            </a:r>
            <a:r>
              <a:rPr lang="en-US" sz="1100" u="sng" err="1">
                <a:solidFill>
                  <a:srgbClr val="808080"/>
                </a:solidFill>
                <a:latin typeface="Cascadia Code"/>
              </a:rPr>
              <a:t>por</a:t>
            </a:r>
            <a:r>
              <a:rPr lang="en-US" sz="1100">
                <a:solidFill>
                  <a:srgbClr val="808080"/>
                </a:solidFill>
                <a:latin typeface="Cascadia Code"/>
              </a:rPr>
              <a:t> </a:t>
            </a:r>
            <a:r>
              <a:rPr lang="en-US" sz="1100" err="1">
                <a:solidFill>
                  <a:srgbClr val="808080"/>
                </a:solidFill>
                <a:latin typeface="Cascadia Code"/>
              </a:rPr>
              <a:t>consultarCursos</a:t>
            </a:r>
            <a:endParaRPr lang="en-US" sz="1100"/>
          </a:p>
          <a:p>
            <a:pPr indent="0">
              <a:spcBef>
                <a:spcPts val="0"/>
              </a:spcBef>
              <a:buNone/>
            </a:pPr>
            <a:r>
              <a:rPr lang="en-US" sz="1100">
                <a:solidFill>
                  <a:srgbClr val="66E1F8"/>
                </a:solidFill>
                <a:latin typeface="Cascadia Code"/>
              </a:rPr>
              <a:t>        </a:t>
            </a:r>
            <a:r>
              <a:rPr lang="en-US" sz="1100" err="1">
                <a:solidFill>
                  <a:srgbClr val="66E1F8"/>
                </a:solidFill>
                <a:latin typeface="Cascadia Code"/>
              </a:rPr>
              <a:t>entidad_id</a:t>
            </a:r>
            <a:r>
              <a:rPr lang="en-US" sz="1100">
                <a:solidFill>
                  <a:srgbClr val="66E1F8"/>
                </a:solidFill>
                <a:latin typeface="Cascadia Code"/>
              </a:rPr>
              <a:t>,</a:t>
            </a:r>
            <a:r>
              <a:rPr lang="en-US" sz="1100">
                <a:solidFill>
                  <a:srgbClr val="D9E8F7"/>
                </a:solidFill>
                <a:latin typeface="Cascadia Code"/>
              </a:rPr>
              <a:t> </a:t>
            </a:r>
            <a:r>
              <a:rPr lang="en-US" sz="1100">
                <a:solidFill>
                  <a:srgbClr val="808080"/>
                </a:solidFill>
                <a:latin typeface="Cascadia Code"/>
              </a:rPr>
              <a:t>// </a:t>
            </a:r>
            <a:r>
              <a:rPr lang="en-US" sz="1100" u="sng" err="1">
                <a:solidFill>
                  <a:srgbClr val="808080"/>
                </a:solidFill>
                <a:latin typeface="Cascadia Code"/>
              </a:rPr>
              <a:t>Annadido</a:t>
            </a:r>
            <a:r>
              <a:rPr lang="en-US" sz="1100">
                <a:solidFill>
                  <a:srgbClr val="808080"/>
                </a:solidFill>
                <a:latin typeface="Cascadia Code"/>
              </a:rPr>
              <a:t> </a:t>
            </a:r>
            <a:r>
              <a:rPr lang="en-US" sz="1100" u="sng" err="1">
                <a:solidFill>
                  <a:srgbClr val="808080"/>
                </a:solidFill>
                <a:latin typeface="Cascadia Code"/>
              </a:rPr>
              <a:t>por</a:t>
            </a:r>
            <a:r>
              <a:rPr lang="en-US" sz="1100">
                <a:solidFill>
                  <a:srgbClr val="808080"/>
                </a:solidFill>
                <a:latin typeface="Cascadia Code"/>
              </a:rPr>
              <a:t> </a:t>
            </a:r>
            <a:r>
              <a:rPr lang="en-US" sz="1100" err="1">
                <a:solidFill>
                  <a:srgbClr val="808080"/>
                </a:solidFill>
                <a:latin typeface="Cascadia Code"/>
              </a:rPr>
              <a:t>RegistrarCursos</a:t>
            </a:r>
            <a:endParaRPr lang="en-US" sz="1100">
              <a:solidFill>
                <a:srgbClr val="000000"/>
              </a:solidFill>
              <a:latin typeface="Calisto MT"/>
            </a:endParaRPr>
          </a:p>
          <a:p>
            <a:pPr indent="0">
              <a:spcBef>
                <a:spcPts val="0"/>
              </a:spcBef>
              <a:buNone/>
            </a:pPr>
            <a:r>
              <a:rPr lang="en-US" sz="1100">
                <a:solidFill>
                  <a:srgbClr val="66E1F8"/>
                </a:solidFill>
                <a:latin typeface="Cascadia Code"/>
              </a:rPr>
              <a:t>        </a:t>
            </a:r>
            <a:r>
              <a:rPr lang="en-US" sz="1100" err="1">
                <a:solidFill>
                  <a:srgbClr val="66E1F8"/>
                </a:solidFill>
                <a:latin typeface="Cascadia Code"/>
              </a:rPr>
              <a:t>e_nombre</a:t>
            </a:r>
            <a:r>
              <a:rPr lang="en-US" sz="1100">
                <a:solidFill>
                  <a:srgbClr val="66E1F8"/>
                </a:solidFill>
                <a:latin typeface="Cascadia Code"/>
              </a:rPr>
              <a:t>,</a:t>
            </a:r>
            <a:endParaRPr lang="en-US" sz="1100">
              <a:solidFill>
                <a:srgbClr val="E6E6FA"/>
              </a:solidFill>
              <a:latin typeface="Cascadia Code"/>
            </a:endParaRPr>
          </a:p>
          <a:p>
            <a:pPr indent="0">
              <a:spcBef>
                <a:spcPts val="0"/>
              </a:spcBef>
              <a:buNone/>
            </a:pPr>
            <a:r>
              <a:rPr lang="en-US" sz="1100">
                <a:solidFill>
                  <a:srgbClr val="66E1F8"/>
                </a:solidFill>
                <a:latin typeface="Cascadia Code"/>
              </a:rPr>
              <a:t>        </a:t>
            </a:r>
            <a:r>
              <a:rPr lang="en-US" sz="1100" err="1">
                <a:solidFill>
                  <a:srgbClr val="66E1F8"/>
                </a:solidFill>
                <a:latin typeface="Cascadia Code"/>
              </a:rPr>
              <a:t>importe</a:t>
            </a:r>
            <a:r>
              <a:rPr lang="en-US" sz="1100">
                <a:solidFill>
                  <a:srgbClr val="E6E6FA"/>
                </a:solidFill>
                <a:latin typeface="Cascadia Code"/>
              </a:rPr>
              <a:t>;</a:t>
            </a:r>
            <a:r>
              <a:rPr lang="en-US" sz="1100">
                <a:solidFill>
                  <a:srgbClr val="D9E8F7"/>
                </a:solidFill>
                <a:latin typeface="Cascadia Code"/>
              </a:rPr>
              <a:t> </a:t>
            </a:r>
            <a:r>
              <a:rPr lang="en-US" sz="1100">
                <a:solidFill>
                  <a:srgbClr val="808080"/>
                </a:solidFill>
                <a:latin typeface="Cascadia Code"/>
              </a:rPr>
              <a:t>// </a:t>
            </a:r>
            <a:r>
              <a:rPr lang="en-US" sz="1100" u="sng" err="1">
                <a:solidFill>
                  <a:srgbClr val="808080"/>
                </a:solidFill>
                <a:latin typeface="Cascadia Code"/>
              </a:rPr>
              <a:t>Annadido</a:t>
            </a:r>
            <a:r>
              <a:rPr lang="en-US" sz="1100" u="sng">
                <a:solidFill>
                  <a:srgbClr val="808080"/>
                </a:solidFill>
                <a:latin typeface="Cascadia Code"/>
              </a:rPr>
              <a:t> </a:t>
            </a:r>
            <a:r>
              <a:rPr lang="en-US" sz="1100" u="sng" err="1">
                <a:solidFill>
                  <a:srgbClr val="808080"/>
                </a:solidFill>
                <a:latin typeface="Cascadia Code"/>
              </a:rPr>
              <a:t>por</a:t>
            </a:r>
            <a:r>
              <a:rPr lang="en-US" sz="1100">
                <a:solidFill>
                  <a:srgbClr val="808080"/>
                </a:solidFill>
                <a:latin typeface="Cascadia Code"/>
              </a:rPr>
              <a:t> </a:t>
            </a:r>
            <a:r>
              <a:rPr lang="en-US" sz="1100" err="1">
                <a:solidFill>
                  <a:srgbClr val="808080"/>
                </a:solidFill>
                <a:latin typeface="Cascadia Code"/>
              </a:rPr>
              <a:t>RegistrarCursos</a:t>
            </a:r>
            <a:endParaRPr lang="en-US" sz="1100"/>
          </a:p>
          <a:p>
            <a:pPr indent="0">
              <a:spcBef>
                <a:spcPts val="0"/>
              </a:spcBef>
              <a:buNone/>
            </a:pPr>
            <a:r>
              <a:rPr lang="en-US" sz="1100">
                <a:solidFill>
                  <a:srgbClr val="66E1F8"/>
                </a:solidFill>
                <a:latin typeface="Cascadia Code"/>
              </a:rPr>
              <a:t>    </a:t>
            </a:r>
            <a:r>
              <a:rPr lang="en-US" sz="1100">
                <a:solidFill>
                  <a:srgbClr val="CC6C1D"/>
                </a:solidFill>
                <a:latin typeface="Cascadia Code"/>
              </a:rPr>
              <a:t>private</a:t>
            </a:r>
            <a:r>
              <a:rPr lang="en-US" sz="1100">
                <a:solidFill>
                  <a:srgbClr val="D9E8F7"/>
                </a:solidFill>
                <a:latin typeface="Cascadia Code"/>
              </a:rPr>
              <a:t> </a:t>
            </a:r>
            <a:r>
              <a:rPr lang="en-US" sz="1100" i="1" err="1">
                <a:solidFill>
                  <a:srgbClr val="CC81BA"/>
                </a:solidFill>
                <a:latin typeface="Cascadia Code"/>
              </a:rPr>
              <a:t>InscripcionState</a:t>
            </a:r>
            <a:r>
              <a:rPr lang="en-US" sz="1100">
                <a:solidFill>
                  <a:srgbClr val="D9E8F7"/>
                </a:solidFill>
                <a:latin typeface="Cascadia Code"/>
              </a:rPr>
              <a:t> </a:t>
            </a:r>
            <a:endParaRPr lang="en-US" sz="1100">
              <a:solidFill>
                <a:srgbClr val="000000"/>
              </a:solidFill>
              <a:latin typeface="Calisto MT"/>
            </a:endParaRPr>
          </a:p>
          <a:p>
            <a:pPr indent="0">
              <a:spcBef>
                <a:spcPts val="0"/>
              </a:spcBef>
              <a:buNone/>
            </a:pPr>
            <a:r>
              <a:rPr lang="en-US" sz="1100">
                <a:solidFill>
                  <a:srgbClr val="66E1F8"/>
                </a:solidFill>
                <a:latin typeface="Cascadia Code"/>
              </a:rPr>
              <a:t>        </a:t>
            </a:r>
            <a:r>
              <a:rPr lang="en-US" sz="1100" err="1">
                <a:solidFill>
                  <a:srgbClr val="66E1F8"/>
                </a:solidFill>
                <a:latin typeface="Cascadia Code"/>
              </a:rPr>
              <a:t>inscripcion_estado</a:t>
            </a:r>
            <a:r>
              <a:rPr lang="en-US" sz="1100">
                <a:solidFill>
                  <a:srgbClr val="E6E6FA"/>
                </a:solidFill>
                <a:latin typeface="Cascadia Code"/>
              </a:rPr>
              <a:t>;</a:t>
            </a:r>
            <a:r>
              <a:rPr lang="en-US" sz="1100">
                <a:solidFill>
                  <a:srgbClr val="D9E8F7"/>
                </a:solidFill>
                <a:latin typeface="Cascadia Code"/>
              </a:rPr>
              <a:t> </a:t>
            </a:r>
            <a:r>
              <a:rPr lang="en-US" sz="1100">
                <a:solidFill>
                  <a:srgbClr val="808080"/>
                </a:solidFill>
                <a:latin typeface="Cascadia Code"/>
              </a:rPr>
              <a:t>// </a:t>
            </a:r>
            <a:r>
              <a:rPr lang="en-US" sz="1100" u="sng" err="1">
                <a:solidFill>
                  <a:srgbClr val="808080"/>
                </a:solidFill>
                <a:latin typeface="Cascadia Code"/>
              </a:rPr>
              <a:t>Annadido</a:t>
            </a:r>
            <a:r>
              <a:rPr lang="en-US" sz="1100">
                <a:solidFill>
                  <a:srgbClr val="808080"/>
                </a:solidFill>
                <a:latin typeface="Cascadia Code"/>
              </a:rPr>
              <a:t> </a:t>
            </a:r>
            <a:r>
              <a:rPr lang="en-US" sz="1100" u="sng" err="1">
                <a:solidFill>
                  <a:srgbClr val="808080"/>
                </a:solidFill>
                <a:latin typeface="Cascadia Code"/>
              </a:rPr>
              <a:t>por</a:t>
            </a:r>
            <a:r>
              <a:rPr lang="en-US" sz="1100">
                <a:solidFill>
                  <a:srgbClr val="808080"/>
                </a:solidFill>
                <a:latin typeface="Cascadia Code"/>
              </a:rPr>
              <a:t> </a:t>
            </a:r>
            <a:r>
              <a:rPr lang="en-US" sz="1100" err="1">
                <a:solidFill>
                  <a:srgbClr val="808080"/>
                </a:solidFill>
                <a:latin typeface="Cascadia Code"/>
              </a:rPr>
              <a:t>consultarCursos</a:t>
            </a:r>
            <a:endParaRPr lang="en-US" sz="1100"/>
          </a:p>
          <a:p>
            <a:pPr indent="0">
              <a:spcBef>
                <a:spcPts val="0"/>
              </a:spcBef>
              <a:buNone/>
            </a:pPr>
            <a:r>
              <a:rPr lang="en-US" sz="1100">
                <a:solidFill>
                  <a:srgbClr val="66E1F8"/>
                </a:solidFill>
                <a:latin typeface="Cascadia Code"/>
              </a:rPr>
              <a:t>    </a:t>
            </a:r>
            <a:r>
              <a:rPr lang="en-US" sz="1100">
                <a:solidFill>
                  <a:srgbClr val="CC6C1D"/>
                </a:solidFill>
                <a:latin typeface="Cascadia Code"/>
              </a:rPr>
              <a:t>private</a:t>
            </a:r>
            <a:r>
              <a:rPr lang="en-US" sz="1100">
                <a:solidFill>
                  <a:srgbClr val="D9E8F7"/>
                </a:solidFill>
                <a:latin typeface="Cascadia Code"/>
              </a:rPr>
              <a:t> </a:t>
            </a:r>
            <a:r>
              <a:rPr lang="en-US" sz="1100" i="1" err="1">
                <a:solidFill>
                  <a:srgbClr val="CC81BA"/>
                </a:solidFill>
                <a:latin typeface="Cascadia Code"/>
              </a:rPr>
              <a:t>CursoState</a:t>
            </a:r>
            <a:r>
              <a:rPr lang="en-US" sz="1100">
                <a:solidFill>
                  <a:srgbClr val="D9E8F7"/>
                </a:solidFill>
                <a:latin typeface="Cascadia Code"/>
              </a:rPr>
              <a:t> </a:t>
            </a:r>
            <a:r>
              <a:rPr lang="en-US" sz="1100" err="1">
                <a:solidFill>
                  <a:srgbClr val="66E1F8"/>
                </a:solidFill>
                <a:latin typeface="Cascadia Code"/>
              </a:rPr>
              <a:t>estado</a:t>
            </a:r>
            <a:r>
              <a:rPr lang="en-US" sz="1100">
                <a:solidFill>
                  <a:srgbClr val="E6E6FA"/>
                </a:solidFill>
                <a:latin typeface="Cascadia Code"/>
              </a:rPr>
              <a:t>;</a:t>
            </a:r>
            <a:r>
              <a:rPr lang="en-US" sz="1100">
                <a:solidFill>
                  <a:srgbClr val="D9E8F7"/>
                </a:solidFill>
                <a:latin typeface="Cascadia Code"/>
              </a:rPr>
              <a:t> </a:t>
            </a:r>
            <a:r>
              <a:rPr lang="en-US" sz="1100">
                <a:solidFill>
                  <a:srgbClr val="808080"/>
                </a:solidFill>
                <a:latin typeface="Cascadia Code"/>
              </a:rPr>
              <a:t>// </a:t>
            </a:r>
            <a:r>
              <a:rPr lang="en-US" sz="1100" u="sng" err="1">
                <a:solidFill>
                  <a:srgbClr val="808080"/>
                </a:solidFill>
                <a:latin typeface="Cascadia Code"/>
              </a:rPr>
              <a:t>Annadido</a:t>
            </a:r>
            <a:r>
              <a:rPr lang="en-US" sz="1100">
                <a:solidFill>
                  <a:srgbClr val="808080"/>
                </a:solidFill>
                <a:latin typeface="Cascadia Code"/>
              </a:rPr>
              <a:t> </a:t>
            </a:r>
            <a:r>
              <a:rPr lang="en-US" sz="1100" u="sng" err="1">
                <a:solidFill>
                  <a:srgbClr val="808080"/>
                </a:solidFill>
                <a:latin typeface="Cascadia Code"/>
              </a:rPr>
              <a:t>por</a:t>
            </a:r>
            <a:r>
              <a:rPr lang="en-US" sz="1100">
                <a:solidFill>
                  <a:srgbClr val="808080"/>
                </a:solidFill>
                <a:latin typeface="Cascadia Code"/>
              </a:rPr>
              <a:t> ?</a:t>
            </a:r>
            <a:endParaRPr lang="en-US" sz="1100"/>
          </a:p>
          <a:p>
            <a:pPr indent="0">
              <a:spcBef>
                <a:spcPts val="0"/>
              </a:spcBef>
              <a:buNone/>
            </a:pPr>
            <a:r>
              <a:rPr lang="en-US" sz="1100">
                <a:solidFill>
                  <a:srgbClr val="66E1F8"/>
                </a:solidFill>
                <a:latin typeface="Cascadia Code"/>
              </a:rPr>
              <a:t>    </a:t>
            </a:r>
            <a:r>
              <a:rPr lang="en-US" sz="1100">
                <a:solidFill>
                  <a:srgbClr val="CC6C1D"/>
                </a:solidFill>
                <a:latin typeface="Cascadia Code"/>
              </a:rPr>
              <a:t>private</a:t>
            </a:r>
            <a:r>
              <a:rPr lang="en-US" sz="1100">
                <a:solidFill>
                  <a:srgbClr val="D9E8F7"/>
                </a:solidFill>
                <a:latin typeface="Cascadia Code"/>
              </a:rPr>
              <a:t> </a:t>
            </a:r>
            <a:r>
              <a:rPr lang="en-US" sz="1100" i="1" err="1">
                <a:solidFill>
                  <a:srgbClr val="CC81BA"/>
                </a:solidFill>
                <a:latin typeface="Cascadia Code"/>
              </a:rPr>
              <a:t>CursoType</a:t>
            </a:r>
            <a:r>
              <a:rPr lang="en-US" sz="1100">
                <a:solidFill>
                  <a:srgbClr val="D9E8F7"/>
                </a:solidFill>
                <a:latin typeface="Cascadia Code"/>
              </a:rPr>
              <a:t> </a:t>
            </a:r>
            <a:r>
              <a:rPr lang="en-US" sz="1100" err="1">
                <a:solidFill>
                  <a:srgbClr val="66E1F8"/>
                </a:solidFill>
                <a:latin typeface="Cascadia Code"/>
              </a:rPr>
              <a:t>tipo</a:t>
            </a:r>
            <a:r>
              <a:rPr lang="en-US" sz="1100">
                <a:solidFill>
                  <a:srgbClr val="E6E6FA"/>
                </a:solidFill>
                <a:latin typeface="Cascadia Code"/>
              </a:rPr>
              <a:t>;</a:t>
            </a:r>
            <a:endParaRPr lang="en-US" sz="1100">
              <a:solidFill>
                <a:srgbClr val="000000"/>
              </a:solidFill>
              <a:latin typeface="Calisto MT"/>
            </a:endParaRPr>
          </a:p>
          <a:p>
            <a:pPr indent="0">
              <a:spcBef>
                <a:spcPts val="0"/>
              </a:spcBef>
              <a:buNone/>
            </a:pPr>
            <a:r>
              <a:rPr lang="en-US" sz="1100">
                <a:solidFill>
                  <a:srgbClr val="E6E6FA"/>
                </a:solidFill>
                <a:latin typeface="Cascadia Code"/>
              </a:rPr>
              <a:t>}</a:t>
            </a:r>
          </a:p>
          <a:p>
            <a:pPr marL="457200" lvl="1" indent="0">
              <a:spcBef>
                <a:spcPts val="0"/>
              </a:spcBef>
              <a:buNone/>
            </a:pPr>
            <a:endParaRPr lang="en-US" sz="900">
              <a:latin typeface="Consolas"/>
            </a:endParaRPr>
          </a:p>
        </p:txBody>
      </p:sp>
      <p:sp>
        <p:nvSpPr>
          <p:cNvPr id="4" name="Footer Placeholder 3">
            <a:extLst>
              <a:ext uri="{FF2B5EF4-FFF2-40B4-BE49-F238E27FC236}">
                <a16:creationId xmlns:a16="http://schemas.microsoft.com/office/drawing/2014/main" id="{D41C4380-B056-4A57-C03A-ECB0DCAD5712}"/>
              </a:ext>
            </a:extLst>
          </p:cNvPr>
          <p:cNvSpPr>
            <a:spLocks noGrp="1"/>
          </p:cNvSpPr>
          <p:nvPr>
            <p:ph type="ftr" sz="quarter" idx="11"/>
          </p:nvPr>
        </p:nvSpPr>
        <p:spPr/>
        <p:txBody>
          <a:bodyPr/>
          <a:lstStyle/>
          <a:p>
            <a:r>
              <a:rPr lang="en-US"/>
              <a:t>Equipo G41</a:t>
            </a:r>
          </a:p>
        </p:txBody>
      </p:sp>
      <p:sp>
        <p:nvSpPr>
          <p:cNvPr id="5" name="Slide Number Placeholder 4">
            <a:extLst>
              <a:ext uri="{FF2B5EF4-FFF2-40B4-BE49-F238E27FC236}">
                <a16:creationId xmlns:a16="http://schemas.microsoft.com/office/drawing/2014/main" id="{A34577FE-6D35-4583-2A46-C8C66B196191}"/>
              </a:ext>
            </a:extLst>
          </p:cNvPr>
          <p:cNvSpPr>
            <a:spLocks noGrp="1"/>
          </p:cNvSpPr>
          <p:nvPr>
            <p:ph type="sldNum" sz="quarter" idx="12"/>
          </p:nvPr>
        </p:nvSpPr>
        <p:spPr/>
        <p:txBody>
          <a:bodyPr/>
          <a:lstStyle/>
          <a:p>
            <a:fld id="{C3DB2ADC-AF19-4574-8C10-79B5B04FCA27}" type="slidenum">
              <a:rPr lang="en-US" smtClean="0"/>
              <a:t>11</a:t>
            </a:fld>
            <a:endParaRPr lang="en-US"/>
          </a:p>
        </p:txBody>
      </p:sp>
      <p:sp>
        <p:nvSpPr>
          <p:cNvPr id="6" name="Rectangle 5">
            <a:extLst>
              <a:ext uri="{FF2B5EF4-FFF2-40B4-BE49-F238E27FC236}">
                <a16:creationId xmlns:a16="http://schemas.microsoft.com/office/drawing/2014/main" id="{87155D27-EB96-2C52-6432-17BFBE198636}"/>
              </a:ext>
            </a:extLst>
          </p:cNvPr>
          <p:cNvSpPr/>
          <p:nvPr/>
        </p:nvSpPr>
        <p:spPr>
          <a:xfrm>
            <a:off x="6142893" y="791308"/>
            <a:ext cx="5597768" cy="738554"/>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El </a:t>
            </a:r>
            <a:r>
              <a:rPr lang="en-US" err="1"/>
              <a:t>sistema</a:t>
            </a:r>
            <a:r>
              <a:rPr lang="en-US"/>
              <a:t> de DTOs no es </a:t>
            </a:r>
            <a:r>
              <a:rPr lang="en-US" u="sng" err="1"/>
              <a:t>eficiente</a:t>
            </a:r>
            <a:r>
              <a:rPr lang="en-US"/>
              <a:t> con </a:t>
            </a:r>
            <a:r>
              <a:rPr lang="en-US">
                <a:latin typeface="Consolas"/>
              </a:rPr>
              <a:t>JOINs</a:t>
            </a:r>
          </a:p>
        </p:txBody>
      </p:sp>
      <p:sp>
        <p:nvSpPr>
          <p:cNvPr id="7" name="Rectangle 6">
            <a:extLst>
              <a:ext uri="{FF2B5EF4-FFF2-40B4-BE49-F238E27FC236}">
                <a16:creationId xmlns:a16="http://schemas.microsoft.com/office/drawing/2014/main" id="{80B7F1A8-4596-0819-678C-D7684F381C51}"/>
              </a:ext>
            </a:extLst>
          </p:cNvPr>
          <p:cNvSpPr/>
          <p:nvPr/>
        </p:nvSpPr>
        <p:spPr>
          <a:xfrm>
            <a:off x="6142892" y="1594338"/>
            <a:ext cx="5597768" cy="2362199"/>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a:latin typeface="Consolas"/>
              </a:rPr>
              <a:t>SELECT *</a:t>
            </a:r>
          </a:p>
          <a:p>
            <a:r>
              <a:rPr lang="en-US">
                <a:latin typeface="Consolas"/>
              </a:rPr>
              <a:t>FROM </a:t>
            </a:r>
            <a:r>
              <a:rPr lang="en-US" err="1">
                <a:latin typeface="Consolas"/>
              </a:rPr>
              <a:t>curso</a:t>
            </a:r>
            <a:endParaRPr lang="en-US">
              <a:latin typeface="Consolas"/>
            </a:endParaRPr>
          </a:p>
          <a:p>
            <a:r>
              <a:rPr lang="en-US">
                <a:latin typeface="Consolas"/>
              </a:rPr>
              <a:t>INNER JOIN </a:t>
            </a:r>
            <a:r>
              <a:rPr lang="en-US" err="1">
                <a:latin typeface="Consolas"/>
              </a:rPr>
              <a:t>inscripcion</a:t>
            </a:r>
            <a:r>
              <a:rPr lang="en-US">
                <a:latin typeface="Consolas"/>
              </a:rPr>
              <a:t> ON curso.id = </a:t>
            </a:r>
            <a:r>
              <a:rPr lang="en-US" err="1">
                <a:latin typeface="Consolas"/>
              </a:rPr>
              <a:t>inscripcion.curso_id</a:t>
            </a:r>
            <a:endParaRPr lang="en-US">
              <a:latin typeface="Consolas"/>
            </a:endParaRPr>
          </a:p>
          <a:p>
            <a:r>
              <a:rPr lang="en-US">
                <a:latin typeface="Consolas"/>
              </a:rPr>
              <a:t>INNER JOIN </a:t>
            </a:r>
            <a:r>
              <a:rPr lang="en-US" err="1">
                <a:latin typeface="Consolas"/>
              </a:rPr>
              <a:t>alumno</a:t>
            </a:r>
            <a:r>
              <a:rPr lang="en-US">
                <a:latin typeface="Consolas"/>
              </a:rPr>
              <a:t> ON </a:t>
            </a:r>
            <a:r>
              <a:rPr lang="en-US" err="1">
                <a:latin typeface="Consolas"/>
              </a:rPr>
              <a:t>inscripcion.alumno_id</a:t>
            </a:r>
            <a:r>
              <a:rPr lang="en-US">
                <a:latin typeface="Consolas"/>
              </a:rPr>
              <a:t> = alumno.id;</a:t>
            </a:r>
          </a:p>
        </p:txBody>
      </p:sp>
      <p:sp>
        <p:nvSpPr>
          <p:cNvPr id="10" name="Rectangle 9">
            <a:extLst>
              <a:ext uri="{FF2B5EF4-FFF2-40B4-BE49-F238E27FC236}">
                <a16:creationId xmlns:a16="http://schemas.microsoft.com/office/drawing/2014/main" id="{5AD74119-5B84-2EC7-E1DD-EA78B3B2E5B8}"/>
              </a:ext>
            </a:extLst>
          </p:cNvPr>
          <p:cNvSpPr/>
          <p:nvPr/>
        </p:nvSpPr>
        <p:spPr>
          <a:xfrm>
            <a:off x="6142893" y="4038600"/>
            <a:ext cx="5597767" cy="2063261"/>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a:latin typeface="Consolas"/>
                <a:ea typeface="+mn-lt"/>
                <a:cs typeface="+mn-lt"/>
              </a:rPr>
              <a:t>SELECT *</a:t>
            </a:r>
          </a:p>
          <a:p>
            <a:r>
              <a:rPr lang="en-US">
                <a:latin typeface="Consolas"/>
                <a:ea typeface="+mn-lt"/>
                <a:cs typeface="+mn-lt"/>
              </a:rPr>
              <a:t>FROM </a:t>
            </a:r>
            <a:r>
              <a:rPr lang="en-US" err="1">
                <a:latin typeface="Consolas"/>
                <a:ea typeface="+mn-lt"/>
                <a:cs typeface="+mn-lt"/>
              </a:rPr>
              <a:t>curso</a:t>
            </a:r>
            <a:endParaRPr lang="en-US">
              <a:latin typeface="Consolas"/>
              <a:ea typeface="+mn-lt"/>
              <a:cs typeface="+mn-lt"/>
            </a:endParaRPr>
          </a:p>
          <a:p>
            <a:r>
              <a:rPr lang="en-US">
                <a:latin typeface="Consolas"/>
                <a:ea typeface="+mn-lt"/>
                <a:cs typeface="+mn-lt"/>
              </a:rPr>
              <a:t>INNER JOIN </a:t>
            </a:r>
            <a:r>
              <a:rPr lang="en-US" err="1">
                <a:latin typeface="Consolas"/>
                <a:ea typeface="+mn-lt"/>
                <a:cs typeface="+mn-lt"/>
              </a:rPr>
              <a:t>coste</a:t>
            </a:r>
            <a:r>
              <a:rPr lang="en-US">
                <a:latin typeface="Consolas"/>
                <a:ea typeface="+mn-lt"/>
                <a:cs typeface="+mn-lt"/>
              </a:rPr>
              <a:t> ON </a:t>
            </a:r>
            <a:r>
              <a:rPr lang="en-US" err="1">
                <a:latin typeface="Consolas"/>
                <a:ea typeface="+mn-lt"/>
                <a:cs typeface="+mn-lt"/>
              </a:rPr>
              <a:t>coste.curso_id</a:t>
            </a:r>
            <a:r>
              <a:rPr lang="en-US">
                <a:latin typeface="Consolas"/>
                <a:ea typeface="+mn-lt"/>
                <a:cs typeface="+mn-lt"/>
              </a:rPr>
              <a:t> = curso.id</a:t>
            </a:r>
          </a:p>
          <a:p>
            <a:r>
              <a:rPr lang="en-US">
                <a:latin typeface="Consolas"/>
              </a:rPr>
              <a:t>INNER JOIN </a:t>
            </a:r>
            <a:r>
              <a:rPr lang="en-US" err="1">
                <a:latin typeface="Consolas"/>
              </a:rPr>
              <a:t>colectivo</a:t>
            </a:r>
            <a:r>
              <a:rPr lang="en-US">
                <a:latin typeface="Consolas"/>
              </a:rPr>
              <a:t> ON colectivo.id = </a:t>
            </a:r>
            <a:r>
              <a:rPr lang="en-US" err="1">
                <a:latin typeface="Consolas"/>
              </a:rPr>
              <a:t>coste.colectivo_id</a:t>
            </a:r>
            <a:r>
              <a:rPr lang="en-US">
                <a:latin typeface="Consolas"/>
              </a:rPr>
              <a:t>;</a:t>
            </a:r>
          </a:p>
        </p:txBody>
      </p:sp>
    </p:spTree>
    <p:extLst>
      <p:ext uri="{BB962C8B-B14F-4D97-AF65-F5344CB8AC3E}">
        <p14:creationId xmlns:p14="http://schemas.microsoft.com/office/powerpoint/2010/main" val="1034838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30301-6504-79F6-DC24-D377B638BA3D}"/>
              </a:ext>
            </a:extLst>
          </p:cNvPr>
          <p:cNvSpPr>
            <a:spLocks noGrp="1"/>
          </p:cNvSpPr>
          <p:nvPr>
            <p:ph type="title"/>
          </p:nvPr>
        </p:nvSpPr>
        <p:spPr>
          <a:xfrm>
            <a:off x="718219" y="130788"/>
            <a:ext cx="10673681" cy="696954"/>
          </a:xfrm>
        </p:spPr>
        <p:txBody>
          <a:bodyPr>
            <a:normAutofit fontScale="90000"/>
          </a:bodyPr>
          <a:lstStyle/>
          <a:p>
            <a:r>
              <a:rPr lang="en-US"/>
              <a:t>DTOs (</a:t>
            </a:r>
            <a:r>
              <a:rPr lang="en-US" err="1"/>
              <a:t>posible</a:t>
            </a:r>
            <a:r>
              <a:rPr lang="en-US"/>
              <a:t> </a:t>
            </a:r>
            <a:r>
              <a:rPr lang="en-US" err="1"/>
              <a:t>solución</a:t>
            </a:r>
            <a:r>
              <a:rPr lang="en-US"/>
              <a:t>)</a:t>
            </a:r>
          </a:p>
        </p:txBody>
      </p:sp>
      <p:sp>
        <p:nvSpPr>
          <p:cNvPr id="3" name="Content Placeholder 2">
            <a:extLst>
              <a:ext uri="{FF2B5EF4-FFF2-40B4-BE49-F238E27FC236}">
                <a16:creationId xmlns:a16="http://schemas.microsoft.com/office/drawing/2014/main" id="{8B7B09C6-23DF-D2AA-BEA4-D3C038A71431}"/>
              </a:ext>
            </a:extLst>
          </p:cNvPr>
          <p:cNvSpPr>
            <a:spLocks noGrp="1"/>
          </p:cNvSpPr>
          <p:nvPr>
            <p:ph idx="1"/>
          </p:nvPr>
        </p:nvSpPr>
        <p:spPr>
          <a:xfrm>
            <a:off x="6301661" y="1570204"/>
            <a:ext cx="5835958" cy="4519223"/>
          </a:xfrm>
          <a:solidFill>
            <a:schemeClr val="tx1">
              <a:lumMod val="75000"/>
              <a:lumOff val="25000"/>
            </a:schemeClr>
          </a:solidFill>
        </p:spPr>
        <p:txBody>
          <a:bodyPr vert="horz" lIns="91440" tIns="45720" rIns="91440" bIns="45720" rtlCol="0" anchor="t">
            <a:noAutofit/>
          </a:bodyPr>
          <a:lstStyle/>
          <a:p>
            <a:pPr indent="0" algn="just">
              <a:spcBef>
                <a:spcPts val="0"/>
              </a:spcBef>
              <a:buNone/>
            </a:pPr>
            <a:r>
              <a:rPr lang="en-US" sz="1300">
                <a:solidFill>
                  <a:srgbClr val="CC6C1D"/>
                </a:solidFill>
                <a:latin typeface="Cascadia Code"/>
              </a:rPr>
              <a:t>public</a:t>
            </a:r>
            <a:r>
              <a:rPr lang="en-US" sz="1300">
                <a:solidFill>
                  <a:srgbClr val="D9E8F7"/>
                </a:solidFill>
                <a:latin typeface="Cascadia Code"/>
              </a:rPr>
              <a:t> </a:t>
            </a:r>
            <a:r>
              <a:rPr lang="en-US" sz="1300" err="1">
                <a:solidFill>
                  <a:srgbClr val="CC6C1D"/>
                </a:solidFill>
                <a:latin typeface="Cascadia Code"/>
              </a:rPr>
              <a:t>enum</a:t>
            </a:r>
            <a:r>
              <a:rPr lang="en-US" sz="1300">
                <a:solidFill>
                  <a:srgbClr val="D9E8F7"/>
                </a:solidFill>
                <a:latin typeface="Cascadia Code"/>
              </a:rPr>
              <a:t> </a:t>
            </a:r>
            <a:r>
              <a:rPr lang="en-US" sz="1300" i="1" err="1">
                <a:solidFill>
                  <a:srgbClr val="CC81BA"/>
                </a:solidFill>
                <a:latin typeface="Cascadia Code"/>
              </a:rPr>
              <a:t>DTOEnum</a:t>
            </a:r>
            <a:r>
              <a:rPr lang="en-US" sz="1300">
                <a:solidFill>
                  <a:srgbClr val="D9E8F7"/>
                </a:solidFill>
                <a:latin typeface="Cascadia Code"/>
              </a:rPr>
              <a:t> </a:t>
            </a:r>
            <a:r>
              <a:rPr lang="en-US" sz="1300">
                <a:solidFill>
                  <a:srgbClr val="F9FAF4"/>
                </a:solidFill>
                <a:latin typeface="Cascadia Code"/>
              </a:rPr>
              <a:t>{</a:t>
            </a:r>
            <a:endParaRPr lang="en-US" sz="1300"/>
          </a:p>
          <a:p>
            <a:pPr indent="0" algn="just">
              <a:spcBef>
                <a:spcPts val="0"/>
              </a:spcBef>
              <a:buNone/>
            </a:pPr>
            <a:r>
              <a:rPr lang="en-US" sz="1300" b="1" i="1">
                <a:solidFill>
                  <a:srgbClr val="8DDAF8"/>
                </a:solidFill>
                <a:latin typeface="Cascadia Code"/>
              </a:rPr>
              <a:t>    </a:t>
            </a:r>
            <a:r>
              <a:rPr lang="en-US" sz="1300" b="1" i="1" err="1">
                <a:solidFill>
                  <a:srgbClr val="8DDAF8"/>
                </a:solidFill>
                <a:latin typeface="Cascadia Code"/>
              </a:rPr>
              <a:t>CursoDTO</a:t>
            </a:r>
            <a:r>
              <a:rPr lang="en-US" sz="1300">
                <a:solidFill>
                  <a:srgbClr val="E6E6FA"/>
                </a:solidFill>
                <a:latin typeface="Cascadia Code"/>
              </a:rPr>
              <a:t>,</a:t>
            </a:r>
            <a:endParaRPr lang="en-US" sz="1300"/>
          </a:p>
          <a:p>
            <a:pPr indent="0" algn="just">
              <a:spcBef>
                <a:spcPts val="0"/>
              </a:spcBef>
              <a:buNone/>
            </a:pPr>
            <a:r>
              <a:rPr lang="en-US" sz="1300" b="1" i="1">
                <a:solidFill>
                  <a:srgbClr val="8DDAF8"/>
                </a:solidFill>
                <a:latin typeface="Cascadia Code"/>
              </a:rPr>
              <a:t>    </a:t>
            </a:r>
            <a:r>
              <a:rPr lang="en-US" sz="1300" b="1" i="1" err="1">
                <a:solidFill>
                  <a:srgbClr val="8DDAF8"/>
                </a:solidFill>
                <a:latin typeface="Cascadia Code"/>
              </a:rPr>
              <a:t>AlumnoDTO</a:t>
            </a:r>
            <a:r>
              <a:rPr lang="en-US" sz="1300">
                <a:solidFill>
                  <a:srgbClr val="E6E6FA"/>
                </a:solidFill>
                <a:latin typeface="Cascadia Code"/>
              </a:rPr>
              <a:t>;</a:t>
            </a:r>
          </a:p>
          <a:p>
            <a:pPr indent="0" algn="just">
              <a:spcBef>
                <a:spcPts val="0"/>
              </a:spcBef>
              <a:buNone/>
            </a:pPr>
            <a:endParaRPr lang="en-US" sz="1300">
              <a:solidFill>
                <a:srgbClr val="E6E6FA"/>
              </a:solidFill>
              <a:latin typeface="Cascadia Code"/>
            </a:endParaRPr>
          </a:p>
          <a:p>
            <a:pPr indent="0" algn="just">
              <a:spcBef>
                <a:spcPts val="0"/>
              </a:spcBef>
              <a:buNone/>
            </a:pPr>
            <a:r>
              <a:rPr lang="en-US" sz="1300">
                <a:solidFill>
                  <a:srgbClr val="CC6C1D"/>
                </a:solidFill>
                <a:latin typeface="Cascadia Code"/>
              </a:rPr>
              <a:t>    public</a:t>
            </a:r>
            <a:r>
              <a:rPr lang="en-US" sz="1300">
                <a:solidFill>
                  <a:srgbClr val="D9E8F7"/>
                </a:solidFill>
                <a:latin typeface="Cascadia Code"/>
              </a:rPr>
              <a:t> </a:t>
            </a:r>
            <a:r>
              <a:rPr lang="en-US" sz="1300">
                <a:solidFill>
                  <a:srgbClr val="1290C3"/>
                </a:solidFill>
                <a:latin typeface="Cascadia Code"/>
              </a:rPr>
              <a:t>Class</a:t>
            </a:r>
            <a:r>
              <a:rPr lang="en-US" sz="1300">
                <a:solidFill>
                  <a:srgbClr val="E6E6FA"/>
                </a:solidFill>
                <a:latin typeface="Cascadia Code"/>
              </a:rPr>
              <a:t>&lt;?</a:t>
            </a:r>
            <a:r>
              <a:rPr lang="en-US" sz="1300">
                <a:solidFill>
                  <a:srgbClr val="D9E8F7"/>
                </a:solidFill>
                <a:latin typeface="Cascadia Code"/>
              </a:rPr>
              <a:t> </a:t>
            </a:r>
            <a:r>
              <a:rPr lang="en-US" sz="1300">
                <a:solidFill>
                  <a:srgbClr val="CC6C1D"/>
                </a:solidFill>
                <a:latin typeface="Cascadia Code"/>
              </a:rPr>
              <a:t>extends</a:t>
            </a:r>
            <a:r>
              <a:rPr lang="en-US" sz="1300">
                <a:solidFill>
                  <a:srgbClr val="D9E8F7"/>
                </a:solidFill>
                <a:latin typeface="Cascadia Code"/>
              </a:rPr>
              <a:t> </a:t>
            </a:r>
            <a:r>
              <a:rPr lang="en-US" sz="1300">
                <a:solidFill>
                  <a:srgbClr val="80F2F6"/>
                </a:solidFill>
                <a:latin typeface="Cascadia Code"/>
              </a:rPr>
              <a:t>DTO</a:t>
            </a:r>
            <a:r>
              <a:rPr lang="en-US" sz="1300">
                <a:solidFill>
                  <a:srgbClr val="E6E6FA"/>
                </a:solidFill>
                <a:latin typeface="Cascadia Code"/>
              </a:rPr>
              <a:t>&gt;</a:t>
            </a:r>
            <a:r>
              <a:rPr lang="en-US" sz="1300">
                <a:solidFill>
                  <a:srgbClr val="D9E8F7"/>
                </a:solidFill>
                <a:latin typeface="Cascadia Code"/>
              </a:rPr>
              <a:t> </a:t>
            </a:r>
            <a:r>
              <a:rPr lang="en-US" sz="1300" err="1">
                <a:solidFill>
                  <a:srgbClr val="1EB540"/>
                </a:solidFill>
                <a:latin typeface="Cascadia Code"/>
              </a:rPr>
              <a:t>getDTO</a:t>
            </a:r>
            <a:r>
              <a:rPr lang="en-US" sz="1300">
                <a:solidFill>
                  <a:srgbClr val="D9E8F7"/>
                </a:solidFill>
                <a:latin typeface="Cascadia Code"/>
              </a:rPr>
              <a:t> </a:t>
            </a:r>
            <a:r>
              <a:rPr lang="en-US" sz="1300">
                <a:solidFill>
                  <a:srgbClr val="F9FAF4"/>
                </a:solidFill>
                <a:latin typeface="Cascadia Code"/>
              </a:rPr>
              <a:t>()</a:t>
            </a:r>
            <a:r>
              <a:rPr lang="en-US" sz="1300">
                <a:solidFill>
                  <a:srgbClr val="D9E8F7"/>
                </a:solidFill>
                <a:latin typeface="Cascadia Code"/>
              </a:rPr>
              <a:t> </a:t>
            </a:r>
            <a:r>
              <a:rPr lang="en-US" sz="1300">
                <a:solidFill>
                  <a:srgbClr val="F9FAF4"/>
                </a:solidFill>
                <a:latin typeface="Cascadia Code"/>
              </a:rPr>
              <a:t>{</a:t>
            </a:r>
            <a:endParaRPr lang="en-US" sz="1300"/>
          </a:p>
          <a:p>
            <a:pPr indent="0" algn="just">
              <a:spcBef>
                <a:spcPts val="0"/>
              </a:spcBef>
              <a:buNone/>
            </a:pPr>
            <a:r>
              <a:rPr lang="en-US" sz="1300">
                <a:solidFill>
                  <a:srgbClr val="CC6C1D"/>
                </a:solidFill>
                <a:latin typeface="Cascadia Code"/>
              </a:rPr>
              <a:t>        switch</a:t>
            </a:r>
            <a:r>
              <a:rPr lang="en-US" sz="1300">
                <a:solidFill>
                  <a:srgbClr val="F9FAF4"/>
                </a:solidFill>
                <a:latin typeface="Cascadia Code"/>
              </a:rPr>
              <a:t>(</a:t>
            </a:r>
            <a:r>
              <a:rPr lang="en-US" sz="1300">
                <a:solidFill>
                  <a:srgbClr val="CC6C1D"/>
                </a:solidFill>
                <a:latin typeface="Cascadia Code"/>
              </a:rPr>
              <a:t>this</a:t>
            </a:r>
            <a:r>
              <a:rPr lang="en-US" sz="1300">
                <a:solidFill>
                  <a:srgbClr val="F9FAF4"/>
                </a:solidFill>
                <a:latin typeface="Cascadia Code"/>
              </a:rPr>
              <a:t>)</a:t>
            </a:r>
            <a:r>
              <a:rPr lang="en-US" sz="1300">
                <a:solidFill>
                  <a:srgbClr val="D9E8F7"/>
                </a:solidFill>
                <a:latin typeface="Cascadia Code"/>
              </a:rPr>
              <a:t> </a:t>
            </a:r>
            <a:r>
              <a:rPr lang="en-US" sz="1300">
                <a:solidFill>
                  <a:srgbClr val="F9FAF4"/>
                </a:solidFill>
                <a:latin typeface="Cascadia Code"/>
              </a:rPr>
              <a:t>{</a:t>
            </a:r>
            <a:endParaRPr lang="en-US" sz="1300"/>
          </a:p>
          <a:p>
            <a:pPr indent="0" algn="just">
              <a:spcBef>
                <a:spcPts val="0"/>
              </a:spcBef>
              <a:buNone/>
            </a:pPr>
            <a:r>
              <a:rPr lang="en-US" sz="1300">
                <a:solidFill>
                  <a:srgbClr val="CC6C1D"/>
                </a:solidFill>
                <a:latin typeface="Cascadia Code"/>
              </a:rPr>
              <a:t>            case</a:t>
            </a:r>
            <a:r>
              <a:rPr lang="en-US" sz="1300">
                <a:solidFill>
                  <a:srgbClr val="D9E8F7"/>
                </a:solidFill>
                <a:latin typeface="Cascadia Code"/>
              </a:rPr>
              <a:t> </a:t>
            </a:r>
            <a:r>
              <a:rPr lang="en-US" sz="1300" b="1" i="1" err="1">
                <a:solidFill>
                  <a:srgbClr val="8DDAF8"/>
                </a:solidFill>
                <a:latin typeface="Cascadia Code"/>
              </a:rPr>
              <a:t>AlumnoDTO</a:t>
            </a:r>
            <a:r>
              <a:rPr lang="en-US" sz="1300">
                <a:solidFill>
                  <a:srgbClr val="E6E6FA"/>
                </a:solidFill>
                <a:latin typeface="Cascadia Code"/>
              </a:rPr>
              <a:t>:</a:t>
            </a:r>
            <a:endParaRPr lang="en-US" sz="1300">
              <a:solidFill>
                <a:srgbClr val="000000"/>
              </a:solidFill>
              <a:latin typeface="Calisto MT"/>
            </a:endParaRPr>
          </a:p>
          <a:p>
            <a:pPr indent="0" algn="just">
              <a:spcBef>
                <a:spcPts val="0"/>
              </a:spcBef>
              <a:buNone/>
            </a:pPr>
            <a:r>
              <a:rPr lang="en-US" sz="1300">
                <a:solidFill>
                  <a:srgbClr val="CC6C1D"/>
                </a:solidFill>
                <a:latin typeface="Cascadia Code"/>
              </a:rPr>
              <a:t>                return</a:t>
            </a:r>
            <a:r>
              <a:rPr lang="en-US" sz="1300">
                <a:solidFill>
                  <a:srgbClr val="D9E8F7"/>
                </a:solidFill>
                <a:latin typeface="Cascadia Code"/>
              </a:rPr>
              <a:t> g41</a:t>
            </a:r>
            <a:r>
              <a:rPr lang="en-US" sz="1300">
                <a:solidFill>
                  <a:srgbClr val="E6E6FA"/>
                </a:solidFill>
                <a:latin typeface="Cascadia Code"/>
              </a:rPr>
              <a:t>.</a:t>
            </a:r>
            <a:r>
              <a:rPr lang="en-US" sz="1300">
                <a:solidFill>
                  <a:srgbClr val="D9E8F7"/>
                </a:solidFill>
                <a:latin typeface="Cascadia Code"/>
              </a:rPr>
              <a:t>si2022</a:t>
            </a:r>
            <a:r>
              <a:rPr lang="en-US" sz="1300">
                <a:solidFill>
                  <a:srgbClr val="E6E6FA"/>
                </a:solidFill>
                <a:latin typeface="Cascadia Code"/>
              </a:rPr>
              <a:t>.</a:t>
            </a:r>
            <a:r>
              <a:rPr lang="en-US" sz="1300">
                <a:solidFill>
                  <a:srgbClr val="D9E8F7"/>
                </a:solidFill>
                <a:latin typeface="Cascadia Code"/>
              </a:rPr>
              <a:t>dto</a:t>
            </a:r>
            <a:r>
              <a:rPr lang="en-US" sz="1300">
                <a:solidFill>
                  <a:srgbClr val="E6E6FA"/>
                </a:solidFill>
                <a:latin typeface="Cascadia Code"/>
              </a:rPr>
              <a:t>.</a:t>
            </a:r>
            <a:r>
              <a:rPr lang="en-US" sz="1300">
                <a:solidFill>
                  <a:srgbClr val="1290C3"/>
                </a:solidFill>
                <a:latin typeface="Cascadia Code"/>
              </a:rPr>
              <a:t>AlumnoDTO</a:t>
            </a:r>
            <a:r>
              <a:rPr lang="en-US" sz="1300">
                <a:solidFill>
                  <a:srgbClr val="E6E6FA"/>
                </a:solidFill>
                <a:latin typeface="Cascadia Code"/>
              </a:rPr>
              <a:t>.</a:t>
            </a:r>
            <a:r>
              <a:rPr lang="en-US" sz="1300">
                <a:solidFill>
                  <a:srgbClr val="CC6C1D"/>
                </a:solidFill>
                <a:latin typeface="Cascadia Code"/>
              </a:rPr>
              <a:t>class</a:t>
            </a:r>
            <a:r>
              <a:rPr lang="en-US" sz="1300">
                <a:solidFill>
                  <a:srgbClr val="E6E6FA"/>
                </a:solidFill>
                <a:latin typeface="Cascadia Code"/>
              </a:rPr>
              <a:t>;</a:t>
            </a:r>
            <a:endParaRPr lang="en-US" sz="1300"/>
          </a:p>
          <a:p>
            <a:pPr indent="0" algn="just">
              <a:spcBef>
                <a:spcPts val="0"/>
              </a:spcBef>
              <a:buNone/>
            </a:pPr>
            <a:r>
              <a:rPr lang="en-US" sz="1300">
                <a:solidFill>
                  <a:srgbClr val="CC6C1D"/>
                </a:solidFill>
                <a:latin typeface="Cascadia Code"/>
              </a:rPr>
              <a:t>            case</a:t>
            </a:r>
            <a:r>
              <a:rPr lang="en-US" sz="1300">
                <a:solidFill>
                  <a:srgbClr val="D9E8F7"/>
                </a:solidFill>
                <a:latin typeface="Cascadia Code"/>
              </a:rPr>
              <a:t> </a:t>
            </a:r>
            <a:r>
              <a:rPr lang="en-US" sz="1300" b="1" i="1" err="1">
                <a:solidFill>
                  <a:srgbClr val="8DDAF8"/>
                </a:solidFill>
                <a:latin typeface="Cascadia Code"/>
              </a:rPr>
              <a:t>CursoDTO</a:t>
            </a:r>
            <a:r>
              <a:rPr lang="en-US" sz="1300">
                <a:solidFill>
                  <a:srgbClr val="E6E6FA"/>
                </a:solidFill>
                <a:latin typeface="Cascadia Code"/>
              </a:rPr>
              <a:t>:</a:t>
            </a:r>
            <a:endParaRPr lang="en-US" sz="1300">
              <a:solidFill>
                <a:srgbClr val="000000"/>
              </a:solidFill>
              <a:latin typeface="Calisto MT"/>
            </a:endParaRPr>
          </a:p>
          <a:p>
            <a:pPr indent="0" algn="just">
              <a:spcBef>
                <a:spcPts val="0"/>
              </a:spcBef>
              <a:buNone/>
            </a:pPr>
            <a:r>
              <a:rPr lang="en-US" sz="1300">
                <a:solidFill>
                  <a:srgbClr val="CC6C1D"/>
                </a:solidFill>
                <a:latin typeface="Cascadia Code"/>
              </a:rPr>
              <a:t>                return</a:t>
            </a:r>
            <a:r>
              <a:rPr lang="en-US" sz="1300">
                <a:solidFill>
                  <a:srgbClr val="D9E8F7"/>
                </a:solidFill>
                <a:latin typeface="Cascadia Code"/>
              </a:rPr>
              <a:t> g41</a:t>
            </a:r>
            <a:r>
              <a:rPr lang="en-US" sz="1300">
                <a:solidFill>
                  <a:srgbClr val="E6E6FA"/>
                </a:solidFill>
                <a:latin typeface="Cascadia Code"/>
              </a:rPr>
              <a:t>.</a:t>
            </a:r>
            <a:r>
              <a:rPr lang="en-US" sz="1300">
                <a:solidFill>
                  <a:srgbClr val="D9E8F7"/>
                </a:solidFill>
                <a:latin typeface="Cascadia Code"/>
              </a:rPr>
              <a:t>si2022</a:t>
            </a:r>
            <a:r>
              <a:rPr lang="en-US" sz="1300">
                <a:solidFill>
                  <a:srgbClr val="E6E6FA"/>
                </a:solidFill>
                <a:latin typeface="Cascadia Code"/>
              </a:rPr>
              <a:t>.</a:t>
            </a:r>
            <a:r>
              <a:rPr lang="en-US" sz="1300">
                <a:solidFill>
                  <a:srgbClr val="D9E8F7"/>
                </a:solidFill>
                <a:latin typeface="Cascadia Code"/>
              </a:rPr>
              <a:t>dto</a:t>
            </a:r>
            <a:r>
              <a:rPr lang="en-US" sz="1300">
                <a:solidFill>
                  <a:srgbClr val="E6E6FA"/>
                </a:solidFill>
                <a:latin typeface="Cascadia Code"/>
              </a:rPr>
              <a:t>.</a:t>
            </a:r>
            <a:r>
              <a:rPr lang="en-US" sz="1300">
                <a:solidFill>
                  <a:srgbClr val="1290C3"/>
                </a:solidFill>
                <a:latin typeface="Cascadia Code"/>
              </a:rPr>
              <a:t>CursoDTO</a:t>
            </a:r>
            <a:r>
              <a:rPr lang="en-US" sz="1300">
                <a:solidFill>
                  <a:srgbClr val="E6E6FA"/>
                </a:solidFill>
                <a:latin typeface="Cascadia Code"/>
              </a:rPr>
              <a:t>.</a:t>
            </a:r>
            <a:r>
              <a:rPr lang="en-US" sz="1300">
                <a:solidFill>
                  <a:srgbClr val="CC6C1D"/>
                </a:solidFill>
                <a:latin typeface="Cascadia Code"/>
              </a:rPr>
              <a:t>class</a:t>
            </a:r>
            <a:r>
              <a:rPr lang="en-US" sz="1300">
                <a:solidFill>
                  <a:srgbClr val="E6E6FA"/>
                </a:solidFill>
                <a:latin typeface="Cascadia Code"/>
              </a:rPr>
              <a:t>;</a:t>
            </a:r>
            <a:endParaRPr lang="en-US" sz="1300"/>
          </a:p>
          <a:p>
            <a:pPr indent="0" algn="just">
              <a:spcBef>
                <a:spcPts val="0"/>
              </a:spcBef>
              <a:buNone/>
            </a:pPr>
            <a:r>
              <a:rPr lang="en-US" sz="1300">
                <a:solidFill>
                  <a:srgbClr val="F9FAF4"/>
                </a:solidFill>
                <a:latin typeface="Cascadia Code"/>
              </a:rPr>
              <a:t>        }</a:t>
            </a:r>
            <a:endParaRPr lang="en-US" sz="1300"/>
          </a:p>
          <a:p>
            <a:pPr indent="0" algn="just">
              <a:spcBef>
                <a:spcPts val="0"/>
              </a:spcBef>
              <a:buNone/>
            </a:pPr>
            <a:r>
              <a:rPr lang="en-US" sz="1300">
                <a:solidFill>
                  <a:srgbClr val="CC6C1D"/>
                </a:solidFill>
                <a:latin typeface="Cascadia Code"/>
              </a:rPr>
              <a:t>        return</a:t>
            </a:r>
            <a:r>
              <a:rPr lang="en-US" sz="1300">
                <a:solidFill>
                  <a:srgbClr val="D9E8F7"/>
                </a:solidFill>
                <a:latin typeface="Cascadia Code"/>
              </a:rPr>
              <a:t> </a:t>
            </a:r>
            <a:r>
              <a:rPr lang="en-US" sz="1300">
                <a:solidFill>
                  <a:srgbClr val="CC6C1D"/>
                </a:solidFill>
                <a:latin typeface="Cascadia Code"/>
              </a:rPr>
              <a:t>null</a:t>
            </a:r>
            <a:r>
              <a:rPr lang="en-US" sz="1300">
                <a:solidFill>
                  <a:srgbClr val="E6E6FA"/>
                </a:solidFill>
                <a:latin typeface="Cascadia Code"/>
              </a:rPr>
              <a:t>;</a:t>
            </a:r>
            <a:endParaRPr lang="en-US" sz="1300">
              <a:solidFill>
                <a:srgbClr val="000000"/>
              </a:solidFill>
              <a:latin typeface="Calisto MT"/>
            </a:endParaRPr>
          </a:p>
          <a:p>
            <a:pPr indent="0" algn="just">
              <a:spcBef>
                <a:spcPts val="0"/>
              </a:spcBef>
              <a:buNone/>
            </a:pPr>
            <a:r>
              <a:rPr lang="en-US" sz="1300">
                <a:solidFill>
                  <a:srgbClr val="E6E6FA"/>
                </a:solidFill>
                <a:latin typeface="Cascadia Code"/>
              </a:rPr>
              <a:t>    }</a:t>
            </a:r>
          </a:p>
          <a:p>
            <a:pPr indent="0" algn="just">
              <a:spcBef>
                <a:spcPts val="0"/>
              </a:spcBef>
              <a:buNone/>
            </a:pPr>
            <a:r>
              <a:rPr lang="en-US" sz="1300">
                <a:solidFill>
                  <a:srgbClr val="E6E6FA"/>
                </a:solidFill>
                <a:latin typeface="Cascadia Code"/>
              </a:rPr>
              <a:t>}</a:t>
            </a:r>
          </a:p>
        </p:txBody>
      </p:sp>
      <p:sp>
        <p:nvSpPr>
          <p:cNvPr id="4" name="Footer Placeholder 3">
            <a:extLst>
              <a:ext uri="{FF2B5EF4-FFF2-40B4-BE49-F238E27FC236}">
                <a16:creationId xmlns:a16="http://schemas.microsoft.com/office/drawing/2014/main" id="{D41C4380-B056-4A57-C03A-ECB0DCAD5712}"/>
              </a:ext>
            </a:extLst>
          </p:cNvPr>
          <p:cNvSpPr>
            <a:spLocks noGrp="1"/>
          </p:cNvSpPr>
          <p:nvPr>
            <p:ph type="ftr" sz="quarter" idx="11"/>
          </p:nvPr>
        </p:nvSpPr>
        <p:spPr/>
        <p:txBody>
          <a:bodyPr/>
          <a:lstStyle/>
          <a:p>
            <a:r>
              <a:rPr lang="en-US"/>
              <a:t>Equipo G41</a:t>
            </a:r>
          </a:p>
        </p:txBody>
      </p:sp>
      <p:sp>
        <p:nvSpPr>
          <p:cNvPr id="5" name="Slide Number Placeholder 4">
            <a:extLst>
              <a:ext uri="{FF2B5EF4-FFF2-40B4-BE49-F238E27FC236}">
                <a16:creationId xmlns:a16="http://schemas.microsoft.com/office/drawing/2014/main" id="{A34577FE-6D35-4583-2A46-C8C66B196191}"/>
              </a:ext>
            </a:extLst>
          </p:cNvPr>
          <p:cNvSpPr>
            <a:spLocks noGrp="1"/>
          </p:cNvSpPr>
          <p:nvPr>
            <p:ph type="sldNum" sz="quarter" idx="12"/>
          </p:nvPr>
        </p:nvSpPr>
        <p:spPr/>
        <p:txBody>
          <a:bodyPr/>
          <a:lstStyle/>
          <a:p>
            <a:fld id="{C3DB2ADC-AF19-4574-8C10-79B5B04FCA27}" type="slidenum">
              <a:rPr lang="en-US" smtClean="0"/>
              <a:t>12</a:t>
            </a:fld>
            <a:endParaRPr lang="en-US"/>
          </a:p>
        </p:txBody>
      </p:sp>
      <p:sp>
        <p:nvSpPr>
          <p:cNvPr id="13" name="Content Placeholder 2">
            <a:extLst>
              <a:ext uri="{FF2B5EF4-FFF2-40B4-BE49-F238E27FC236}">
                <a16:creationId xmlns:a16="http://schemas.microsoft.com/office/drawing/2014/main" id="{0F13EA19-B811-F1B0-5D1E-3F1286A0DBBB}"/>
              </a:ext>
            </a:extLst>
          </p:cNvPr>
          <p:cNvSpPr txBox="1">
            <a:spLocks/>
          </p:cNvSpPr>
          <p:nvPr/>
        </p:nvSpPr>
        <p:spPr>
          <a:xfrm>
            <a:off x="56516" y="807554"/>
            <a:ext cx="6042416" cy="3368410"/>
          </a:xfrm>
          <a:prstGeom prst="rect">
            <a:avLst/>
          </a:prstGeom>
          <a:solidFill>
            <a:schemeClr val="tx1">
              <a:lumMod val="75000"/>
              <a:lumOff val="25000"/>
            </a:schemeClr>
          </a:solidFill>
        </p:spPr>
        <p:txBody>
          <a:bodyPr vert="horz" lIns="91440" tIns="45720" rIns="91440" bIns="45720" rtlCol="0" anchor="t">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just">
              <a:spcBef>
                <a:spcPts val="0"/>
              </a:spcBef>
              <a:buNone/>
            </a:pPr>
            <a:r>
              <a:rPr lang="en-US" sz="1300">
                <a:solidFill>
                  <a:srgbClr val="CC6C1D"/>
                </a:solidFill>
                <a:latin typeface="Cascadia Code"/>
              </a:rPr>
              <a:t>public</a:t>
            </a:r>
            <a:r>
              <a:rPr lang="en-US" sz="1300">
                <a:solidFill>
                  <a:srgbClr val="D9E8F7"/>
                </a:solidFill>
                <a:latin typeface="Cascadia Code"/>
              </a:rPr>
              <a:t> </a:t>
            </a:r>
            <a:r>
              <a:rPr lang="en-US" sz="1300">
                <a:solidFill>
                  <a:srgbClr val="CC6C1D"/>
                </a:solidFill>
                <a:latin typeface="Cascadia Code"/>
              </a:rPr>
              <a:t>class</a:t>
            </a:r>
            <a:r>
              <a:rPr lang="en-US" sz="1300">
                <a:solidFill>
                  <a:srgbClr val="D9E8F7"/>
                </a:solidFill>
                <a:latin typeface="Cascadia Code"/>
              </a:rPr>
              <a:t> </a:t>
            </a:r>
            <a:r>
              <a:rPr lang="en-US" sz="1300" err="1">
                <a:solidFill>
                  <a:srgbClr val="1290C3"/>
                </a:solidFill>
                <a:latin typeface="Cascadia Code"/>
              </a:rPr>
              <a:t>DTOContainer</a:t>
            </a:r>
            <a:r>
              <a:rPr lang="en-US" sz="1300">
                <a:solidFill>
                  <a:srgbClr val="D9E8F7"/>
                </a:solidFill>
                <a:latin typeface="Cascadia Code"/>
              </a:rPr>
              <a:t> </a:t>
            </a:r>
            <a:r>
              <a:rPr lang="en-US" sz="1300">
                <a:solidFill>
                  <a:srgbClr val="F9FAF4"/>
                </a:solidFill>
                <a:latin typeface="Cascadia Code"/>
              </a:rPr>
              <a:t>{</a:t>
            </a:r>
          </a:p>
          <a:p>
            <a:pPr indent="0" algn="just">
              <a:spcBef>
                <a:spcPts val="0"/>
              </a:spcBef>
              <a:buNone/>
            </a:pPr>
            <a:r>
              <a:rPr lang="en-US" sz="1300">
                <a:solidFill>
                  <a:srgbClr val="CC6C1D"/>
                </a:solidFill>
                <a:latin typeface="Cascadia Code"/>
              </a:rPr>
              <a:t>    private</a:t>
            </a:r>
            <a:r>
              <a:rPr lang="en-US" sz="1300">
                <a:solidFill>
                  <a:srgbClr val="D9E8F7"/>
                </a:solidFill>
                <a:latin typeface="Cascadia Code"/>
              </a:rPr>
              <a:t> </a:t>
            </a:r>
            <a:r>
              <a:rPr lang="en-US" sz="1300">
                <a:solidFill>
                  <a:srgbClr val="80F2F6"/>
                </a:solidFill>
                <a:latin typeface="Cascadia Code"/>
              </a:rPr>
              <a:t>Map</a:t>
            </a:r>
            <a:r>
              <a:rPr lang="en-US" sz="1300">
                <a:solidFill>
                  <a:srgbClr val="E6E6FA"/>
                </a:solidFill>
                <a:latin typeface="Cascadia Code"/>
              </a:rPr>
              <a:t>&lt;</a:t>
            </a:r>
            <a:r>
              <a:rPr lang="en-US" sz="1300" err="1">
                <a:solidFill>
                  <a:srgbClr val="B166DA"/>
                </a:solidFill>
                <a:latin typeface="Cascadia Code"/>
              </a:rPr>
              <a:t>DTOEnum</a:t>
            </a:r>
            <a:r>
              <a:rPr lang="en-US" sz="1300">
                <a:solidFill>
                  <a:srgbClr val="E6E6FA"/>
                </a:solidFill>
                <a:latin typeface="Cascadia Code"/>
              </a:rPr>
              <a:t>,</a:t>
            </a:r>
            <a:r>
              <a:rPr lang="en-US" sz="1300">
                <a:solidFill>
                  <a:srgbClr val="D9E8F7"/>
                </a:solidFill>
                <a:latin typeface="Cascadia Code"/>
              </a:rPr>
              <a:t> </a:t>
            </a:r>
            <a:r>
              <a:rPr lang="en-US" sz="1300">
                <a:solidFill>
                  <a:srgbClr val="80F2F6"/>
                </a:solidFill>
                <a:latin typeface="Cascadia Code"/>
              </a:rPr>
              <a:t>List</a:t>
            </a:r>
            <a:r>
              <a:rPr lang="en-US" sz="1300">
                <a:solidFill>
                  <a:srgbClr val="E6E6FA"/>
                </a:solidFill>
                <a:latin typeface="Cascadia Code"/>
              </a:rPr>
              <a:t>&lt;</a:t>
            </a:r>
            <a:r>
              <a:rPr lang="en-US" sz="1300">
                <a:solidFill>
                  <a:srgbClr val="B166DA"/>
                </a:solidFill>
                <a:latin typeface="Cascadia Code"/>
              </a:rPr>
              <a:t>DTO</a:t>
            </a:r>
            <a:r>
              <a:rPr lang="en-US" sz="1300">
                <a:solidFill>
                  <a:srgbClr val="E6E6FA"/>
                </a:solidFill>
                <a:latin typeface="Cascadia Code"/>
              </a:rPr>
              <a:t>&gt;&gt;</a:t>
            </a:r>
            <a:r>
              <a:rPr lang="en-US" sz="1300">
                <a:solidFill>
                  <a:srgbClr val="D9E8F7"/>
                </a:solidFill>
                <a:latin typeface="Cascadia Code"/>
              </a:rPr>
              <a:t> </a:t>
            </a:r>
            <a:r>
              <a:rPr lang="en-US" sz="1300">
                <a:solidFill>
                  <a:srgbClr val="66E1F8"/>
                </a:solidFill>
                <a:latin typeface="Cascadia Code"/>
              </a:rPr>
              <a:t>container</a:t>
            </a:r>
            <a:r>
              <a:rPr lang="en-US" sz="1300">
                <a:solidFill>
                  <a:srgbClr val="E6E6FA"/>
                </a:solidFill>
                <a:latin typeface="Cascadia Code"/>
              </a:rPr>
              <a:t>;</a:t>
            </a:r>
          </a:p>
          <a:p>
            <a:pPr indent="0" algn="just">
              <a:spcBef>
                <a:spcPts val="0"/>
              </a:spcBef>
              <a:buNone/>
            </a:pPr>
            <a:endParaRPr lang="en-US" sz="1300">
              <a:solidFill>
                <a:srgbClr val="E6E6FA"/>
              </a:solidFill>
              <a:latin typeface="Cascadia Code"/>
            </a:endParaRPr>
          </a:p>
          <a:p>
            <a:pPr marL="0" indent="0" algn="just">
              <a:spcBef>
                <a:spcPts val="0"/>
              </a:spcBef>
              <a:buNone/>
            </a:pPr>
            <a:r>
              <a:rPr lang="en-US" sz="1300">
                <a:solidFill>
                  <a:srgbClr val="CC6C1D"/>
                </a:solidFill>
                <a:latin typeface="Cascadia Code"/>
              </a:rPr>
              <a:t>    public</a:t>
            </a:r>
            <a:r>
              <a:rPr lang="en-US" sz="1300">
                <a:solidFill>
                  <a:srgbClr val="D9E8F7"/>
                </a:solidFill>
                <a:latin typeface="Cascadia Code"/>
              </a:rPr>
              <a:t> </a:t>
            </a:r>
            <a:r>
              <a:rPr lang="en-US" sz="1300">
                <a:solidFill>
                  <a:srgbClr val="CC6C1D"/>
                </a:solidFill>
                <a:latin typeface="Cascadia Code"/>
              </a:rPr>
              <a:t>void</a:t>
            </a:r>
            <a:r>
              <a:rPr lang="en-US" sz="1300">
                <a:solidFill>
                  <a:srgbClr val="D9E8F7"/>
                </a:solidFill>
                <a:latin typeface="Cascadia Code"/>
              </a:rPr>
              <a:t> </a:t>
            </a:r>
            <a:r>
              <a:rPr lang="en-US" sz="1300">
                <a:solidFill>
                  <a:srgbClr val="1EB540"/>
                </a:solidFill>
                <a:latin typeface="Cascadia Code"/>
              </a:rPr>
              <a:t>add</a:t>
            </a:r>
            <a:r>
              <a:rPr lang="en-US" sz="1300">
                <a:solidFill>
                  <a:srgbClr val="D9E8F7"/>
                </a:solidFill>
                <a:latin typeface="Cascadia Code"/>
              </a:rPr>
              <a:t> </a:t>
            </a:r>
            <a:r>
              <a:rPr lang="en-US" sz="1300">
                <a:solidFill>
                  <a:srgbClr val="F9FAF4"/>
                </a:solidFill>
                <a:latin typeface="Cascadia Code"/>
              </a:rPr>
              <a:t>(</a:t>
            </a:r>
            <a:r>
              <a:rPr lang="en-US" sz="1300" i="1" err="1">
                <a:solidFill>
                  <a:srgbClr val="CC81BA"/>
                </a:solidFill>
                <a:latin typeface="Cascadia Code"/>
              </a:rPr>
              <a:t>DTOEnum</a:t>
            </a:r>
            <a:r>
              <a:rPr lang="en-US" sz="1300">
                <a:solidFill>
                  <a:srgbClr val="D9E8F7"/>
                </a:solidFill>
                <a:latin typeface="Cascadia Code"/>
              </a:rPr>
              <a:t> </a:t>
            </a:r>
            <a:r>
              <a:rPr lang="en-US" sz="1300">
                <a:solidFill>
                  <a:srgbClr val="79ABFF"/>
                </a:solidFill>
                <a:latin typeface="Cascadia Code"/>
              </a:rPr>
              <a:t>de</a:t>
            </a:r>
            <a:r>
              <a:rPr lang="en-US" sz="1300">
                <a:solidFill>
                  <a:srgbClr val="E6E6FA"/>
                </a:solidFill>
                <a:latin typeface="Cascadia Code"/>
              </a:rPr>
              <a:t>,</a:t>
            </a:r>
            <a:r>
              <a:rPr lang="en-US" sz="1300">
                <a:solidFill>
                  <a:srgbClr val="D9E8F7"/>
                </a:solidFill>
                <a:latin typeface="Cascadia Code"/>
              </a:rPr>
              <a:t> </a:t>
            </a:r>
            <a:r>
              <a:rPr lang="en-US" sz="1300">
                <a:solidFill>
                  <a:srgbClr val="80F2F6"/>
                </a:solidFill>
                <a:latin typeface="Cascadia Code"/>
              </a:rPr>
              <a:t>DTO</a:t>
            </a:r>
            <a:r>
              <a:rPr lang="en-US" sz="1300">
                <a:solidFill>
                  <a:srgbClr val="D9E8F7"/>
                </a:solidFill>
                <a:latin typeface="Cascadia Code"/>
              </a:rPr>
              <a:t> </a:t>
            </a:r>
            <a:r>
              <a:rPr lang="en-US" sz="1300" err="1">
                <a:solidFill>
                  <a:srgbClr val="79ABFF"/>
                </a:solidFill>
                <a:latin typeface="Cascadia Code"/>
              </a:rPr>
              <a:t>dto</a:t>
            </a:r>
            <a:r>
              <a:rPr lang="en-US" sz="1300">
                <a:solidFill>
                  <a:srgbClr val="F9FAF4"/>
                </a:solidFill>
                <a:latin typeface="Cascadia Code"/>
              </a:rPr>
              <a:t>)</a:t>
            </a:r>
            <a:r>
              <a:rPr lang="en-US" sz="1300">
                <a:solidFill>
                  <a:srgbClr val="D9E8F7"/>
                </a:solidFill>
                <a:latin typeface="Cascadia Code"/>
              </a:rPr>
              <a:t> </a:t>
            </a:r>
            <a:r>
              <a:rPr lang="en-US" sz="1300">
                <a:solidFill>
                  <a:srgbClr val="F9FAF4"/>
                </a:solidFill>
                <a:latin typeface="Cascadia Code"/>
              </a:rPr>
              <a:t>{</a:t>
            </a:r>
          </a:p>
          <a:p>
            <a:pPr indent="0" algn="just">
              <a:spcBef>
                <a:spcPts val="0"/>
              </a:spcBef>
              <a:buNone/>
            </a:pPr>
            <a:r>
              <a:rPr lang="en-US" sz="1300">
                <a:solidFill>
                  <a:srgbClr val="CC6C1D"/>
                </a:solidFill>
                <a:latin typeface="Cascadia Code"/>
              </a:rPr>
              <a:t>        if</a:t>
            </a:r>
            <a:r>
              <a:rPr lang="en-US" sz="1300">
                <a:solidFill>
                  <a:srgbClr val="D9E8F7"/>
                </a:solidFill>
                <a:latin typeface="Cascadia Code"/>
              </a:rPr>
              <a:t> </a:t>
            </a:r>
            <a:r>
              <a:rPr lang="en-US" sz="1300">
                <a:solidFill>
                  <a:srgbClr val="F9FAF4"/>
                </a:solidFill>
                <a:latin typeface="Cascadia Code"/>
              </a:rPr>
              <a:t>(</a:t>
            </a:r>
            <a:r>
              <a:rPr lang="en-US" sz="1300">
                <a:solidFill>
                  <a:srgbClr val="E6E6FA"/>
                </a:solidFill>
                <a:latin typeface="Cascadia Code"/>
              </a:rPr>
              <a:t>!</a:t>
            </a:r>
            <a:r>
              <a:rPr lang="en-US" sz="1300" err="1">
                <a:solidFill>
                  <a:srgbClr val="CC6C1D"/>
                </a:solidFill>
                <a:latin typeface="Cascadia Code"/>
              </a:rPr>
              <a:t>this</a:t>
            </a:r>
            <a:r>
              <a:rPr lang="en-US" sz="1300" err="1">
                <a:solidFill>
                  <a:srgbClr val="E6E6FA"/>
                </a:solidFill>
                <a:latin typeface="Cascadia Code"/>
              </a:rPr>
              <a:t>.</a:t>
            </a:r>
            <a:r>
              <a:rPr lang="en-US" sz="1300" err="1">
                <a:solidFill>
                  <a:srgbClr val="66E1F8"/>
                </a:solidFill>
                <a:latin typeface="Cascadia Code"/>
              </a:rPr>
              <a:t>container</a:t>
            </a:r>
            <a:r>
              <a:rPr lang="en-US" sz="1300" err="1">
                <a:solidFill>
                  <a:srgbClr val="E6E6FA"/>
                </a:solidFill>
                <a:latin typeface="Cascadia Code"/>
              </a:rPr>
              <a:t>.</a:t>
            </a:r>
            <a:r>
              <a:rPr lang="en-US" sz="1300" err="1">
                <a:solidFill>
                  <a:srgbClr val="80F6A7"/>
                </a:solidFill>
                <a:latin typeface="Cascadia Code"/>
              </a:rPr>
              <a:t>containsKey</a:t>
            </a:r>
            <a:r>
              <a:rPr lang="en-US" sz="1300">
                <a:solidFill>
                  <a:srgbClr val="F9FAF4"/>
                </a:solidFill>
                <a:latin typeface="Cascadia Code"/>
              </a:rPr>
              <a:t>(</a:t>
            </a:r>
            <a:r>
              <a:rPr lang="en-US" sz="1300">
                <a:solidFill>
                  <a:srgbClr val="79ABFF"/>
                </a:solidFill>
                <a:latin typeface="Cascadia Code"/>
              </a:rPr>
              <a:t>de</a:t>
            </a:r>
            <a:r>
              <a:rPr lang="en-US" sz="1300">
                <a:solidFill>
                  <a:srgbClr val="F9FAF4"/>
                </a:solidFill>
                <a:latin typeface="Cascadia Code"/>
              </a:rPr>
              <a:t>))</a:t>
            </a:r>
          </a:p>
          <a:p>
            <a:pPr indent="0" algn="just">
              <a:spcBef>
                <a:spcPts val="0"/>
              </a:spcBef>
              <a:buNone/>
            </a:pPr>
            <a:r>
              <a:rPr lang="en-US" sz="1300">
                <a:solidFill>
                  <a:srgbClr val="CC6C1D"/>
                </a:solidFill>
                <a:latin typeface="Cascadia Code"/>
              </a:rPr>
              <a:t>            </a:t>
            </a:r>
            <a:r>
              <a:rPr lang="en-US" sz="1300" err="1">
                <a:solidFill>
                  <a:srgbClr val="CC6C1D"/>
                </a:solidFill>
                <a:latin typeface="Cascadia Code"/>
              </a:rPr>
              <a:t>this</a:t>
            </a:r>
            <a:r>
              <a:rPr lang="en-US" sz="1300" err="1">
                <a:solidFill>
                  <a:srgbClr val="E6E6FA"/>
                </a:solidFill>
                <a:latin typeface="Cascadia Code"/>
              </a:rPr>
              <a:t>.</a:t>
            </a:r>
            <a:r>
              <a:rPr lang="en-US" sz="1300" err="1">
                <a:solidFill>
                  <a:srgbClr val="66E1F8"/>
                </a:solidFill>
                <a:latin typeface="Cascadia Code"/>
              </a:rPr>
              <a:t>container</a:t>
            </a:r>
            <a:r>
              <a:rPr lang="en-US" sz="1300" err="1">
                <a:solidFill>
                  <a:srgbClr val="E6E6FA"/>
                </a:solidFill>
                <a:latin typeface="Cascadia Code"/>
              </a:rPr>
              <a:t>.</a:t>
            </a:r>
            <a:r>
              <a:rPr lang="en-US" sz="1300" err="1">
                <a:solidFill>
                  <a:srgbClr val="80F6A7"/>
                </a:solidFill>
                <a:latin typeface="Cascadia Code"/>
              </a:rPr>
              <a:t>put</a:t>
            </a:r>
            <a:r>
              <a:rPr lang="en-US" sz="1300">
                <a:solidFill>
                  <a:srgbClr val="F9FAF4"/>
                </a:solidFill>
                <a:latin typeface="Cascadia Code"/>
              </a:rPr>
              <a:t>(</a:t>
            </a:r>
            <a:r>
              <a:rPr lang="en-US" sz="1300">
                <a:solidFill>
                  <a:srgbClr val="79ABFF"/>
                </a:solidFill>
                <a:latin typeface="Cascadia Code"/>
              </a:rPr>
              <a:t>de</a:t>
            </a:r>
            <a:r>
              <a:rPr lang="en-US" sz="1300">
                <a:solidFill>
                  <a:srgbClr val="E6E6FA"/>
                </a:solidFill>
                <a:latin typeface="Cascadia Code"/>
              </a:rPr>
              <a:t>,</a:t>
            </a:r>
            <a:r>
              <a:rPr lang="en-US" sz="1300">
                <a:solidFill>
                  <a:srgbClr val="D9E8F7"/>
                </a:solidFill>
                <a:latin typeface="Cascadia Code"/>
              </a:rPr>
              <a:t> </a:t>
            </a:r>
            <a:r>
              <a:rPr lang="en-US" sz="1300">
                <a:solidFill>
                  <a:srgbClr val="CC6C1D"/>
                </a:solidFill>
                <a:latin typeface="Cascadia Code"/>
              </a:rPr>
              <a:t>new</a:t>
            </a:r>
            <a:r>
              <a:rPr lang="en-US" sz="1300">
                <a:solidFill>
                  <a:srgbClr val="D9E8F7"/>
                </a:solidFill>
                <a:latin typeface="Cascadia Code"/>
              </a:rPr>
              <a:t> </a:t>
            </a:r>
            <a:r>
              <a:rPr lang="en-US" sz="1300" err="1">
                <a:solidFill>
                  <a:srgbClr val="A7EC21"/>
                </a:solidFill>
                <a:latin typeface="Cascadia Code"/>
              </a:rPr>
              <a:t>ArrayList</a:t>
            </a:r>
            <a:r>
              <a:rPr lang="en-US" sz="1300">
                <a:solidFill>
                  <a:srgbClr val="E6E6FA"/>
                </a:solidFill>
                <a:latin typeface="Cascadia Code"/>
              </a:rPr>
              <a:t>&lt;</a:t>
            </a:r>
            <a:r>
              <a:rPr lang="en-US" sz="1300">
                <a:solidFill>
                  <a:srgbClr val="B166DA"/>
                </a:solidFill>
                <a:latin typeface="Cascadia Code"/>
              </a:rPr>
              <a:t>DTO</a:t>
            </a:r>
            <a:r>
              <a:rPr lang="en-US" sz="1300">
                <a:solidFill>
                  <a:srgbClr val="E6E6FA"/>
                </a:solidFill>
                <a:latin typeface="Cascadia Code"/>
              </a:rPr>
              <a:t>&gt;</a:t>
            </a:r>
            <a:r>
              <a:rPr lang="en-US" sz="1300">
                <a:solidFill>
                  <a:srgbClr val="F9FAF4"/>
                </a:solidFill>
                <a:latin typeface="Cascadia Code"/>
              </a:rPr>
              <a:t>())</a:t>
            </a:r>
            <a:r>
              <a:rPr lang="en-US" sz="1300">
                <a:solidFill>
                  <a:srgbClr val="E6E6FA"/>
                </a:solidFill>
                <a:latin typeface="Cascadia Code"/>
              </a:rPr>
              <a:t>;</a:t>
            </a:r>
          </a:p>
          <a:p>
            <a:pPr indent="0" algn="just">
              <a:spcBef>
                <a:spcPts val="0"/>
              </a:spcBef>
              <a:buNone/>
            </a:pPr>
            <a:r>
              <a:rPr lang="en-US" sz="1300">
                <a:solidFill>
                  <a:srgbClr val="CC6C1D"/>
                </a:solidFill>
                <a:latin typeface="Cascadia Code"/>
              </a:rPr>
              <a:t>        </a:t>
            </a:r>
            <a:r>
              <a:rPr lang="en-US" sz="1300" err="1">
                <a:solidFill>
                  <a:srgbClr val="CC6C1D"/>
                </a:solidFill>
                <a:latin typeface="Cascadia Code"/>
              </a:rPr>
              <a:t>this</a:t>
            </a:r>
            <a:r>
              <a:rPr lang="en-US" sz="1300" err="1">
                <a:solidFill>
                  <a:srgbClr val="E6E6FA"/>
                </a:solidFill>
                <a:latin typeface="Cascadia Code"/>
              </a:rPr>
              <a:t>.</a:t>
            </a:r>
            <a:r>
              <a:rPr lang="en-US" sz="1300" err="1">
                <a:solidFill>
                  <a:srgbClr val="66E1F8"/>
                </a:solidFill>
                <a:latin typeface="Cascadia Code"/>
              </a:rPr>
              <a:t>container</a:t>
            </a:r>
            <a:r>
              <a:rPr lang="en-US" sz="1300" err="1">
                <a:solidFill>
                  <a:srgbClr val="E6E6FA"/>
                </a:solidFill>
                <a:latin typeface="Cascadia Code"/>
              </a:rPr>
              <a:t>.</a:t>
            </a:r>
            <a:r>
              <a:rPr lang="en-US" sz="1300" err="1">
                <a:solidFill>
                  <a:srgbClr val="80F6A7"/>
                </a:solidFill>
                <a:latin typeface="Cascadia Code"/>
              </a:rPr>
              <a:t>get</a:t>
            </a:r>
            <a:r>
              <a:rPr lang="en-US" sz="1300">
                <a:solidFill>
                  <a:srgbClr val="F9FAF4"/>
                </a:solidFill>
                <a:latin typeface="Cascadia Code"/>
              </a:rPr>
              <a:t>(</a:t>
            </a:r>
            <a:r>
              <a:rPr lang="en-US" sz="1300">
                <a:solidFill>
                  <a:srgbClr val="79ABFF"/>
                </a:solidFill>
                <a:latin typeface="Cascadia Code"/>
              </a:rPr>
              <a:t>de</a:t>
            </a:r>
            <a:r>
              <a:rPr lang="en-US" sz="1300">
                <a:solidFill>
                  <a:srgbClr val="F9FAF4"/>
                </a:solidFill>
                <a:latin typeface="Cascadia Code"/>
              </a:rPr>
              <a:t>)</a:t>
            </a:r>
            <a:r>
              <a:rPr lang="en-US" sz="1300">
                <a:solidFill>
                  <a:srgbClr val="E6E6FA"/>
                </a:solidFill>
                <a:latin typeface="Cascadia Code"/>
              </a:rPr>
              <a:t>.</a:t>
            </a:r>
            <a:r>
              <a:rPr lang="en-US" sz="1300">
                <a:solidFill>
                  <a:srgbClr val="80F6A7"/>
                </a:solidFill>
                <a:latin typeface="Cascadia Code"/>
              </a:rPr>
              <a:t>add</a:t>
            </a:r>
            <a:r>
              <a:rPr lang="en-US" sz="1300">
                <a:solidFill>
                  <a:srgbClr val="F9FAF4"/>
                </a:solidFill>
                <a:latin typeface="Cascadia Code"/>
              </a:rPr>
              <a:t>(</a:t>
            </a:r>
            <a:r>
              <a:rPr lang="en-US" sz="1300" err="1">
                <a:solidFill>
                  <a:srgbClr val="79ABFF"/>
                </a:solidFill>
                <a:latin typeface="Cascadia Code"/>
              </a:rPr>
              <a:t>dto</a:t>
            </a:r>
            <a:r>
              <a:rPr lang="en-US" sz="1300">
                <a:solidFill>
                  <a:srgbClr val="F9FAF4"/>
                </a:solidFill>
                <a:latin typeface="Cascadia Code"/>
              </a:rPr>
              <a:t>)</a:t>
            </a:r>
            <a:r>
              <a:rPr lang="en-US" sz="1300">
                <a:solidFill>
                  <a:srgbClr val="E6E6FA"/>
                </a:solidFill>
                <a:latin typeface="Cascadia Code"/>
              </a:rPr>
              <a:t>;</a:t>
            </a:r>
          </a:p>
          <a:p>
            <a:pPr indent="0" algn="just">
              <a:spcBef>
                <a:spcPts val="0"/>
              </a:spcBef>
              <a:buNone/>
            </a:pPr>
            <a:r>
              <a:rPr lang="en-US" sz="1300">
                <a:solidFill>
                  <a:srgbClr val="F9FAF4"/>
                </a:solidFill>
                <a:latin typeface="Cascadia Code"/>
              </a:rPr>
              <a:t>    }</a:t>
            </a:r>
          </a:p>
          <a:p>
            <a:pPr indent="0" algn="just">
              <a:spcBef>
                <a:spcPts val="0"/>
              </a:spcBef>
              <a:buNone/>
            </a:pPr>
            <a:endParaRPr lang="en-US" sz="1300">
              <a:solidFill>
                <a:srgbClr val="F9FAF4"/>
              </a:solidFill>
              <a:latin typeface="Cascadia Code"/>
            </a:endParaRPr>
          </a:p>
          <a:p>
            <a:pPr indent="0" algn="just">
              <a:spcBef>
                <a:spcPts val="0"/>
              </a:spcBef>
              <a:buNone/>
            </a:pPr>
            <a:r>
              <a:rPr lang="en-US" sz="1300">
                <a:solidFill>
                  <a:srgbClr val="CC6C1D"/>
                </a:solidFill>
                <a:latin typeface="Cascadia Code"/>
              </a:rPr>
              <a:t>    public</a:t>
            </a:r>
            <a:r>
              <a:rPr lang="en-US" sz="1300">
                <a:solidFill>
                  <a:srgbClr val="D9E8F7"/>
                </a:solidFill>
                <a:latin typeface="Cascadia Code"/>
              </a:rPr>
              <a:t> </a:t>
            </a:r>
            <a:r>
              <a:rPr lang="en-US" sz="1300">
                <a:solidFill>
                  <a:srgbClr val="80F2F6"/>
                </a:solidFill>
                <a:latin typeface="Cascadia Code"/>
              </a:rPr>
              <a:t>Map</a:t>
            </a:r>
            <a:r>
              <a:rPr lang="en-US" sz="1300">
                <a:solidFill>
                  <a:srgbClr val="E6E6FA"/>
                </a:solidFill>
                <a:latin typeface="Cascadia Code"/>
              </a:rPr>
              <a:t>&lt;</a:t>
            </a:r>
            <a:r>
              <a:rPr lang="en-US" sz="1300" err="1">
                <a:solidFill>
                  <a:srgbClr val="B166DA"/>
                </a:solidFill>
                <a:latin typeface="Cascadia Code"/>
              </a:rPr>
              <a:t>DTOEnum</a:t>
            </a:r>
            <a:r>
              <a:rPr lang="en-US" sz="1300">
                <a:solidFill>
                  <a:srgbClr val="E6E6FA"/>
                </a:solidFill>
                <a:latin typeface="Cascadia Code"/>
              </a:rPr>
              <a:t>,</a:t>
            </a:r>
            <a:r>
              <a:rPr lang="en-US" sz="1300">
                <a:solidFill>
                  <a:srgbClr val="D9E8F7"/>
                </a:solidFill>
                <a:latin typeface="Cascadia Code"/>
              </a:rPr>
              <a:t> </a:t>
            </a:r>
            <a:r>
              <a:rPr lang="en-US" sz="1300">
                <a:solidFill>
                  <a:srgbClr val="80F2F6"/>
                </a:solidFill>
                <a:latin typeface="Cascadia Code"/>
              </a:rPr>
              <a:t>List</a:t>
            </a:r>
            <a:r>
              <a:rPr lang="en-US" sz="1300">
                <a:solidFill>
                  <a:srgbClr val="E6E6FA"/>
                </a:solidFill>
                <a:latin typeface="Cascadia Code"/>
              </a:rPr>
              <a:t>&lt;</a:t>
            </a:r>
            <a:r>
              <a:rPr lang="en-US" sz="1300">
                <a:solidFill>
                  <a:srgbClr val="B166DA"/>
                </a:solidFill>
                <a:latin typeface="Cascadia Code"/>
              </a:rPr>
              <a:t>DTO</a:t>
            </a:r>
            <a:r>
              <a:rPr lang="en-US" sz="1300">
                <a:solidFill>
                  <a:srgbClr val="E6E6FA"/>
                </a:solidFill>
                <a:latin typeface="Cascadia Code"/>
              </a:rPr>
              <a:t>&gt;&gt;</a:t>
            </a:r>
            <a:r>
              <a:rPr lang="en-US" sz="1300">
                <a:solidFill>
                  <a:srgbClr val="D9E8F7"/>
                </a:solidFill>
                <a:latin typeface="Cascadia Code"/>
              </a:rPr>
              <a:t> </a:t>
            </a:r>
            <a:r>
              <a:rPr lang="en-US" sz="1300" err="1">
                <a:solidFill>
                  <a:srgbClr val="1EB540"/>
                </a:solidFill>
                <a:latin typeface="Cascadia Code"/>
              </a:rPr>
              <a:t>getContainer</a:t>
            </a:r>
            <a:r>
              <a:rPr lang="en-US" sz="1300">
                <a:solidFill>
                  <a:srgbClr val="D9E8F7"/>
                </a:solidFill>
                <a:latin typeface="Cascadia Code"/>
              </a:rPr>
              <a:t> </a:t>
            </a:r>
            <a:r>
              <a:rPr lang="en-US" sz="1300">
                <a:solidFill>
                  <a:srgbClr val="F9FAF4"/>
                </a:solidFill>
                <a:latin typeface="Cascadia Code"/>
              </a:rPr>
              <a:t>()</a:t>
            </a:r>
            <a:r>
              <a:rPr lang="en-US" sz="1300">
                <a:solidFill>
                  <a:srgbClr val="D9E8F7"/>
                </a:solidFill>
                <a:latin typeface="Cascadia Code"/>
              </a:rPr>
              <a:t> </a:t>
            </a:r>
            <a:r>
              <a:rPr lang="en-US" sz="1300">
                <a:solidFill>
                  <a:srgbClr val="F9FAF4"/>
                </a:solidFill>
                <a:latin typeface="Cascadia Code"/>
              </a:rPr>
              <a:t>{</a:t>
            </a:r>
          </a:p>
          <a:p>
            <a:pPr indent="0" algn="just">
              <a:spcBef>
                <a:spcPts val="0"/>
              </a:spcBef>
              <a:buNone/>
            </a:pPr>
            <a:r>
              <a:rPr lang="en-US" sz="1300">
                <a:solidFill>
                  <a:srgbClr val="CC6C1D"/>
                </a:solidFill>
                <a:latin typeface="Cascadia Code"/>
              </a:rPr>
              <a:t>        return</a:t>
            </a:r>
            <a:r>
              <a:rPr lang="en-US" sz="1300">
                <a:solidFill>
                  <a:srgbClr val="D9E8F7"/>
                </a:solidFill>
                <a:latin typeface="Cascadia Code"/>
              </a:rPr>
              <a:t> </a:t>
            </a:r>
            <a:r>
              <a:rPr lang="en-US" sz="1300" err="1">
                <a:solidFill>
                  <a:srgbClr val="CC6C1D"/>
                </a:solidFill>
                <a:latin typeface="Cascadia Code"/>
              </a:rPr>
              <a:t>this</a:t>
            </a:r>
            <a:r>
              <a:rPr lang="en-US" sz="1300" err="1">
                <a:solidFill>
                  <a:srgbClr val="E6E6FA"/>
                </a:solidFill>
                <a:latin typeface="Cascadia Code"/>
              </a:rPr>
              <a:t>.</a:t>
            </a:r>
            <a:r>
              <a:rPr lang="en-US" sz="1300" err="1">
                <a:solidFill>
                  <a:srgbClr val="66E1F8"/>
                </a:solidFill>
                <a:latin typeface="Cascadia Code"/>
              </a:rPr>
              <a:t>container</a:t>
            </a:r>
            <a:r>
              <a:rPr lang="en-US" sz="1300">
                <a:solidFill>
                  <a:srgbClr val="E6E6FA"/>
                </a:solidFill>
                <a:latin typeface="Cascadia Code"/>
              </a:rPr>
              <a:t>;</a:t>
            </a:r>
          </a:p>
          <a:p>
            <a:pPr indent="0" algn="just">
              <a:spcBef>
                <a:spcPts val="0"/>
              </a:spcBef>
              <a:buNone/>
            </a:pPr>
            <a:r>
              <a:rPr lang="en-US" sz="1300">
                <a:solidFill>
                  <a:srgbClr val="F9FAF4"/>
                </a:solidFill>
                <a:latin typeface="Cascadia Code"/>
              </a:rPr>
              <a:t>    }</a:t>
            </a:r>
          </a:p>
          <a:p>
            <a:pPr indent="0" algn="just">
              <a:spcBef>
                <a:spcPts val="0"/>
              </a:spcBef>
              <a:buNone/>
            </a:pPr>
            <a:r>
              <a:rPr lang="en-US" sz="1300">
                <a:solidFill>
                  <a:srgbClr val="F9FAF4"/>
                </a:solidFill>
                <a:latin typeface="Cascadia Code"/>
              </a:rPr>
              <a:t>}</a:t>
            </a:r>
          </a:p>
        </p:txBody>
      </p:sp>
    </p:spTree>
    <p:extLst>
      <p:ext uri="{BB962C8B-B14F-4D97-AF65-F5344CB8AC3E}">
        <p14:creationId xmlns:p14="http://schemas.microsoft.com/office/powerpoint/2010/main" val="2830429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1A1D7C7-53C7-2DF2-3A9A-E0BCAF75BEEF}"/>
              </a:ext>
            </a:extLst>
          </p:cNvPr>
          <p:cNvSpPr>
            <a:spLocks noGrp="1"/>
          </p:cNvSpPr>
          <p:nvPr>
            <p:ph type="ctrTitle"/>
          </p:nvPr>
        </p:nvSpPr>
        <p:spPr>
          <a:xfrm>
            <a:off x="800102" y="960594"/>
            <a:ext cx="5828114" cy="4936812"/>
          </a:xfrm>
        </p:spPr>
        <p:txBody>
          <a:bodyPr anchor="ctr">
            <a:normAutofit/>
          </a:bodyPr>
          <a:lstStyle/>
          <a:p>
            <a:pPr algn="r"/>
            <a:r>
              <a:rPr lang="es-ES"/>
              <a:t>Metodología y plan de trabajo</a:t>
            </a:r>
          </a:p>
        </p:txBody>
      </p:sp>
      <p:sp>
        <p:nvSpPr>
          <p:cNvPr id="3" name="Marcador de contenido 2">
            <a:extLst>
              <a:ext uri="{FF2B5EF4-FFF2-40B4-BE49-F238E27FC236}">
                <a16:creationId xmlns:a16="http://schemas.microsoft.com/office/drawing/2014/main" id="{75A11891-466B-5889-AE3B-04231D5C9424}"/>
              </a:ext>
            </a:extLst>
          </p:cNvPr>
          <p:cNvSpPr>
            <a:spLocks noGrp="1"/>
          </p:cNvSpPr>
          <p:nvPr>
            <p:ph type="subTitle" idx="1"/>
          </p:nvPr>
        </p:nvSpPr>
        <p:spPr>
          <a:xfrm>
            <a:off x="8002185" y="1390650"/>
            <a:ext cx="3019423" cy="4076700"/>
          </a:xfrm>
        </p:spPr>
        <p:txBody>
          <a:bodyPr vert="horz" lIns="91440" tIns="45720" rIns="91440" bIns="45720" rtlCol="0" anchor="ctr">
            <a:normAutofit/>
          </a:bodyPr>
          <a:lstStyle/>
          <a:p>
            <a:endParaRPr lang="es-ES"/>
          </a:p>
        </p:txBody>
      </p:sp>
      <p:cxnSp>
        <p:nvCxnSpPr>
          <p:cNvPr id="12" name="Straight Connector 11">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315200" y="1733549"/>
            <a:ext cx="0" cy="3390901"/>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Marcador de pie de página 3">
            <a:extLst>
              <a:ext uri="{FF2B5EF4-FFF2-40B4-BE49-F238E27FC236}">
                <a16:creationId xmlns:a16="http://schemas.microsoft.com/office/drawing/2014/main" id="{DB35FE03-DE9A-9730-B7ED-F4ED4ED5AD40}"/>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t>Equipo G41</a:t>
            </a:r>
          </a:p>
        </p:txBody>
      </p:sp>
      <p:sp>
        <p:nvSpPr>
          <p:cNvPr id="5" name="Marcador de número de diapositiva 4">
            <a:extLst>
              <a:ext uri="{FF2B5EF4-FFF2-40B4-BE49-F238E27FC236}">
                <a16:creationId xmlns:a16="http://schemas.microsoft.com/office/drawing/2014/main" id="{D93F204F-21FE-1435-2613-D62CA408A030}"/>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C3DB2ADC-AF19-4574-8C10-79B5B04FCA27}" type="slidenum">
              <a:rPr lang="en-US" smtClean="0"/>
              <a:pPr>
                <a:lnSpc>
                  <a:spcPct val="90000"/>
                </a:lnSpc>
                <a:spcAft>
                  <a:spcPts val="600"/>
                </a:spcAft>
              </a:pPr>
              <a:t>13</a:t>
            </a:fld>
            <a:endParaRPr lang="en-US"/>
          </a:p>
        </p:txBody>
      </p:sp>
    </p:spTree>
    <p:extLst>
      <p:ext uri="{BB962C8B-B14F-4D97-AF65-F5344CB8AC3E}">
        <p14:creationId xmlns:p14="http://schemas.microsoft.com/office/powerpoint/2010/main" val="3634550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052416-9FC9-1AB5-C5F6-04D4AA78F59F}"/>
              </a:ext>
            </a:extLst>
          </p:cNvPr>
          <p:cNvSpPr>
            <a:spLocks noGrp="1"/>
          </p:cNvSpPr>
          <p:nvPr>
            <p:ph type="title"/>
          </p:nvPr>
        </p:nvSpPr>
        <p:spPr/>
        <p:txBody>
          <a:bodyPr/>
          <a:lstStyle/>
          <a:p>
            <a:r>
              <a:rPr lang="es-ES"/>
              <a:t>Sprint 1</a:t>
            </a:r>
          </a:p>
        </p:txBody>
      </p:sp>
      <p:sp>
        <p:nvSpPr>
          <p:cNvPr id="7" name="Marcador de texto 6">
            <a:extLst>
              <a:ext uri="{FF2B5EF4-FFF2-40B4-BE49-F238E27FC236}">
                <a16:creationId xmlns:a16="http://schemas.microsoft.com/office/drawing/2014/main" id="{2CD8AAAE-20B2-B556-CD34-0D4DBEA56DD4}"/>
              </a:ext>
            </a:extLst>
          </p:cNvPr>
          <p:cNvSpPr>
            <a:spLocks noGrp="1"/>
          </p:cNvSpPr>
          <p:nvPr>
            <p:ph type="body" idx="1"/>
          </p:nvPr>
        </p:nvSpPr>
        <p:spPr/>
        <p:txBody>
          <a:bodyPr/>
          <a:lstStyle/>
          <a:p>
            <a:r>
              <a:rPr lang="es-ES"/>
              <a:t>PLANTEAMIENTO</a:t>
            </a:r>
          </a:p>
        </p:txBody>
      </p:sp>
      <p:sp>
        <p:nvSpPr>
          <p:cNvPr id="3" name="Marcador de contenido 2">
            <a:extLst>
              <a:ext uri="{FF2B5EF4-FFF2-40B4-BE49-F238E27FC236}">
                <a16:creationId xmlns:a16="http://schemas.microsoft.com/office/drawing/2014/main" id="{0059A9B7-7091-EE24-C3A4-4CFA496D5167}"/>
              </a:ext>
            </a:extLst>
          </p:cNvPr>
          <p:cNvSpPr>
            <a:spLocks noGrp="1"/>
          </p:cNvSpPr>
          <p:nvPr>
            <p:ph sz="half" idx="2"/>
          </p:nvPr>
        </p:nvSpPr>
        <p:spPr/>
        <p:txBody>
          <a:bodyPr vert="horz" lIns="91440" tIns="45720" rIns="91440" bIns="45720" rtlCol="0" anchor="t">
            <a:normAutofit/>
          </a:bodyPr>
          <a:lstStyle/>
          <a:p>
            <a:r>
              <a:rPr lang="es-ES"/>
              <a:t>Refinamiento de </a:t>
            </a:r>
            <a:r>
              <a:rPr lang="es-ES" err="1"/>
              <a:t>HUs</a:t>
            </a:r>
            <a:endParaRPr lang="es-ES"/>
          </a:p>
          <a:p>
            <a:r>
              <a:rPr lang="es-ES"/>
              <a:t>Primera versión de la BD</a:t>
            </a:r>
          </a:p>
          <a:p>
            <a:r>
              <a:rPr lang="es-ES"/>
              <a:t>Primera interfaz</a:t>
            </a:r>
          </a:p>
          <a:p>
            <a:r>
              <a:rPr lang="es-ES"/>
              <a:t>Desarrollo individual de </a:t>
            </a:r>
            <a:r>
              <a:rPr lang="es-ES" err="1"/>
              <a:t>HUs</a:t>
            </a:r>
            <a:endParaRPr lang="es-ES"/>
          </a:p>
          <a:p>
            <a:r>
              <a:rPr lang="es-ES"/>
              <a:t>Buena comunicación</a:t>
            </a:r>
          </a:p>
          <a:p>
            <a:endParaRPr lang="es-ES"/>
          </a:p>
        </p:txBody>
      </p:sp>
      <p:sp>
        <p:nvSpPr>
          <p:cNvPr id="8" name="Marcador de texto 7">
            <a:extLst>
              <a:ext uri="{FF2B5EF4-FFF2-40B4-BE49-F238E27FC236}">
                <a16:creationId xmlns:a16="http://schemas.microsoft.com/office/drawing/2014/main" id="{7C395835-5C2D-058A-6E95-7226DEC5F017}"/>
              </a:ext>
            </a:extLst>
          </p:cNvPr>
          <p:cNvSpPr>
            <a:spLocks noGrp="1"/>
          </p:cNvSpPr>
          <p:nvPr>
            <p:ph type="body" sz="quarter" idx="3"/>
          </p:nvPr>
        </p:nvSpPr>
        <p:spPr>
          <a:xfrm>
            <a:off x="6197885" y="645186"/>
            <a:ext cx="5183188" cy="657225"/>
          </a:xfrm>
        </p:spPr>
        <p:txBody>
          <a:bodyPr/>
          <a:lstStyle/>
          <a:p>
            <a:r>
              <a:rPr lang="es-ES"/>
              <a:t>CONCLUSIONES SPRINT REVIEW</a:t>
            </a:r>
          </a:p>
        </p:txBody>
      </p:sp>
      <p:sp>
        <p:nvSpPr>
          <p:cNvPr id="6" name="Marcador de contenido 5">
            <a:extLst>
              <a:ext uri="{FF2B5EF4-FFF2-40B4-BE49-F238E27FC236}">
                <a16:creationId xmlns:a16="http://schemas.microsoft.com/office/drawing/2014/main" id="{54735679-C316-C30C-1F62-3271B4E8F5E7}"/>
              </a:ext>
            </a:extLst>
          </p:cNvPr>
          <p:cNvSpPr>
            <a:spLocks noGrp="1"/>
          </p:cNvSpPr>
          <p:nvPr>
            <p:ph sz="quarter" idx="4"/>
          </p:nvPr>
        </p:nvSpPr>
        <p:spPr>
          <a:xfrm>
            <a:off x="6197885" y="1306424"/>
            <a:ext cx="5183188" cy="3423777"/>
          </a:xfrm>
        </p:spPr>
        <p:txBody>
          <a:bodyPr vert="horz" lIns="91440" tIns="45720" rIns="91440" bIns="45720" rtlCol="0" anchor="t">
            <a:normAutofit/>
          </a:bodyPr>
          <a:lstStyle/>
          <a:p>
            <a:r>
              <a:rPr lang="es-ES" sz="1800" err="1"/>
              <a:t>HUs</a:t>
            </a:r>
            <a:r>
              <a:rPr lang="es-ES" sz="1800"/>
              <a:t> canceladas</a:t>
            </a:r>
          </a:p>
          <a:p>
            <a:pPr lvl="1"/>
            <a:r>
              <a:rPr lang="es-ES" sz="1600"/>
              <a:t>Centrarse en la funcionalidad mínima</a:t>
            </a:r>
          </a:p>
          <a:p>
            <a:r>
              <a:rPr lang="es-ES" sz="1800"/>
              <a:t>Mayor interacción con el cliente</a:t>
            </a:r>
          </a:p>
          <a:p>
            <a:r>
              <a:rPr lang="es-ES" sz="1800"/>
              <a:t>Falta de organización en el Kanban</a:t>
            </a:r>
          </a:p>
          <a:p>
            <a:r>
              <a:rPr lang="es-ES" sz="1800"/>
              <a:t>El Kanban no debe bloquear el desarrollo del código</a:t>
            </a:r>
          </a:p>
          <a:p>
            <a:r>
              <a:rPr lang="es-ES" sz="1800"/>
              <a:t>Realizar pruebas previas a la </a:t>
            </a:r>
            <a:r>
              <a:rPr lang="es-ES" sz="1800" err="1"/>
              <a:t>Review</a:t>
            </a:r>
            <a:endParaRPr lang="es-ES" sz="1800"/>
          </a:p>
        </p:txBody>
      </p:sp>
      <p:sp>
        <p:nvSpPr>
          <p:cNvPr id="4" name="Marcador de pie de página 3">
            <a:extLst>
              <a:ext uri="{FF2B5EF4-FFF2-40B4-BE49-F238E27FC236}">
                <a16:creationId xmlns:a16="http://schemas.microsoft.com/office/drawing/2014/main" id="{97A671DD-8920-DBA1-3D9B-E0AB3F846631}"/>
              </a:ext>
            </a:extLst>
          </p:cNvPr>
          <p:cNvSpPr>
            <a:spLocks noGrp="1"/>
          </p:cNvSpPr>
          <p:nvPr>
            <p:ph type="ftr" sz="quarter" idx="11"/>
          </p:nvPr>
        </p:nvSpPr>
        <p:spPr/>
        <p:txBody>
          <a:bodyPr/>
          <a:lstStyle/>
          <a:p>
            <a:r>
              <a:rPr lang="en-US"/>
              <a:t>Equipo G41</a:t>
            </a:r>
          </a:p>
        </p:txBody>
      </p:sp>
      <p:sp>
        <p:nvSpPr>
          <p:cNvPr id="5" name="Marcador de número de diapositiva 4">
            <a:extLst>
              <a:ext uri="{FF2B5EF4-FFF2-40B4-BE49-F238E27FC236}">
                <a16:creationId xmlns:a16="http://schemas.microsoft.com/office/drawing/2014/main" id="{1FECD50C-F067-1C92-0765-857F3F6A1FE0}"/>
              </a:ext>
            </a:extLst>
          </p:cNvPr>
          <p:cNvSpPr>
            <a:spLocks noGrp="1"/>
          </p:cNvSpPr>
          <p:nvPr>
            <p:ph type="sldNum" sz="quarter" idx="12"/>
          </p:nvPr>
        </p:nvSpPr>
        <p:spPr/>
        <p:txBody>
          <a:bodyPr/>
          <a:lstStyle/>
          <a:p>
            <a:fld id="{C3DB2ADC-AF19-4574-8C10-79B5B04FCA27}" type="slidenum">
              <a:rPr lang="en-US" smtClean="0"/>
              <a:t>14</a:t>
            </a:fld>
            <a:endParaRPr lang="en-US"/>
          </a:p>
        </p:txBody>
      </p:sp>
      <p:pic>
        <p:nvPicPr>
          <p:cNvPr id="10" name="Imagen 10" descr="Gráfico, Gráfico de líneas&#10;&#10;Descripción generada automáticamente">
            <a:extLst>
              <a:ext uri="{FF2B5EF4-FFF2-40B4-BE49-F238E27FC236}">
                <a16:creationId xmlns:a16="http://schemas.microsoft.com/office/drawing/2014/main" id="{A6561546-005F-DC3C-59D6-43A6D36E4652}"/>
              </a:ext>
            </a:extLst>
          </p:cNvPr>
          <p:cNvPicPr>
            <a:picLocks noChangeAspect="1"/>
          </p:cNvPicPr>
          <p:nvPr/>
        </p:nvPicPr>
        <p:blipFill>
          <a:blip r:embed="rId2"/>
          <a:stretch>
            <a:fillRect/>
          </a:stretch>
        </p:blipFill>
        <p:spPr>
          <a:xfrm>
            <a:off x="7421368" y="4305628"/>
            <a:ext cx="2743200" cy="2236540"/>
          </a:xfrm>
          <a:prstGeom prst="rect">
            <a:avLst/>
          </a:prstGeom>
        </p:spPr>
      </p:pic>
    </p:spTree>
    <p:extLst>
      <p:ext uri="{BB962C8B-B14F-4D97-AF65-F5344CB8AC3E}">
        <p14:creationId xmlns:p14="http://schemas.microsoft.com/office/powerpoint/2010/main" val="3740220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BF2987-4A37-A9ED-1B16-784F605C8B01}"/>
              </a:ext>
            </a:extLst>
          </p:cNvPr>
          <p:cNvSpPr>
            <a:spLocks noGrp="1"/>
          </p:cNvSpPr>
          <p:nvPr>
            <p:ph type="title"/>
          </p:nvPr>
        </p:nvSpPr>
        <p:spPr/>
        <p:txBody>
          <a:bodyPr/>
          <a:lstStyle/>
          <a:p>
            <a:r>
              <a:rPr lang="es-ES"/>
              <a:t>Sprint 2</a:t>
            </a:r>
          </a:p>
        </p:txBody>
      </p:sp>
      <p:sp>
        <p:nvSpPr>
          <p:cNvPr id="6" name="Marcador de texto 5">
            <a:extLst>
              <a:ext uri="{FF2B5EF4-FFF2-40B4-BE49-F238E27FC236}">
                <a16:creationId xmlns:a16="http://schemas.microsoft.com/office/drawing/2014/main" id="{284460A9-D921-A19B-5CAA-E24BF2B28D66}"/>
              </a:ext>
            </a:extLst>
          </p:cNvPr>
          <p:cNvSpPr>
            <a:spLocks noGrp="1"/>
          </p:cNvSpPr>
          <p:nvPr>
            <p:ph type="body" idx="1"/>
          </p:nvPr>
        </p:nvSpPr>
        <p:spPr/>
        <p:txBody>
          <a:bodyPr/>
          <a:lstStyle/>
          <a:p>
            <a:r>
              <a:rPr lang="es-ES"/>
              <a:t>PLANTEAMIENTO</a:t>
            </a:r>
          </a:p>
        </p:txBody>
      </p:sp>
      <p:sp>
        <p:nvSpPr>
          <p:cNvPr id="3" name="Marcador de contenido 2">
            <a:extLst>
              <a:ext uri="{FF2B5EF4-FFF2-40B4-BE49-F238E27FC236}">
                <a16:creationId xmlns:a16="http://schemas.microsoft.com/office/drawing/2014/main" id="{9E75FF48-F4DC-B776-7011-760EAFB5A1B1}"/>
              </a:ext>
            </a:extLst>
          </p:cNvPr>
          <p:cNvSpPr>
            <a:spLocks noGrp="1"/>
          </p:cNvSpPr>
          <p:nvPr>
            <p:ph sz="half" idx="2"/>
          </p:nvPr>
        </p:nvSpPr>
        <p:spPr/>
        <p:txBody>
          <a:bodyPr vert="horz" lIns="91440" tIns="45720" rIns="91440" bIns="45720" rtlCol="0" anchor="t">
            <a:normAutofit/>
          </a:bodyPr>
          <a:lstStyle/>
          <a:p>
            <a:r>
              <a:rPr lang="es-ES"/>
              <a:t>Creación y refinamiento de </a:t>
            </a:r>
            <a:r>
              <a:rPr lang="es-ES" err="1"/>
              <a:t>HUs</a:t>
            </a:r>
            <a:endParaRPr lang="es-ES"/>
          </a:p>
          <a:p>
            <a:r>
              <a:rPr lang="es-ES"/>
              <a:t>Cambios en el </a:t>
            </a:r>
            <a:r>
              <a:rPr lang="es-ES" i="1" err="1"/>
              <a:t>backbone</a:t>
            </a:r>
            <a:r>
              <a:rPr lang="es-ES"/>
              <a:t> de la aplicación</a:t>
            </a:r>
          </a:p>
          <a:p>
            <a:r>
              <a:rPr lang="es-ES"/>
              <a:t>Desarrollo</a:t>
            </a:r>
          </a:p>
          <a:p>
            <a:r>
              <a:rPr lang="es-ES"/>
              <a:t>Grandes cambios en BD</a:t>
            </a:r>
          </a:p>
          <a:p>
            <a:endParaRPr lang="es-ES"/>
          </a:p>
        </p:txBody>
      </p:sp>
      <p:sp>
        <p:nvSpPr>
          <p:cNvPr id="7" name="Marcador de texto 6">
            <a:extLst>
              <a:ext uri="{FF2B5EF4-FFF2-40B4-BE49-F238E27FC236}">
                <a16:creationId xmlns:a16="http://schemas.microsoft.com/office/drawing/2014/main" id="{FECDEAC9-74F1-D990-C113-7376572D42B4}"/>
              </a:ext>
            </a:extLst>
          </p:cNvPr>
          <p:cNvSpPr>
            <a:spLocks noGrp="1"/>
          </p:cNvSpPr>
          <p:nvPr>
            <p:ph type="body" sz="quarter" idx="3"/>
          </p:nvPr>
        </p:nvSpPr>
        <p:spPr>
          <a:xfrm>
            <a:off x="6172200" y="747927"/>
            <a:ext cx="5183188" cy="657225"/>
          </a:xfrm>
        </p:spPr>
        <p:txBody>
          <a:bodyPr/>
          <a:lstStyle/>
          <a:p>
            <a:r>
              <a:rPr lang="es-ES"/>
              <a:t>CONCLUSIONES SPRINT REVIEW</a:t>
            </a:r>
          </a:p>
        </p:txBody>
      </p:sp>
      <p:sp>
        <p:nvSpPr>
          <p:cNvPr id="8" name="Marcador de contenido 7">
            <a:extLst>
              <a:ext uri="{FF2B5EF4-FFF2-40B4-BE49-F238E27FC236}">
                <a16:creationId xmlns:a16="http://schemas.microsoft.com/office/drawing/2014/main" id="{ABBABEBC-4E8D-8961-0CE8-AD6F3C6BB785}"/>
              </a:ext>
            </a:extLst>
          </p:cNvPr>
          <p:cNvSpPr>
            <a:spLocks noGrp="1"/>
          </p:cNvSpPr>
          <p:nvPr>
            <p:ph sz="quarter" idx="4"/>
          </p:nvPr>
        </p:nvSpPr>
        <p:spPr>
          <a:xfrm>
            <a:off x="6172200" y="1460536"/>
            <a:ext cx="5183188" cy="3423777"/>
          </a:xfrm>
        </p:spPr>
        <p:txBody>
          <a:bodyPr vert="horz" lIns="91440" tIns="45720" rIns="91440" bIns="45720" rtlCol="0" anchor="t">
            <a:normAutofit/>
          </a:bodyPr>
          <a:lstStyle/>
          <a:p>
            <a:r>
              <a:rPr lang="es-ES"/>
              <a:t>Evitar cambios de última hora</a:t>
            </a:r>
          </a:p>
          <a:p>
            <a:r>
              <a:rPr lang="es-ES"/>
              <a:t>Los cambios en la BD deben plantearse antes del desarrollo</a:t>
            </a:r>
          </a:p>
          <a:p>
            <a:r>
              <a:rPr lang="es-ES"/>
              <a:t>Muchas </a:t>
            </a:r>
            <a:r>
              <a:rPr lang="es-ES" err="1"/>
              <a:t>HUs</a:t>
            </a:r>
            <a:r>
              <a:rPr lang="es-ES"/>
              <a:t> canceladas:</a:t>
            </a:r>
          </a:p>
          <a:p>
            <a:pPr lvl="1"/>
            <a:r>
              <a:rPr lang="es-ES"/>
              <a:t>Falta de pruebas</a:t>
            </a:r>
          </a:p>
          <a:p>
            <a:pPr marL="0" indent="0">
              <a:buNone/>
            </a:pPr>
            <a:endParaRPr lang="es-ES"/>
          </a:p>
        </p:txBody>
      </p:sp>
      <p:sp>
        <p:nvSpPr>
          <p:cNvPr id="4" name="Marcador de pie de página 3">
            <a:extLst>
              <a:ext uri="{FF2B5EF4-FFF2-40B4-BE49-F238E27FC236}">
                <a16:creationId xmlns:a16="http://schemas.microsoft.com/office/drawing/2014/main" id="{C79C93B3-7314-53E4-9EB0-B8C1E48DE178}"/>
              </a:ext>
            </a:extLst>
          </p:cNvPr>
          <p:cNvSpPr>
            <a:spLocks noGrp="1"/>
          </p:cNvSpPr>
          <p:nvPr>
            <p:ph type="ftr" sz="quarter" idx="11"/>
          </p:nvPr>
        </p:nvSpPr>
        <p:spPr/>
        <p:txBody>
          <a:bodyPr/>
          <a:lstStyle/>
          <a:p>
            <a:r>
              <a:rPr lang="en-US"/>
              <a:t>Equipo G41</a:t>
            </a:r>
          </a:p>
        </p:txBody>
      </p:sp>
      <p:sp>
        <p:nvSpPr>
          <p:cNvPr id="5" name="Marcador de número de diapositiva 4">
            <a:extLst>
              <a:ext uri="{FF2B5EF4-FFF2-40B4-BE49-F238E27FC236}">
                <a16:creationId xmlns:a16="http://schemas.microsoft.com/office/drawing/2014/main" id="{7FCF40C9-AD8D-4605-5202-DF8A65755BE0}"/>
              </a:ext>
            </a:extLst>
          </p:cNvPr>
          <p:cNvSpPr>
            <a:spLocks noGrp="1"/>
          </p:cNvSpPr>
          <p:nvPr>
            <p:ph type="sldNum" sz="quarter" idx="12"/>
          </p:nvPr>
        </p:nvSpPr>
        <p:spPr/>
        <p:txBody>
          <a:bodyPr/>
          <a:lstStyle/>
          <a:p>
            <a:fld id="{C3DB2ADC-AF19-4574-8C10-79B5B04FCA27}" type="slidenum">
              <a:rPr lang="en-US" smtClean="0"/>
              <a:t>15</a:t>
            </a:fld>
            <a:endParaRPr lang="en-US"/>
          </a:p>
        </p:txBody>
      </p:sp>
      <p:pic>
        <p:nvPicPr>
          <p:cNvPr id="9" name="Imagen 9" descr="Gráfico, Gráfico de líneas&#10;&#10;Descripción generada automáticamente">
            <a:extLst>
              <a:ext uri="{FF2B5EF4-FFF2-40B4-BE49-F238E27FC236}">
                <a16:creationId xmlns:a16="http://schemas.microsoft.com/office/drawing/2014/main" id="{6788569D-BBDA-7912-76AA-EDD3E7645294}"/>
              </a:ext>
            </a:extLst>
          </p:cNvPr>
          <p:cNvPicPr>
            <a:picLocks noChangeAspect="1"/>
          </p:cNvPicPr>
          <p:nvPr/>
        </p:nvPicPr>
        <p:blipFill>
          <a:blip r:embed="rId2"/>
          <a:stretch>
            <a:fillRect/>
          </a:stretch>
        </p:blipFill>
        <p:spPr>
          <a:xfrm>
            <a:off x="7390411" y="3980037"/>
            <a:ext cx="2863065" cy="2327806"/>
          </a:xfrm>
          <a:prstGeom prst="rect">
            <a:avLst/>
          </a:prstGeom>
        </p:spPr>
      </p:pic>
    </p:spTree>
    <p:extLst>
      <p:ext uri="{BB962C8B-B14F-4D97-AF65-F5344CB8AC3E}">
        <p14:creationId xmlns:p14="http://schemas.microsoft.com/office/powerpoint/2010/main" val="2761173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64D38F-6659-4C39-7012-7E48C3FE5B82}"/>
              </a:ext>
            </a:extLst>
          </p:cNvPr>
          <p:cNvSpPr>
            <a:spLocks noGrp="1"/>
          </p:cNvSpPr>
          <p:nvPr>
            <p:ph type="title"/>
          </p:nvPr>
        </p:nvSpPr>
        <p:spPr/>
        <p:txBody>
          <a:bodyPr/>
          <a:lstStyle/>
          <a:p>
            <a:r>
              <a:rPr lang="es-ES"/>
              <a:t>Sprint 3</a:t>
            </a:r>
          </a:p>
        </p:txBody>
      </p:sp>
      <p:sp>
        <p:nvSpPr>
          <p:cNvPr id="6" name="Marcador de texto 5">
            <a:extLst>
              <a:ext uri="{FF2B5EF4-FFF2-40B4-BE49-F238E27FC236}">
                <a16:creationId xmlns:a16="http://schemas.microsoft.com/office/drawing/2014/main" id="{C1BB5F9E-8AEA-9ABE-C697-256521CD60E8}"/>
              </a:ext>
            </a:extLst>
          </p:cNvPr>
          <p:cNvSpPr>
            <a:spLocks noGrp="1"/>
          </p:cNvSpPr>
          <p:nvPr>
            <p:ph type="body" idx="1"/>
          </p:nvPr>
        </p:nvSpPr>
        <p:spPr/>
        <p:txBody>
          <a:bodyPr/>
          <a:lstStyle/>
          <a:p>
            <a:r>
              <a:rPr lang="es-ES"/>
              <a:t>PLANTEAMIENTO</a:t>
            </a:r>
          </a:p>
        </p:txBody>
      </p:sp>
      <p:sp>
        <p:nvSpPr>
          <p:cNvPr id="7" name="Marcador de texto 6">
            <a:extLst>
              <a:ext uri="{FF2B5EF4-FFF2-40B4-BE49-F238E27FC236}">
                <a16:creationId xmlns:a16="http://schemas.microsoft.com/office/drawing/2014/main" id="{08FA248B-DCA2-3A82-C7D2-B15A9D15BE9B}"/>
              </a:ext>
            </a:extLst>
          </p:cNvPr>
          <p:cNvSpPr>
            <a:spLocks noGrp="1"/>
          </p:cNvSpPr>
          <p:nvPr>
            <p:ph type="body" sz="quarter" idx="3"/>
          </p:nvPr>
        </p:nvSpPr>
        <p:spPr/>
        <p:txBody>
          <a:bodyPr/>
          <a:lstStyle/>
          <a:p>
            <a:r>
              <a:rPr lang="es-ES"/>
              <a:t>CONCLUSIONES SPRINT REVIEW</a:t>
            </a:r>
          </a:p>
        </p:txBody>
      </p:sp>
      <p:sp>
        <p:nvSpPr>
          <p:cNvPr id="8" name="Marcador de contenido 7">
            <a:extLst>
              <a:ext uri="{FF2B5EF4-FFF2-40B4-BE49-F238E27FC236}">
                <a16:creationId xmlns:a16="http://schemas.microsoft.com/office/drawing/2014/main" id="{1045D336-B9C3-6290-B883-A9DA4487B611}"/>
              </a:ext>
            </a:extLst>
          </p:cNvPr>
          <p:cNvSpPr>
            <a:spLocks noGrp="1"/>
          </p:cNvSpPr>
          <p:nvPr>
            <p:ph sz="quarter" idx="4"/>
          </p:nvPr>
        </p:nvSpPr>
        <p:spPr/>
        <p:txBody>
          <a:bodyPr vert="horz" lIns="91440" tIns="45720" rIns="91440" bIns="45720" rtlCol="0" anchor="t">
            <a:normAutofit/>
          </a:bodyPr>
          <a:lstStyle/>
          <a:p>
            <a:r>
              <a:rPr lang="es-ES"/>
              <a:t>Fallos en funcionalidades mínimas</a:t>
            </a:r>
          </a:p>
          <a:p>
            <a:r>
              <a:rPr lang="es-ES"/>
              <a:t>Realizar pruebas</a:t>
            </a:r>
          </a:p>
          <a:p>
            <a:endParaRPr lang="es-ES"/>
          </a:p>
          <a:p>
            <a:endParaRPr lang="es-ES"/>
          </a:p>
        </p:txBody>
      </p:sp>
      <p:sp>
        <p:nvSpPr>
          <p:cNvPr id="4" name="Marcador de pie de página 3">
            <a:extLst>
              <a:ext uri="{FF2B5EF4-FFF2-40B4-BE49-F238E27FC236}">
                <a16:creationId xmlns:a16="http://schemas.microsoft.com/office/drawing/2014/main" id="{C5A8DB7A-22EA-BF2B-62E4-8762AE1D3D0B}"/>
              </a:ext>
            </a:extLst>
          </p:cNvPr>
          <p:cNvSpPr>
            <a:spLocks noGrp="1"/>
          </p:cNvSpPr>
          <p:nvPr>
            <p:ph type="ftr" sz="quarter" idx="11"/>
          </p:nvPr>
        </p:nvSpPr>
        <p:spPr/>
        <p:txBody>
          <a:bodyPr/>
          <a:lstStyle/>
          <a:p>
            <a:r>
              <a:rPr lang="en-US"/>
              <a:t>Equipo G41</a:t>
            </a:r>
          </a:p>
        </p:txBody>
      </p:sp>
      <p:sp>
        <p:nvSpPr>
          <p:cNvPr id="5" name="Marcador de número de diapositiva 4">
            <a:extLst>
              <a:ext uri="{FF2B5EF4-FFF2-40B4-BE49-F238E27FC236}">
                <a16:creationId xmlns:a16="http://schemas.microsoft.com/office/drawing/2014/main" id="{2E023E37-C206-372D-B9E1-99F35CCFB6FD}"/>
              </a:ext>
            </a:extLst>
          </p:cNvPr>
          <p:cNvSpPr>
            <a:spLocks noGrp="1"/>
          </p:cNvSpPr>
          <p:nvPr>
            <p:ph type="sldNum" sz="quarter" idx="12"/>
          </p:nvPr>
        </p:nvSpPr>
        <p:spPr/>
        <p:txBody>
          <a:bodyPr/>
          <a:lstStyle/>
          <a:p>
            <a:fld id="{C3DB2ADC-AF19-4574-8C10-79B5B04FCA27}" type="slidenum">
              <a:rPr lang="en-US" smtClean="0"/>
              <a:t>16</a:t>
            </a:fld>
            <a:endParaRPr lang="en-US"/>
          </a:p>
        </p:txBody>
      </p:sp>
      <p:pic>
        <p:nvPicPr>
          <p:cNvPr id="12" name="Imagen 12" descr="Gráfico, Gráfico de líneas&#10;&#10;Descripción generada automáticamente">
            <a:extLst>
              <a:ext uri="{FF2B5EF4-FFF2-40B4-BE49-F238E27FC236}">
                <a16:creationId xmlns:a16="http://schemas.microsoft.com/office/drawing/2014/main" id="{64B65782-70DF-D6AB-30F8-77B067076E70}"/>
              </a:ext>
            </a:extLst>
          </p:cNvPr>
          <p:cNvPicPr>
            <a:picLocks noGrp="1" noChangeAspect="1"/>
          </p:cNvPicPr>
          <p:nvPr>
            <p:ph sz="half" idx="2"/>
          </p:nvPr>
        </p:nvPicPr>
        <p:blipFill>
          <a:blip r:embed="rId2"/>
          <a:stretch>
            <a:fillRect/>
          </a:stretch>
        </p:blipFill>
        <p:spPr>
          <a:xfrm>
            <a:off x="7210839" y="4063865"/>
            <a:ext cx="3104831" cy="2523700"/>
          </a:xfrm>
        </p:spPr>
      </p:pic>
      <p:sp>
        <p:nvSpPr>
          <p:cNvPr id="13" name="CuadroTexto 12">
            <a:extLst>
              <a:ext uri="{FF2B5EF4-FFF2-40B4-BE49-F238E27FC236}">
                <a16:creationId xmlns:a16="http://schemas.microsoft.com/office/drawing/2014/main" id="{109E8261-3081-3066-7BDF-D097FFDDE1E6}"/>
              </a:ext>
            </a:extLst>
          </p:cNvPr>
          <p:cNvSpPr txBox="1"/>
          <p:nvPr/>
        </p:nvSpPr>
        <p:spPr>
          <a:xfrm>
            <a:off x="659258" y="2431550"/>
            <a:ext cx="4888786" cy="22249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200000"/>
              </a:lnSpc>
              <a:buFont typeface="Arial"/>
              <a:buChar char="•"/>
            </a:pPr>
            <a:r>
              <a:rPr lang="es-ES"/>
              <a:t>Muchos cambios en la BD </a:t>
            </a:r>
          </a:p>
          <a:p>
            <a:pPr marL="285750" indent="-285750">
              <a:lnSpc>
                <a:spcPct val="200000"/>
              </a:lnSpc>
              <a:buFont typeface="Arial,Sans-Serif"/>
              <a:buChar char="•"/>
            </a:pPr>
            <a:r>
              <a:rPr lang="es-ES"/>
              <a:t>Redacción de </a:t>
            </a:r>
            <a:r>
              <a:rPr lang="es-ES" err="1"/>
              <a:t>HUs</a:t>
            </a:r>
            <a:r>
              <a:rPr lang="es-ES"/>
              <a:t> en el </a:t>
            </a:r>
            <a:r>
              <a:rPr lang="es-ES" err="1"/>
              <a:t>KanBan</a:t>
            </a:r>
            <a:endParaRPr lang="es-ES"/>
          </a:p>
          <a:p>
            <a:pPr marL="285750" indent="-285750">
              <a:lnSpc>
                <a:spcPct val="200000"/>
              </a:lnSpc>
              <a:buFont typeface="Arial"/>
              <a:buChar char="•"/>
            </a:pPr>
            <a:r>
              <a:rPr lang="es-ES"/>
              <a:t>Elaboración de </a:t>
            </a:r>
            <a:r>
              <a:rPr lang="es-ES" err="1"/>
              <a:t>HUs</a:t>
            </a:r>
            <a:r>
              <a:rPr lang="es-ES"/>
              <a:t> complejas</a:t>
            </a:r>
          </a:p>
          <a:p>
            <a:pPr marL="285750" indent="-285750">
              <a:lnSpc>
                <a:spcPct val="200000"/>
              </a:lnSpc>
              <a:buFont typeface="Arial"/>
              <a:buChar char="•"/>
            </a:pPr>
            <a:r>
              <a:rPr lang="es-ES"/>
              <a:t>Base estable</a:t>
            </a:r>
          </a:p>
        </p:txBody>
      </p:sp>
    </p:spTree>
    <p:extLst>
      <p:ext uri="{BB962C8B-B14F-4D97-AF65-F5344CB8AC3E}">
        <p14:creationId xmlns:p14="http://schemas.microsoft.com/office/powerpoint/2010/main" val="2811387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DF35DD0-E034-2249-C0BE-F5BD8994660C}"/>
              </a:ext>
            </a:extLst>
          </p:cNvPr>
          <p:cNvSpPr>
            <a:spLocks noGrp="1"/>
          </p:cNvSpPr>
          <p:nvPr>
            <p:ph type="ctrTitle"/>
          </p:nvPr>
        </p:nvSpPr>
        <p:spPr>
          <a:xfrm>
            <a:off x="800102" y="960594"/>
            <a:ext cx="5828114" cy="4936812"/>
          </a:xfrm>
        </p:spPr>
        <p:txBody>
          <a:bodyPr anchor="ctr">
            <a:normAutofit/>
          </a:bodyPr>
          <a:lstStyle/>
          <a:p>
            <a:pPr algn="r"/>
            <a:r>
              <a:rPr lang="es-ES"/>
              <a:t>Entorno tecnológico empleado</a:t>
            </a:r>
          </a:p>
        </p:txBody>
      </p:sp>
      <p:sp>
        <p:nvSpPr>
          <p:cNvPr id="3" name="Marcador de texto 2">
            <a:extLst>
              <a:ext uri="{FF2B5EF4-FFF2-40B4-BE49-F238E27FC236}">
                <a16:creationId xmlns:a16="http://schemas.microsoft.com/office/drawing/2014/main" id="{D653AAD5-A27C-C48F-7990-9D47BFC09EB8}"/>
              </a:ext>
            </a:extLst>
          </p:cNvPr>
          <p:cNvSpPr>
            <a:spLocks noGrp="1"/>
          </p:cNvSpPr>
          <p:nvPr>
            <p:ph type="subTitle" idx="1"/>
          </p:nvPr>
        </p:nvSpPr>
        <p:spPr>
          <a:xfrm>
            <a:off x="8002185" y="1390650"/>
            <a:ext cx="3019423" cy="4076700"/>
          </a:xfrm>
        </p:spPr>
        <p:txBody>
          <a:bodyPr anchor="ctr">
            <a:normAutofit/>
          </a:bodyPr>
          <a:lstStyle/>
          <a:p>
            <a:endParaRPr lang="es-ES"/>
          </a:p>
        </p:txBody>
      </p:sp>
      <p:cxnSp>
        <p:nvCxnSpPr>
          <p:cNvPr id="15" name="Straight Connector 14">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315200" y="1733549"/>
            <a:ext cx="0" cy="3390901"/>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Marcador de pie de página 6">
            <a:extLst>
              <a:ext uri="{FF2B5EF4-FFF2-40B4-BE49-F238E27FC236}">
                <a16:creationId xmlns:a16="http://schemas.microsoft.com/office/drawing/2014/main" id="{B6D7B06B-A6EC-3C96-147F-0D10E54F3496}"/>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t>Equipo G41</a:t>
            </a:r>
          </a:p>
        </p:txBody>
      </p:sp>
      <p:sp>
        <p:nvSpPr>
          <p:cNvPr id="8" name="Marcador de número de diapositiva 7">
            <a:extLst>
              <a:ext uri="{FF2B5EF4-FFF2-40B4-BE49-F238E27FC236}">
                <a16:creationId xmlns:a16="http://schemas.microsoft.com/office/drawing/2014/main" id="{40DD3D2E-317E-2EE1-B681-86F7A79A59A7}"/>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C3DB2ADC-AF19-4574-8C10-79B5B04FCA27}" type="slidenum">
              <a:rPr lang="en-US" smtClean="0"/>
              <a:pPr>
                <a:lnSpc>
                  <a:spcPct val="90000"/>
                </a:lnSpc>
                <a:spcAft>
                  <a:spcPts val="600"/>
                </a:spcAft>
              </a:pPr>
              <a:t>17</a:t>
            </a:fld>
            <a:endParaRPr lang="en-US"/>
          </a:p>
        </p:txBody>
      </p:sp>
    </p:spTree>
    <p:extLst>
      <p:ext uri="{BB962C8B-B14F-4D97-AF65-F5344CB8AC3E}">
        <p14:creationId xmlns:p14="http://schemas.microsoft.com/office/powerpoint/2010/main" val="312085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39D05C-FC65-2DA0-D014-3AFF7BB184B9}"/>
              </a:ext>
            </a:extLst>
          </p:cNvPr>
          <p:cNvSpPr>
            <a:spLocks noGrp="1"/>
          </p:cNvSpPr>
          <p:nvPr>
            <p:ph type="title"/>
          </p:nvPr>
        </p:nvSpPr>
        <p:spPr/>
        <p:txBody>
          <a:bodyPr/>
          <a:lstStyle/>
          <a:p>
            <a:r>
              <a:rPr lang="es-ES" err="1"/>
              <a:t>Github</a:t>
            </a:r>
          </a:p>
        </p:txBody>
      </p:sp>
      <p:sp>
        <p:nvSpPr>
          <p:cNvPr id="3" name="Marcador de contenido 2">
            <a:extLst>
              <a:ext uri="{FF2B5EF4-FFF2-40B4-BE49-F238E27FC236}">
                <a16:creationId xmlns:a16="http://schemas.microsoft.com/office/drawing/2014/main" id="{D0966682-49AA-4DEA-5C2C-AACF6ED9084A}"/>
              </a:ext>
            </a:extLst>
          </p:cNvPr>
          <p:cNvSpPr>
            <a:spLocks noGrp="1"/>
          </p:cNvSpPr>
          <p:nvPr>
            <p:ph idx="1"/>
          </p:nvPr>
        </p:nvSpPr>
        <p:spPr>
          <a:xfrm>
            <a:off x="700635" y="2207508"/>
            <a:ext cx="10691265" cy="3636088"/>
          </a:xfrm>
        </p:spPr>
        <p:txBody>
          <a:bodyPr vert="horz" lIns="91440" tIns="45720" rIns="91440" bIns="45720" rtlCol="0" anchor="t">
            <a:normAutofit/>
          </a:bodyPr>
          <a:lstStyle/>
          <a:p>
            <a:pPr>
              <a:lnSpc>
                <a:spcPct val="250000"/>
              </a:lnSpc>
            </a:pPr>
            <a:r>
              <a:rPr lang="es-ES"/>
              <a:t>Uso de </a:t>
            </a:r>
            <a:r>
              <a:rPr lang="es-ES" err="1"/>
              <a:t>Pull</a:t>
            </a:r>
            <a:r>
              <a:rPr lang="es-ES"/>
              <a:t> </a:t>
            </a:r>
            <a:r>
              <a:rPr lang="es-ES" err="1"/>
              <a:t>Requests</a:t>
            </a:r>
          </a:p>
          <a:p>
            <a:pPr>
              <a:lnSpc>
                <a:spcPct val="250000"/>
              </a:lnSpc>
            </a:pPr>
            <a:r>
              <a:rPr lang="es-ES"/>
              <a:t>Terminal de Linux</a:t>
            </a:r>
          </a:p>
        </p:txBody>
      </p:sp>
      <p:sp>
        <p:nvSpPr>
          <p:cNvPr id="4" name="Marcador de pie de página 3">
            <a:extLst>
              <a:ext uri="{FF2B5EF4-FFF2-40B4-BE49-F238E27FC236}">
                <a16:creationId xmlns:a16="http://schemas.microsoft.com/office/drawing/2014/main" id="{93E71F51-1EBC-581C-3A6C-DE2777595724}"/>
              </a:ext>
            </a:extLst>
          </p:cNvPr>
          <p:cNvSpPr>
            <a:spLocks noGrp="1"/>
          </p:cNvSpPr>
          <p:nvPr>
            <p:ph type="ftr" sz="quarter" idx="11"/>
          </p:nvPr>
        </p:nvSpPr>
        <p:spPr/>
        <p:txBody>
          <a:bodyPr/>
          <a:lstStyle/>
          <a:p>
            <a:r>
              <a:rPr lang="en-US"/>
              <a:t>Equipo G41</a:t>
            </a:r>
          </a:p>
        </p:txBody>
      </p:sp>
      <p:sp>
        <p:nvSpPr>
          <p:cNvPr id="5" name="Marcador de número de diapositiva 4">
            <a:extLst>
              <a:ext uri="{FF2B5EF4-FFF2-40B4-BE49-F238E27FC236}">
                <a16:creationId xmlns:a16="http://schemas.microsoft.com/office/drawing/2014/main" id="{8B158E29-106B-6A56-701A-7DD7B25CF11F}"/>
              </a:ext>
            </a:extLst>
          </p:cNvPr>
          <p:cNvSpPr>
            <a:spLocks noGrp="1"/>
          </p:cNvSpPr>
          <p:nvPr>
            <p:ph type="sldNum" sz="quarter" idx="12"/>
          </p:nvPr>
        </p:nvSpPr>
        <p:spPr/>
        <p:txBody>
          <a:bodyPr/>
          <a:lstStyle/>
          <a:p>
            <a:fld id="{C3DB2ADC-AF19-4574-8C10-79B5B04FCA27}" type="slidenum">
              <a:rPr lang="en-US" smtClean="0"/>
              <a:t>18</a:t>
            </a:fld>
            <a:endParaRPr lang="en-US"/>
          </a:p>
        </p:txBody>
      </p:sp>
      <p:pic>
        <p:nvPicPr>
          <p:cNvPr id="6" name="Imagen 6" descr="Diagrama&#10;&#10;Descripción generada automáticamente">
            <a:extLst>
              <a:ext uri="{FF2B5EF4-FFF2-40B4-BE49-F238E27FC236}">
                <a16:creationId xmlns:a16="http://schemas.microsoft.com/office/drawing/2014/main" id="{BF89516A-CE03-841E-E516-E824763F3547}"/>
              </a:ext>
            </a:extLst>
          </p:cNvPr>
          <p:cNvPicPr>
            <a:picLocks noChangeAspect="1"/>
          </p:cNvPicPr>
          <p:nvPr/>
        </p:nvPicPr>
        <p:blipFill>
          <a:blip r:embed="rId2"/>
          <a:stretch>
            <a:fillRect/>
          </a:stretch>
        </p:blipFill>
        <p:spPr>
          <a:xfrm>
            <a:off x="4953679" y="1894182"/>
            <a:ext cx="3393896" cy="801093"/>
          </a:xfrm>
          <a:prstGeom prst="rect">
            <a:avLst/>
          </a:prstGeom>
        </p:spPr>
      </p:pic>
      <p:pic>
        <p:nvPicPr>
          <p:cNvPr id="9" name="Imagen 9">
            <a:extLst>
              <a:ext uri="{FF2B5EF4-FFF2-40B4-BE49-F238E27FC236}">
                <a16:creationId xmlns:a16="http://schemas.microsoft.com/office/drawing/2014/main" id="{29D21A05-E569-1817-9ED6-1D878271F31C}"/>
              </a:ext>
            </a:extLst>
          </p:cNvPr>
          <p:cNvPicPr>
            <a:picLocks noChangeAspect="1"/>
          </p:cNvPicPr>
          <p:nvPr/>
        </p:nvPicPr>
        <p:blipFill>
          <a:blip r:embed="rId3"/>
          <a:stretch>
            <a:fillRect/>
          </a:stretch>
        </p:blipFill>
        <p:spPr>
          <a:xfrm>
            <a:off x="4952010" y="2699312"/>
            <a:ext cx="5375563" cy="449972"/>
          </a:xfrm>
          <a:prstGeom prst="rect">
            <a:avLst/>
          </a:prstGeom>
        </p:spPr>
      </p:pic>
    </p:spTree>
    <p:extLst>
      <p:ext uri="{BB962C8B-B14F-4D97-AF65-F5344CB8AC3E}">
        <p14:creationId xmlns:p14="http://schemas.microsoft.com/office/powerpoint/2010/main" val="3888064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346D31-5A3A-D1FE-9785-CFFEAB7E3640}"/>
              </a:ext>
            </a:extLst>
          </p:cNvPr>
          <p:cNvSpPr>
            <a:spLocks noGrp="1"/>
          </p:cNvSpPr>
          <p:nvPr>
            <p:ph type="title"/>
          </p:nvPr>
        </p:nvSpPr>
        <p:spPr/>
        <p:txBody>
          <a:bodyPr/>
          <a:lstStyle/>
          <a:p>
            <a:r>
              <a:rPr lang="es-ES"/>
              <a:t>Frecuencia del código</a:t>
            </a:r>
          </a:p>
        </p:txBody>
      </p:sp>
      <p:pic>
        <p:nvPicPr>
          <p:cNvPr id="6" name="Imagen 6" descr="Gráfico&#10;&#10;Descripción generada automáticamente">
            <a:extLst>
              <a:ext uri="{FF2B5EF4-FFF2-40B4-BE49-F238E27FC236}">
                <a16:creationId xmlns:a16="http://schemas.microsoft.com/office/drawing/2014/main" id="{75053530-1088-25F7-F9D2-67CE8AAE96C0}"/>
              </a:ext>
            </a:extLst>
          </p:cNvPr>
          <p:cNvPicPr>
            <a:picLocks noGrp="1" noChangeAspect="1"/>
          </p:cNvPicPr>
          <p:nvPr>
            <p:ph idx="1"/>
          </p:nvPr>
        </p:nvPicPr>
        <p:blipFill>
          <a:blip r:embed="rId2"/>
          <a:stretch>
            <a:fillRect/>
          </a:stretch>
        </p:blipFill>
        <p:spPr>
          <a:xfrm>
            <a:off x="1532226" y="2224076"/>
            <a:ext cx="4486550" cy="2548740"/>
          </a:xfrm>
        </p:spPr>
      </p:pic>
      <p:sp>
        <p:nvSpPr>
          <p:cNvPr id="4" name="Marcador de pie de página 3">
            <a:extLst>
              <a:ext uri="{FF2B5EF4-FFF2-40B4-BE49-F238E27FC236}">
                <a16:creationId xmlns:a16="http://schemas.microsoft.com/office/drawing/2014/main" id="{F116BBE8-E952-4F19-9C9E-4A3A6FA9AC62}"/>
              </a:ext>
            </a:extLst>
          </p:cNvPr>
          <p:cNvSpPr>
            <a:spLocks noGrp="1"/>
          </p:cNvSpPr>
          <p:nvPr>
            <p:ph type="ftr" sz="quarter" idx="11"/>
          </p:nvPr>
        </p:nvSpPr>
        <p:spPr/>
        <p:txBody>
          <a:bodyPr/>
          <a:lstStyle/>
          <a:p>
            <a:r>
              <a:rPr lang="en-US"/>
              <a:t>Equipo G41</a:t>
            </a:r>
          </a:p>
        </p:txBody>
      </p:sp>
      <p:sp>
        <p:nvSpPr>
          <p:cNvPr id="5" name="Marcador de número de diapositiva 4">
            <a:extLst>
              <a:ext uri="{FF2B5EF4-FFF2-40B4-BE49-F238E27FC236}">
                <a16:creationId xmlns:a16="http://schemas.microsoft.com/office/drawing/2014/main" id="{FB554D5A-FE8F-BA40-6CE8-FAFE061F3BD9}"/>
              </a:ext>
            </a:extLst>
          </p:cNvPr>
          <p:cNvSpPr>
            <a:spLocks noGrp="1"/>
          </p:cNvSpPr>
          <p:nvPr>
            <p:ph type="sldNum" sz="quarter" idx="12"/>
          </p:nvPr>
        </p:nvSpPr>
        <p:spPr/>
        <p:txBody>
          <a:bodyPr/>
          <a:lstStyle/>
          <a:p>
            <a:fld id="{C3DB2ADC-AF19-4574-8C10-79B5B04FCA27}" type="slidenum">
              <a:rPr lang="en-US" smtClean="0"/>
              <a:t>19</a:t>
            </a:fld>
            <a:endParaRPr lang="en-US"/>
          </a:p>
        </p:txBody>
      </p:sp>
      <p:pic>
        <p:nvPicPr>
          <p:cNvPr id="3" name="Imagen 6" descr="Gráfico&#10;&#10;Descripción generada automáticamente">
            <a:extLst>
              <a:ext uri="{FF2B5EF4-FFF2-40B4-BE49-F238E27FC236}">
                <a16:creationId xmlns:a16="http://schemas.microsoft.com/office/drawing/2014/main" id="{65F7C0E0-8A7A-18A7-6401-87E3465B38C7}"/>
              </a:ext>
            </a:extLst>
          </p:cNvPr>
          <p:cNvPicPr>
            <a:picLocks noChangeAspect="1"/>
          </p:cNvPicPr>
          <p:nvPr/>
        </p:nvPicPr>
        <p:blipFill>
          <a:blip r:embed="rId3"/>
          <a:stretch>
            <a:fillRect/>
          </a:stretch>
        </p:blipFill>
        <p:spPr>
          <a:xfrm>
            <a:off x="7038477" y="1449545"/>
            <a:ext cx="4034973" cy="4086731"/>
          </a:xfrm>
          <a:prstGeom prst="rect">
            <a:avLst/>
          </a:prstGeom>
        </p:spPr>
      </p:pic>
    </p:spTree>
    <p:extLst>
      <p:ext uri="{BB962C8B-B14F-4D97-AF65-F5344CB8AC3E}">
        <p14:creationId xmlns:p14="http://schemas.microsoft.com/office/powerpoint/2010/main" val="1662420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EDF86D-0637-2F4D-794E-11171177A85C}"/>
              </a:ext>
            </a:extLst>
          </p:cNvPr>
          <p:cNvSpPr>
            <a:spLocks noGrp="1"/>
          </p:cNvSpPr>
          <p:nvPr>
            <p:ph type="title"/>
          </p:nvPr>
        </p:nvSpPr>
        <p:spPr/>
        <p:txBody>
          <a:bodyPr/>
          <a:lstStyle/>
          <a:p>
            <a:r>
              <a:rPr lang="es-ES"/>
              <a:t>ÍNDICE</a:t>
            </a:r>
          </a:p>
        </p:txBody>
      </p:sp>
      <p:sp>
        <p:nvSpPr>
          <p:cNvPr id="3" name="Marcador de contenido 2">
            <a:extLst>
              <a:ext uri="{FF2B5EF4-FFF2-40B4-BE49-F238E27FC236}">
                <a16:creationId xmlns:a16="http://schemas.microsoft.com/office/drawing/2014/main" id="{DA8EEC29-0966-E722-1BE5-AEA481EE2175}"/>
              </a:ext>
            </a:extLst>
          </p:cNvPr>
          <p:cNvSpPr>
            <a:spLocks noGrp="1"/>
          </p:cNvSpPr>
          <p:nvPr>
            <p:ph sz="half" idx="1"/>
          </p:nvPr>
        </p:nvSpPr>
        <p:spPr/>
        <p:txBody>
          <a:bodyPr vert="horz" lIns="91440" tIns="45720" rIns="91440" bIns="45720" rtlCol="0" anchor="t">
            <a:normAutofit lnSpcReduction="10000"/>
          </a:bodyPr>
          <a:lstStyle/>
          <a:p>
            <a:r>
              <a:rPr lang="es-ES"/>
              <a:t>Software desarrollado</a:t>
            </a:r>
          </a:p>
          <a:p>
            <a:pPr lvl="1"/>
            <a:r>
              <a:rPr lang="es-ES"/>
              <a:t>Funcionalidades implementadas</a:t>
            </a:r>
          </a:p>
          <a:p>
            <a:pPr lvl="1"/>
            <a:r>
              <a:rPr lang="es-ES"/>
              <a:t>MVC – Nuestro propio modelo</a:t>
            </a:r>
          </a:p>
          <a:p>
            <a:pPr lvl="1"/>
            <a:r>
              <a:rPr lang="es-ES"/>
              <a:t>Mapa de navegación</a:t>
            </a:r>
          </a:p>
          <a:p>
            <a:pPr lvl="1"/>
            <a:r>
              <a:rPr lang="es-ES" err="1"/>
              <a:t>DTOs</a:t>
            </a:r>
          </a:p>
          <a:p>
            <a:r>
              <a:rPr lang="es-ES"/>
              <a:t>Metodología y plan de trabajo</a:t>
            </a:r>
          </a:p>
          <a:p>
            <a:r>
              <a:rPr lang="es-ES"/>
              <a:t>Entorno tecnológico</a:t>
            </a:r>
          </a:p>
          <a:p>
            <a:pPr lvl="1"/>
            <a:r>
              <a:rPr lang="es-ES" err="1"/>
              <a:t>Github</a:t>
            </a:r>
            <a:endParaRPr lang="es-ES"/>
          </a:p>
          <a:p>
            <a:pPr lvl="1"/>
            <a:r>
              <a:rPr lang="es-ES" err="1"/>
              <a:t>VSCode</a:t>
            </a:r>
            <a:endParaRPr lang="es-ES"/>
          </a:p>
          <a:p>
            <a:endParaRPr lang="es-ES"/>
          </a:p>
          <a:p>
            <a:pPr lvl="1"/>
            <a:endParaRPr lang="es-ES"/>
          </a:p>
          <a:p>
            <a:endParaRPr lang="es-ES"/>
          </a:p>
          <a:p>
            <a:endParaRPr lang="es-ES"/>
          </a:p>
        </p:txBody>
      </p:sp>
      <p:sp>
        <p:nvSpPr>
          <p:cNvPr id="6" name="Marcador de contenido 5">
            <a:extLst>
              <a:ext uri="{FF2B5EF4-FFF2-40B4-BE49-F238E27FC236}">
                <a16:creationId xmlns:a16="http://schemas.microsoft.com/office/drawing/2014/main" id="{5C0144A6-4096-249C-5216-05CCD1159F07}"/>
              </a:ext>
            </a:extLst>
          </p:cNvPr>
          <p:cNvSpPr>
            <a:spLocks noGrp="1"/>
          </p:cNvSpPr>
          <p:nvPr>
            <p:ph sz="half" idx="2"/>
          </p:nvPr>
        </p:nvSpPr>
        <p:spPr>
          <a:xfrm>
            <a:off x="6095144" y="1623538"/>
            <a:ext cx="5219700" cy="3844414"/>
          </a:xfrm>
        </p:spPr>
        <p:txBody>
          <a:bodyPr vert="horz" lIns="91440" tIns="45720" rIns="91440" bIns="45720" rtlCol="0" anchor="t">
            <a:noAutofit/>
          </a:bodyPr>
          <a:lstStyle/>
          <a:p>
            <a:pPr marL="0" indent="0">
              <a:buNone/>
            </a:pPr>
            <a:endParaRPr lang="es-ES"/>
          </a:p>
          <a:p>
            <a:r>
              <a:rPr lang="es-ES" sz="2200"/>
              <a:t>Kanban e interacción</a:t>
            </a:r>
          </a:p>
          <a:p>
            <a:pPr lvl="1"/>
            <a:r>
              <a:rPr lang="es-ES" sz="1900"/>
              <a:t>Desarrollo de los </a:t>
            </a:r>
            <a:r>
              <a:rPr lang="es-ES" sz="1900" err="1"/>
              <a:t>sprints</a:t>
            </a:r>
            <a:endParaRPr lang="es-ES" sz="1900"/>
          </a:p>
          <a:p>
            <a:pPr lvl="1"/>
            <a:r>
              <a:rPr lang="es-ES" sz="1900"/>
              <a:t>Interacción con el cliente</a:t>
            </a:r>
          </a:p>
          <a:p>
            <a:r>
              <a:rPr lang="es-ES" sz="2200"/>
              <a:t>Experiencia</a:t>
            </a:r>
          </a:p>
          <a:p>
            <a:pPr lvl="1"/>
            <a:r>
              <a:rPr lang="es-ES" sz="1900"/>
              <a:t>Problemas</a:t>
            </a:r>
          </a:p>
          <a:p>
            <a:pPr lvl="1"/>
            <a:r>
              <a:rPr lang="es-ES" sz="1900"/>
              <a:t>Valorando lo aprendido</a:t>
            </a:r>
          </a:p>
          <a:p>
            <a:pPr lvl="1"/>
            <a:r>
              <a:rPr lang="es-ES" sz="1900"/>
              <a:t>Aspectos a mejorar</a:t>
            </a:r>
          </a:p>
          <a:p>
            <a:r>
              <a:rPr lang="es-ES" sz="2200"/>
              <a:t>Conclusiones</a:t>
            </a:r>
          </a:p>
        </p:txBody>
      </p:sp>
      <p:sp>
        <p:nvSpPr>
          <p:cNvPr id="4" name="Marcador de pie de página 3">
            <a:extLst>
              <a:ext uri="{FF2B5EF4-FFF2-40B4-BE49-F238E27FC236}">
                <a16:creationId xmlns:a16="http://schemas.microsoft.com/office/drawing/2014/main" id="{47F2CCE1-E14C-FF71-BF7A-E1C929C6B701}"/>
              </a:ext>
            </a:extLst>
          </p:cNvPr>
          <p:cNvSpPr>
            <a:spLocks noGrp="1"/>
          </p:cNvSpPr>
          <p:nvPr>
            <p:ph type="ftr" sz="quarter" idx="11"/>
          </p:nvPr>
        </p:nvSpPr>
        <p:spPr/>
        <p:txBody>
          <a:bodyPr/>
          <a:lstStyle/>
          <a:p>
            <a:r>
              <a:rPr lang="en-US"/>
              <a:t>Equipo G41</a:t>
            </a:r>
          </a:p>
        </p:txBody>
      </p:sp>
      <p:sp>
        <p:nvSpPr>
          <p:cNvPr id="5" name="Marcador de número de diapositiva 4">
            <a:extLst>
              <a:ext uri="{FF2B5EF4-FFF2-40B4-BE49-F238E27FC236}">
                <a16:creationId xmlns:a16="http://schemas.microsoft.com/office/drawing/2014/main" id="{1FEC4EC1-3D54-F2DE-6587-48A4EFF80D59}"/>
              </a:ext>
            </a:extLst>
          </p:cNvPr>
          <p:cNvSpPr>
            <a:spLocks noGrp="1"/>
          </p:cNvSpPr>
          <p:nvPr>
            <p:ph type="sldNum" sz="quarter" idx="12"/>
          </p:nvPr>
        </p:nvSpPr>
        <p:spPr/>
        <p:txBody>
          <a:bodyPr/>
          <a:lstStyle/>
          <a:p>
            <a:fld id="{C3DB2ADC-AF19-4574-8C10-79B5B04FCA27}" type="slidenum">
              <a:rPr lang="en-US" smtClean="0"/>
              <a:t>2</a:t>
            </a:fld>
            <a:endParaRPr lang="en-US"/>
          </a:p>
        </p:txBody>
      </p:sp>
    </p:spTree>
    <p:extLst>
      <p:ext uri="{BB962C8B-B14F-4D97-AF65-F5344CB8AC3E}">
        <p14:creationId xmlns:p14="http://schemas.microsoft.com/office/powerpoint/2010/main" val="2102985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603717A-831C-C3AC-922A-097386E7FF63}"/>
              </a:ext>
            </a:extLst>
          </p:cNvPr>
          <p:cNvSpPr>
            <a:spLocks noGrp="1"/>
          </p:cNvSpPr>
          <p:nvPr>
            <p:ph type="title"/>
          </p:nvPr>
        </p:nvSpPr>
        <p:spPr>
          <a:xfrm>
            <a:off x="685801" y="906366"/>
            <a:ext cx="4412098" cy="1616771"/>
          </a:xfrm>
        </p:spPr>
        <p:txBody>
          <a:bodyPr>
            <a:normAutofit/>
          </a:bodyPr>
          <a:lstStyle/>
          <a:p>
            <a:r>
              <a:rPr lang="es-ES"/>
              <a:t>Visión de las ramas</a:t>
            </a:r>
          </a:p>
        </p:txBody>
      </p:sp>
      <p:cxnSp>
        <p:nvCxnSpPr>
          <p:cNvPr id="15" name="Straight Connector 14">
            <a:extLst>
              <a:ext uri="{FF2B5EF4-FFF2-40B4-BE49-F238E27FC236}">
                <a16:creationId xmlns:a16="http://schemas.microsoft.com/office/drawing/2014/main" id="{9BFA7F3E-7868-4A4D-9F5E-C214897104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25F7D1D3-5682-0633-1FE6-41F69AB99A74}"/>
              </a:ext>
            </a:extLst>
          </p:cNvPr>
          <p:cNvSpPr>
            <a:spLocks noGrp="1"/>
          </p:cNvSpPr>
          <p:nvPr>
            <p:ph idx="1"/>
          </p:nvPr>
        </p:nvSpPr>
        <p:spPr>
          <a:xfrm>
            <a:off x="5628536" y="982684"/>
            <a:ext cx="5877664" cy="1499962"/>
          </a:xfrm>
        </p:spPr>
        <p:txBody>
          <a:bodyPr vert="horz" lIns="91440" tIns="45720" rIns="91440" bIns="45720" rtlCol="0" anchor="t">
            <a:normAutofit/>
          </a:bodyPr>
          <a:lstStyle/>
          <a:p>
            <a:r>
              <a:rPr lang="en-US"/>
              <a:t>Primer Sprint</a:t>
            </a:r>
          </a:p>
        </p:txBody>
      </p:sp>
      <p:pic>
        <p:nvPicPr>
          <p:cNvPr id="6" name="Imagen 6">
            <a:extLst>
              <a:ext uri="{FF2B5EF4-FFF2-40B4-BE49-F238E27FC236}">
                <a16:creationId xmlns:a16="http://schemas.microsoft.com/office/drawing/2014/main" id="{568955D7-930A-DD71-D619-179BF1A1A252}"/>
              </a:ext>
            </a:extLst>
          </p:cNvPr>
          <p:cNvPicPr>
            <a:picLocks noChangeAspect="1"/>
          </p:cNvPicPr>
          <p:nvPr/>
        </p:nvPicPr>
        <p:blipFill>
          <a:blip r:embed="rId2"/>
          <a:stretch>
            <a:fillRect/>
          </a:stretch>
        </p:blipFill>
        <p:spPr>
          <a:xfrm>
            <a:off x="2267961" y="2482935"/>
            <a:ext cx="7289922" cy="3308264"/>
          </a:xfrm>
          <a:prstGeom prst="rect">
            <a:avLst/>
          </a:prstGeom>
        </p:spPr>
      </p:pic>
      <p:cxnSp>
        <p:nvCxnSpPr>
          <p:cNvPr id="17" name="Straight Connector 16">
            <a:extLst>
              <a:ext uri="{FF2B5EF4-FFF2-40B4-BE49-F238E27FC236}">
                <a16:creationId xmlns:a16="http://schemas.microsoft.com/office/drawing/2014/main" id="{276AB626-F2F4-41D1-94FC-3258BA6784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Marcador de pie de página 3">
            <a:extLst>
              <a:ext uri="{FF2B5EF4-FFF2-40B4-BE49-F238E27FC236}">
                <a16:creationId xmlns:a16="http://schemas.microsoft.com/office/drawing/2014/main" id="{644825BA-22C7-2C52-FAEC-E8AF702C50E7}"/>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t>Equipo G41</a:t>
            </a:r>
          </a:p>
        </p:txBody>
      </p:sp>
      <p:sp>
        <p:nvSpPr>
          <p:cNvPr id="5" name="Marcador de número de diapositiva 4">
            <a:extLst>
              <a:ext uri="{FF2B5EF4-FFF2-40B4-BE49-F238E27FC236}">
                <a16:creationId xmlns:a16="http://schemas.microsoft.com/office/drawing/2014/main" id="{2910734E-AB81-1140-9F11-FE9022C43676}"/>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C3DB2ADC-AF19-4574-8C10-79B5B04FCA27}" type="slidenum">
              <a:rPr lang="en-US" smtClean="0"/>
              <a:pPr>
                <a:lnSpc>
                  <a:spcPct val="90000"/>
                </a:lnSpc>
                <a:spcAft>
                  <a:spcPts val="600"/>
                </a:spcAft>
              </a:pPr>
              <a:t>20</a:t>
            </a:fld>
            <a:endParaRPr lang="en-US"/>
          </a:p>
        </p:txBody>
      </p:sp>
    </p:spTree>
    <p:extLst>
      <p:ext uri="{BB962C8B-B14F-4D97-AF65-F5344CB8AC3E}">
        <p14:creationId xmlns:p14="http://schemas.microsoft.com/office/powerpoint/2010/main" val="1580202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9EDB4B-E5D6-964D-A8DC-33D8C83CA26C}"/>
              </a:ext>
            </a:extLst>
          </p:cNvPr>
          <p:cNvSpPr>
            <a:spLocks noGrp="1"/>
          </p:cNvSpPr>
          <p:nvPr>
            <p:ph type="title"/>
          </p:nvPr>
        </p:nvSpPr>
        <p:spPr/>
        <p:txBody>
          <a:bodyPr/>
          <a:lstStyle/>
          <a:p>
            <a:r>
              <a:rPr lang="es-ES"/>
              <a:t>Segundo sprint</a:t>
            </a:r>
          </a:p>
        </p:txBody>
      </p:sp>
      <p:sp>
        <p:nvSpPr>
          <p:cNvPr id="4" name="Marcador de pie de página 3">
            <a:extLst>
              <a:ext uri="{FF2B5EF4-FFF2-40B4-BE49-F238E27FC236}">
                <a16:creationId xmlns:a16="http://schemas.microsoft.com/office/drawing/2014/main" id="{EB95D84C-58A0-910F-2949-BF0B88989051}"/>
              </a:ext>
            </a:extLst>
          </p:cNvPr>
          <p:cNvSpPr>
            <a:spLocks noGrp="1"/>
          </p:cNvSpPr>
          <p:nvPr>
            <p:ph type="ftr" sz="quarter" idx="11"/>
          </p:nvPr>
        </p:nvSpPr>
        <p:spPr/>
        <p:txBody>
          <a:bodyPr/>
          <a:lstStyle/>
          <a:p>
            <a:r>
              <a:rPr lang="en-US"/>
              <a:t>Equipo G41</a:t>
            </a:r>
          </a:p>
        </p:txBody>
      </p:sp>
      <p:sp>
        <p:nvSpPr>
          <p:cNvPr id="5" name="Marcador de número de diapositiva 4">
            <a:extLst>
              <a:ext uri="{FF2B5EF4-FFF2-40B4-BE49-F238E27FC236}">
                <a16:creationId xmlns:a16="http://schemas.microsoft.com/office/drawing/2014/main" id="{D8483424-7F70-4A4B-2299-860647DA421A}"/>
              </a:ext>
            </a:extLst>
          </p:cNvPr>
          <p:cNvSpPr>
            <a:spLocks noGrp="1"/>
          </p:cNvSpPr>
          <p:nvPr>
            <p:ph type="sldNum" sz="quarter" idx="12"/>
          </p:nvPr>
        </p:nvSpPr>
        <p:spPr/>
        <p:txBody>
          <a:bodyPr/>
          <a:lstStyle/>
          <a:p>
            <a:fld id="{C3DB2ADC-AF19-4574-8C10-79B5B04FCA27}" type="slidenum">
              <a:rPr lang="en-US" smtClean="0"/>
              <a:t>21</a:t>
            </a:fld>
            <a:endParaRPr lang="en-US"/>
          </a:p>
        </p:txBody>
      </p:sp>
      <p:pic>
        <p:nvPicPr>
          <p:cNvPr id="9" name="Imagen 9">
            <a:extLst>
              <a:ext uri="{FF2B5EF4-FFF2-40B4-BE49-F238E27FC236}">
                <a16:creationId xmlns:a16="http://schemas.microsoft.com/office/drawing/2014/main" id="{97BEFA24-A079-210C-2321-4131DE06DC46}"/>
              </a:ext>
            </a:extLst>
          </p:cNvPr>
          <p:cNvPicPr>
            <a:picLocks noGrp="1" noChangeAspect="1"/>
          </p:cNvPicPr>
          <p:nvPr>
            <p:ph idx="1"/>
          </p:nvPr>
        </p:nvPicPr>
        <p:blipFill>
          <a:blip r:embed="rId2"/>
          <a:stretch>
            <a:fillRect/>
          </a:stretch>
        </p:blipFill>
        <p:spPr>
          <a:xfrm>
            <a:off x="1771398" y="2411576"/>
            <a:ext cx="8648700" cy="2924175"/>
          </a:xfrm>
        </p:spPr>
      </p:pic>
    </p:spTree>
    <p:extLst>
      <p:ext uri="{BB962C8B-B14F-4D97-AF65-F5344CB8AC3E}">
        <p14:creationId xmlns:p14="http://schemas.microsoft.com/office/powerpoint/2010/main" val="2181611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E686DB-C456-F157-8B60-66438CD6A901}"/>
              </a:ext>
            </a:extLst>
          </p:cNvPr>
          <p:cNvSpPr>
            <a:spLocks noGrp="1"/>
          </p:cNvSpPr>
          <p:nvPr>
            <p:ph type="title"/>
          </p:nvPr>
        </p:nvSpPr>
        <p:spPr/>
        <p:txBody>
          <a:bodyPr/>
          <a:lstStyle/>
          <a:p>
            <a:r>
              <a:rPr lang="es-ES"/>
              <a:t>visual </a:t>
            </a:r>
            <a:r>
              <a:rPr lang="es-ES" err="1"/>
              <a:t>studio</a:t>
            </a:r>
            <a:r>
              <a:rPr lang="es-ES"/>
              <a:t> </a:t>
            </a:r>
            <a:r>
              <a:rPr lang="es-ES" err="1"/>
              <a:t>code</a:t>
            </a:r>
          </a:p>
        </p:txBody>
      </p:sp>
      <p:sp>
        <p:nvSpPr>
          <p:cNvPr id="3" name="Marcador de contenido 2">
            <a:extLst>
              <a:ext uri="{FF2B5EF4-FFF2-40B4-BE49-F238E27FC236}">
                <a16:creationId xmlns:a16="http://schemas.microsoft.com/office/drawing/2014/main" id="{2B0F740C-69A0-5806-6EFF-5C2CB3A38D6E}"/>
              </a:ext>
            </a:extLst>
          </p:cNvPr>
          <p:cNvSpPr>
            <a:spLocks noGrp="1"/>
          </p:cNvSpPr>
          <p:nvPr>
            <p:ph idx="1"/>
          </p:nvPr>
        </p:nvSpPr>
        <p:spPr/>
        <p:txBody>
          <a:bodyPr vert="horz" lIns="91440" tIns="45720" rIns="91440" bIns="45720" rtlCol="0" anchor="t">
            <a:normAutofit/>
          </a:bodyPr>
          <a:lstStyle/>
          <a:p>
            <a:pPr>
              <a:lnSpc>
                <a:spcPct val="200000"/>
              </a:lnSpc>
            </a:pPr>
            <a:r>
              <a:rPr lang="es-ES"/>
              <a:t>SQLiteViewer</a:t>
            </a:r>
          </a:p>
          <a:p>
            <a:pPr>
              <a:lnSpc>
                <a:spcPct val="200000"/>
              </a:lnSpc>
            </a:pPr>
            <a:r>
              <a:rPr lang="es-ES" err="1"/>
              <a:t>Copilot</a:t>
            </a:r>
            <a:endParaRPr lang="es-ES"/>
          </a:p>
          <a:p>
            <a:pPr>
              <a:lnSpc>
                <a:spcPct val="200000"/>
              </a:lnSpc>
            </a:pPr>
            <a:r>
              <a:rPr lang="es-ES" err="1"/>
              <a:t>SonarLint</a:t>
            </a:r>
            <a:endParaRPr lang="es-ES"/>
          </a:p>
          <a:p>
            <a:pPr>
              <a:lnSpc>
                <a:spcPct val="200000"/>
              </a:lnSpc>
            </a:pPr>
            <a:r>
              <a:rPr lang="es-ES" err="1"/>
              <a:t>IntelliSense</a:t>
            </a:r>
            <a:endParaRPr lang="es-ES"/>
          </a:p>
        </p:txBody>
      </p:sp>
      <p:sp>
        <p:nvSpPr>
          <p:cNvPr id="4" name="Marcador de pie de página 3">
            <a:extLst>
              <a:ext uri="{FF2B5EF4-FFF2-40B4-BE49-F238E27FC236}">
                <a16:creationId xmlns:a16="http://schemas.microsoft.com/office/drawing/2014/main" id="{1C630EC3-BCCD-8CD0-E6B5-32A6CCB1163F}"/>
              </a:ext>
            </a:extLst>
          </p:cNvPr>
          <p:cNvSpPr>
            <a:spLocks noGrp="1"/>
          </p:cNvSpPr>
          <p:nvPr>
            <p:ph type="ftr" sz="quarter" idx="11"/>
          </p:nvPr>
        </p:nvSpPr>
        <p:spPr/>
        <p:txBody>
          <a:bodyPr/>
          <a:lstStyle/>
          <a:p>
            <a:r>
              <a:rPr lang="en-US"/>
              <a:t>Equipo G41</a:t>
            </a:r>
          </a:p>
        </p:txBody>
      </p:sp>
      <p:sp>
        <p:nvSpPr>
          <p:cNvPr id="5" name="Marcador de número de diapositiva 4">
            <a:extLst>
              <a:ext uri="{FF2B5EF4-FFF2-40B4-BE49-F238E27FC236}">
                <a16:creationId xmlns:a16="http://schemas.microsoft.com/office/drawing/2014/main" id="{4B530C73-091A-FAD8-CB7F-951B16B12F39}"/>
              </a:ext>
            </a:extLst>
          </p:cNvPr>
          <p:cNvSpPr>
            <a:spLocks noGrp="1"/>
          </p:cNvSpPr>
          <p:nvPr>
            <p:ph type="sldNum" sz="quarter" idx="12"/>
          </p:nvPr>
        </p:nvSpPr>
        <p:spPr/>
        <p:txBody>
          <a:bodyPr/>
          <a:lstStyle/>
          <a:p>
            <a:fld id="{C3DB2ADC-AF19-4574-8C10-79B5B04FCA27}" type="slidenum">
              <a:rPr lang="en-US" smtClean="0"/>
              <a:t>22</a:t>
            </a:fld>
            <a:endParaRPr lang="en-US"/>
          </a:p>
        </p:txBody>
      </p:sp>
      <p:pic>
        <p:nvPicPr>
          <p:cNvPr id="6" name="Imagen 6" descr="Imagen que contiene dibujo&#10;&#10;Descripción generada automáticamente">
            <a:extLst>
              <a:ext uri="{FF2B5EF4-FFF2-40B4-BE49-F238E27FC236}">
                <a16:creationId xmlns:a16="http://schemas.microsoft.com/office/drawing/2014/main" id="{260A75F5-9123-57F7-C966-FEE1A1AB1969}"/>
              </a:ext>
            </a:extLst>
          </p:cNvPr>
          <p:cNvPicPr>
            <a:picLocks noChangeAspect="1"/>
          </p:cNvPicPr>
          <p:nvPr/>
        </p:nvPicPr>
        <p:blipFill>
          <a:blip r:embed="rId2"/>
          <a:stretch>
            <a:fillRect/>
          </a:stretch>
        </p:blipFill>
        <p:spPr>
          <a:xfrm>
            <a:off x="8369321" y="2684009"/>
            <a:ext cx="1866035" cy="1866035"/>
          </a:xfrm>
          <a:prstGeom prst="rect">
            <a:avLst/>
          </a:prstGeom>
        </p:spPr>
      </p:pic>
    </p:spTree>
    <p:extLst>
      <p:ext uri="{BB962C8B-B14F-4D97-AF65-F5344CB8AC3E}">
        <p14:creationId xmlns:p14="http://schemas.microsoft.com/office/powerpoint/2010/main" val="429573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88154C-93AC-7AFB-674D-CCDEB3DB5212}"/>
              </a:ext>
            </a:extLst>
          </p:cNvPr>
          <p:cNvSpPr>
            <a:spLocks noGrp="1"/>
          </p:cNvSpPr>
          <p:nvPr>
            <p:ph type="title"/>
          </p:nvPr>
        </p:nvSpPr>
        <p:spPr/>
        <p:txBody>
          <a:bodyPr/>
          <a:lstStyle/>
          <a:p>
            <a:r>
              <a:rPr lang="es-ES" err="1"/>
              <a:t>Vscode</a:t>
            </a:r>
            <a:r>
              <a:rPr lang="es-ES"/>
              <a:t>: </a:t>
            </a:r>
            <a:r>
              <a:rPr lang="es-ES" err="1"/>
              <a:t>git</a:t>
            </a:r>
          </a:p>
        </p:txBody>
      </p:sp>
      <p:sp>
        <p:nvSpPr>
          <p:cNvPr id="3" name="Marcador de contenido 2">
            <a:extLst>
              <a:ext uri="{FF2B5EF4-FFF2-40B4-BE49-F238E27FC236}">
                <a16:creationId xmlns:a16="http://schemas.microsoft.com/office/drawing/2014/main" id="{A795A606-783E-1091-7270-F82A24F44848}"/>
              </a:ext>
            </a:extLst>
          </p:cNvPr>
          <p:cNvSpPr>
            <a:spLocks noGrp="1"/>
          </p:cNvSpPr>
          <p:nvPr>
            <p:ph idx="1"/>
          </p:nvPr>
        </p:nvSpPr>
        <p:spPr/>
        <p:txBody>
          <a:bodyPr vert="horz" lIns="91440" tIns="45720" rIns="91440" bIns="45720" rtlCol="0" anchor="t">
            <a:normAutofit/>
          </a:bodyPr>
          <a:lstStyle/>
          <a:p>
            <a:pPr>
              <a:lnSpc>
                <a:spcPct val="200000"/>
              </a:lnSpc>
            </a:pPr>
            <a:r>
              <a:rPr lang="es-ES"/>
              <a:t>Git </a:t>
            </a:r>
            <a:r>
              <a:rPr lang="es-ES" err="1"/>
              <a:t>Graph</a:t>
            </a:r>
            <a:endParaRPr lang="es-ES"/>
          </a:p>
          <a:p>
            <a:pPr>
              <a:lnSpc>
                <a:spcPct val="200000"/>
              </a:lnSpc>
            </a:pPr>
            <a:r>
              <a:rPr lang="es-ES"/>
              <a:t>Git </a:t>
            </a:r>
            <a:r>
              <a:rPr lang="es-ES" err="1"/>
              <a:t>Blame</a:t>
            </a:r>
            <a:endParaRPr lang="es-ES"/>
          </a:p>
          <a:p>
            <a:pPr>
              <a:lnSpc>
                <a:spcPct val="200000"/>
              </a:lnSpc>
            </a:pPr>
            <a:r>
              <a:rPr lang="es-ES"/>
              <a:t>Git </a:t>
            </a:r>
            <a:r>
              <a:rPr lang="es-ES" err="1"/>
              <a:t>History</a:t>
            </a:r>
            <a:endParaRPr lang="es-ES"/>
          </a:p>
        </p:txBody>
      </p:sp>
      <p:sp>
        <p:nvSpPr>
          <p:cNvPr id="4" name="Marcador de pie de página 3">
            <a:extLst>
              <a:ext uri="{FF2B5EF4-FFF2-40B4-BE49-F238E27FC236}">
                <a16:creationId xmlns:a16="http://schemas.microsoft.com/office/drawing/2014/main" id="{BFE53E18-6B83-CF02-00E3-F6E6C60C1675}"/>
              </a:ext>
            </a:extLst>
          </p:cNvPr>
          <p:cNvSpPr>
            <a:spLocks noGrp="1"/>
          </p:cNvSpPr>
          <p:nvPr>
            <p:ph type="ftr" sz="quarter" idx="11"/>
          </p:nvPr>
        </p:nvSpPr>
        <p:spPr/>
        <p:txBody>
          <a:bodyPr/>
          <a:lstStyle/>
          <a:p>
            <a:r>
              <a:rPr lang="en-US"/>
              <a:t>Equipo G41</a:t>
            </a:r>
          </a:p>
        </p:txBody>
      </p:sp>
      <p:sp>
        <p:nvSpPr>
          <p:cNvPr id="5" name="Marcador de número de diapositiva 4">
            <a:extLst>
              <a:ext uri="{FF2B5EF4-FFF2-40B4-BE49-F238E27FC236}">
                <a16:creationId xmlns:a16="http://schemas.microsoft.com/office/drawing/2014/main" id="{430AA331-A70C-8379-3246-3EFEECF63B1D}"/>
              </a:ext>
            </a:extLst>
          </p:cNvPr>
          <p:cNvSpPr>
            <a:spLocks noGrp="1"/>
          </p:cNvSpPr>
          <p:nvPr>
            <p:ph type="sldNum" sz="quarter" idx="12"/>
          </p:nvPr>
        </p:nvSpPr>
        <p:spPr/>
        <p:txBody>
          <a:bodyPr/>
          <a:lstStyle/>
          <a:p>
            <a:fld id="{C3DB2ADC-AF19-4574-8C10-79B5B04FCA27}" type="slidenum">
              <a:rPr lang="en-US" smtClean="0"/>
              <a:t>23</a:t>
            </a:fld>
            <a:endParaRPr lang="en-US"/>
          </a:p>
        </p:txBody>
      </p:sp>
      <p:pic>
        <p:nvPicPr>
          <p:cNvPr id="6" name="Imagen 6" descr="Interfaz de usuario gráfica, Texto, Aplicación, Correo electrónico&#10;&#10;Descripción generada automáticamente">
            <a:extLst>
              <a:ext uri="{FF2B5EF4-FFF2-40B4-BE49-F238E27FC236}">
                <a16:creationId xmlns:a16="http://schemas.microsoft.com/office/drawing/2014/main" id="{E01A5AEB-ADAC-1AFB-B398-4847EC23B6D2}"/>
              </a:ext>
            </a:extLst>
          </p:cNvPr>
          <p:cNvPicPr>
            <a:picLocks noChangeAspect="1"/>
          </p:cNvPicPr>
          <p:nvPr/>
        </p:nvPicPr>
        <p:blipFill>
          <a:blip r:embed="rId2"/>
          <a:stretch>
            <a:fillRect/>
          </a:stretch>
        </p:blipFill>
        <p:spPr>
          <a:xfrm>
            <a:off x="4431410" y="1885577"/>
            <a:ext cx="6705199" cy="2926062"/>
          </a:xfrm>
          <a:prstGeom prst="rect">
            <a:avLst/>
          </a:prstGeom>
        </p:spPr>
      </p:pic>
    </p:spTree>
    <p:extLst>
      <p:ext uri="{BB962C8B-B14F-4D97-AF65-F5344CB8AC3E}">
        <p14:creationId xmlns:p14="http://schemas.microsoft.com/office/powerpoint/2010/main" val="1336478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52EE5F2-B069-F575-5E7F-F9543C462EF4}"/>
              </a:ext>
            </a:extLst>
          </p:cNvPr>
          <p:cNvSpPr>
            <a:spLocks noGrp="1"/>
          </p:cNvSpPr>
          <p:nvPr>
            <p:ph type="title"/>
          </p:nvPr>
        </p:nvSpPr>
        <p:spPr>
          <a:xfrm>
            <a:off x="695325" y="897753"/>
            <a:ext cx="3635046" cy="1575391"/>
          </a:xfrm>
        </p:spPr>
        <p:txBody>
          <a:bodyPr>
            <a:normAutofit/>
          </a:bodyPr>
          <a:lstStyle/>
          <a:p>
            <a:r>
              <a:rPr lang="es-ES" sz="3700" err="1"/>
              <a:t>Vscode</a:t>
            </a:r>
            <a:r>
              <a:rPr lang="es-ES" sz="3700"/>
              <a:t>: </a:t>
            </a:r>
            <a:r>
              <a:rPr lang="es-ES" sz="3700" err="1"/>
              <a:t>debug</a:t>
            </a:r>
            <a:r>
              <a:rPr lang="es-ES" sz="3700"/>
              <a:t> y </a:t>
            </a:r>
            <a:r>
              <a:rPr lang="es-ES" sz="3700" err="1"/>
              <a:t>profiling</a:t>
            </a:r>
          </a:p>
        </p:txBody>
      </p:sp>
      <p:cxnSp>
        <p:nvCxnSpPr>
          <p:cNvPr id="16" name="Straight Connector 1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42B27D75-6559-F0DD-56CE-1B197AFE797B}"/>
              </a:ext>
            </a:extLst>
          </p:cNvPr>
          <p:cNvSpPr>
            <a:spLocks noGrp="1"/>
          </p:cNvSpPr>
          <p:nvPr>
            <p:ph idx="1"/>
          </p:nvPr>
        </p:nvSpPr>
        <p:spPr>
          <a:xfrm>
            <a:off x="695325" y="2710035"/>
            <a:ext cx="3587668" cy="3500265"/>
          </a:xfrm>
        </p:spPr>
        <p:txBody>
          <a:bodyPr vert="horz" lIns="91440" tIns="45720" rIns="91440" bIns="45720" rtlCol="0" anchor="t">
            <a:normAutofit/>
          </a:bodyPr>
          <a:lstStyle/>
          <a:p>
            <a:pPr>
              <a:lnSpc>
                <a:spcPct val="200000"/>
              </a:lnSpc>
            </a:pPr>
            <a:r>
              <a:rPr lang="es-ES" err="1"/>
              <a:t>GraalVM</a:t>
            </a:r>
            <a:endParaRPr lang="es-ES"/>
          </a:p>
          <a:p>
            <a:pPr>
              <a:lnSpc>
                <a:spcPct val="200000"/>
              </a:lnSpc>
            </a:pPr>
            <a:r>
              <a:rPr lang="es-ES" err="1"/>
              <a:t>VisualVM</a:t>
            </a:r>
            <a:endParaRPr lang="es-ES"/>
          </a:p>
        </p:txBody>
      </p:sp>
      <p:pic>
        <p:nvPicPr>
          <p:cNvPr id="6" name="Imagen 6" descr="Texto&#10;&#10;Descripción generada automáticamente">
            <a:extLst>
              <a:ext uri="{FF2B5EF4-FFF2-40B4-BE49-F238E27FC236}">
                <a16:creationId xmlns:a16="http://schemas.microsoft.com/office/drawing/2014/main" id="{0E978FCC-E42D-8753-57D6-557FDAE40D28}"/>
              </a:ext>
            </a:extLst>
          </p:cNvPr>
          <p:cNvPicPr>
            <a:picLocks noChangeAspect="1"/>
          </p:cNvPicPr>
          <p:nvPr/>
        </p:nvPicPr>
        <p:blipFill>
          <a:blip r:embed="rId2"/>
          <a:stretch>
            <a:fillRect/>
          </a:stretch>
        </p:blipFill>
        <p:spPr>
          <a:xfrm>
            <a:off x="6875813" y="497125"/>
            <a:ext cx="3952010" cy="2439697"/>
          </a:xfrm>
          <a:prstGeom prst="rect">
            <a:avLst/>
          </a:prstGeom>
        </p:spPr>
      </p:pic>
      <p:sp>
        <p:nvSpPr>
          <p:cNvPr id="4" name="Marcador de pie de página 3">
            <a:extLst>
              <a:ext uri="{FF2B5EF4-FFF2-40B4-BE49-F238E27FC236}">
                <a16:creationId xmlns:a16="http://schemas.microsoft.com/office/drawing/2014/main" id="{8FBBBCCB-0EDA-3EC3-3E68-DF2D1339C3B9}"/>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t>Equipo G41</a:t>
            </a:r>
          </a:p>
        </p:txBody>
      </p:sp>
      <p:sp>
        <p:nvSpPr>
          <p:cNvPr id="5" name="Marcador de número de diapositiva 4">
            <a:extLst>
              <a:ext uri="{FF2B5EF4-FFF2-40B4-BE49-F238E27FC236}">
                <a16:creationId xmlns:a16="http://schemas.microsoft.com/office/drawing/2014/main" id="{132713CD-9A82-35EC-F287-82F9BE088B98}"/>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C3DB2ADC-AF19-4574-8C10-79B5B04FCA27}" type="slidenum">
              <a:rPr lang="en-US" smtClean="0"/>
              <a:pPr>
                <a:lnSpc>
                  <a:spcPct val="90000"/>
                </a:lnSpc>
                <a:spcAft>
                  <a:spcPts val="600"/>
                </a:spcAft>
              </a:pPr>
              <a:t>24</a:t>
            </a:fld>
            <a:endParaRPr lang="en-US"/>
          </a:p>
        </p:txBody>
      </p:sp>
      <p:pic>
        <p:nvPicPr>
          <p:cNvPr id="7" name="Imagen 7" descr="Captura de pantalla de computadora&#10;&#10;Descripción generada automáticamente">
            <a:extLst>
              <a:ext uri="{FF2B5EF4-FFF2-40B4-BE49-F238E27FC236}">
                <a16:creationId xmlns:a16="http://schemas.microsoft.com/office/drawing/2014/main" id="{08257A60-48DD-7A04-6AED-1A5BBCAD5581}"/>
              </a:ext>
            </a:extLst>
          </p:cNvPr>
          <p:cNvPicPr>
            <a:picLocks noChangeAspect="1"/>
          </p:cNvPicPr>
          <p:nvPr/>
        </p:nvPicPr>
        <p:blipFill>
          <a:blip r:embed="rId3"/>
          <a:stretch>
            <a:fillRect/>
          </a:stretch>
        </p:blipFill>
        <p:spPr>
          <a:xfrm>
            <a:off x="5397335" y="3037003"/>
            <a:ext cx="5484419" cy="3386670"/>
          </a:xfrm>
          <a:prstGeom prst="rect">
            <a:avLst/>
          </a:prstGeom>
        </p:spPr>
      </p:pic>
    </p:spTree>
    <p:extLst>
      <p:ext uri="{BB962C8B-B14F-4D97-AF65-F5344CB8AC3E}">
        <p14:creationId xmlns:p14="http://schemas.microsoft.com/office/powerpoint/2010/main" val="2733629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C4B48-8F75-7B72-4529-F38D87ED355E}"/>
              </a:ext>
            </a:extLst>
          </p:cNvPr>
          <p:cNvSpPr>
            <a:spLocks noGrp="1"/>
          </p:cNvSpPr>
          <p:nvPr>
            <p:ph type="title"/>
          </p:nvPr>
        </p:nvSpPr>
        <p:spPr/>
        <p:txBody>
          <a:bodyPr/>
          <a:lstStyle/>
          <a:p>
            <a:r>
              <a:rPr lang="en-US"/>
              <a:t>REDKANBAN, </a:t>
            </a:r>
            <a:r>
              <a:rPr lang="en-US" err="1"/>
              <a:t>cliente</a:t>
            </a:r>
            <a:r>
              <a:rPr lang="en-US"/>
              <a:t>  y product manager</a:t>
            </a:r>
          </a:p>
        </p:txBody>
      </p:sp>
      <p:sp>
        <p:nvSpPr>
          <p:cNvPr id="3" name="Text Placeholder 2">
            <a:extLst>
              <a:ext uri="{FF2B5EF4-FFF2-40B4-BE49-F238E27FC236}">
                <a16:creationId xmlns:a16="http://schemas.microsoft.com/office/drawing/2014/main" id="{CE3B3AF3-B188-C2B5-92B0-E0DA77E6A649}"/>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0A946D08-AA4C-BA3C-071D-EB22DA8B0B83}"/>
              </a:ext>
            </a:extLst>
          </p:cNvPr>
          <p:cNvSpPr>
            <a:spLocks noGrp="1"/>
          </p:cNvSpPr>
          <p:nvPr>
            <p:ph type="ftr" sz="quarter" idx="11"/>
          </p:nvPr>
        </p:nvSpPr>
        <p:spPr/>
        <p:txBody>
          <a:bodyPr/>
          <a:lstStyle/>
          <a:p>
            <a:r>
              <a:rPr lang="en-US"/>
              <a:t>Equipo G41</a:t>
            </a:r>
          </a:p>
        </p:txBody>
      </p:sp>
      <p:sp>
        <p:nvSpPr>
          <p:cNvPr id="5" name="Slide Number Placeholder 4">
            <a:extLst>
              <a:ext uri="{FF2B5EF4-FFF2-40B4-BE49-F238E27FC236}">
                <a16:creationId xmlns:a16="http://schemas.microsoft.com/office/drawing/2014/main" id="{419F641C-91D5-53AA-405C-32F57F9B1D93}"/>
              </a:ext>
            </a:extLst>
          </p:cNvPr>
          <p:cNvSpPr>
            <a:spLocks noGrp="1"/>
          </p:cNvSpPr>
          <p:nvPr>
            <p:ph type="sldNum" sz="quarter" idx="12"/>
          </p:nvPr>
        </p:nvSpPr>
        <p:spPr/>
        <p:txBody>
          <a:bodyPr/>
          <a:lstStyle/>
          <a:p>
            <a:fld id="{C3DB2ADC-AF19-4574-8C10-79B5B04FCA27}" type="slidenum">
              <a:rPr lang="en-US" smtClean="0"/>
              <a:t>25</a:t>
            </a:fld>
            <a:endParaRPr lang="en-US"/>
          </a:p>
        </p:txBody>
      </p:sp>
    </p:spTree>
    <p:extLst>
      <p:ext uri="{BB962C8B-B14F-4D97-AF65-F5344CB8AC3E}">
        <p14:creationId xmlns:p14="http://schemas.microsoft.com/office/powerpoint/2010/main" val="4346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1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1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3" name="Rectangle 1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FF5F05-CD7F-008A-D953-6ED93C5D733C}"/>
              </a:ext>
            </a:extLst>
          </p:cNvPr>
          <p:cNvSpPr>
            <a:spLocks noGrp="1"/>
          </p:cNvSpPr>
          <p:nvPr>
            <p:ph type="title"/>
          </p:nvPr>
        </p:nvSpPr>
        <p:spPr>
          <a:xfrm>
            <a:off x="695324" y="2501571"/>
            <a:ext cx="3057032" cy="3453874"/>
          </a:xfrm>
        </p:spPr>
        <p:txBody>
          <a:bodyPr vert="horz" lIns="91440" tIns="45720" rIns="91440" bIns="45720" rtlCol="0" anchor="b">
            <a:normAutofit/>
          </a:bodyPr>
          <a:lstStyle/>
          <a:p>
            <a:r>
              <a:rPr lang="es-ES_tradnl"/>
              <a:t>Visión</a:t>
            </a:r>
            <a:r>
              <a:rPr lang="en-US"/>
              <a:t> global</a:t>
            </a:r>
          </a:p>
        </p:txBody>
      </p:sp>
      <p:cxnSp>
        <p:nvCxnSpPr>
          <p:cNvPr id="24" name="Straight Connector 1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6" descr="Chart, line chart&#10;&#10;Description automatically generated">
            <a:extLst>
              <a:ext uri="{FF2B5EF4-FFF2-40B4-BE49-F238E27FC236}">
                <a16:creationId xmlns:a16="http://schemas.microsoft.com/office/drawing/2014/main" id="{4810228B-79A4-28C5-5485-FF288E41F422}"/>
              </a:ext>
            </a:extLst>
          </p:cNvPr>
          <p:cNvPicPr>
            <a:picLocks noChangeAspect="1"/>
          </p:cNvPicPr>
          <p:nvPr/>
        </p:nvPicPr>
        <p:blipFill>
          <a:blip r:embed="rId2"/>
          <a:stretch>
            <a:fillRect/>
          </a:stretch>
        </p:blipFill>
        <p:spPr>
          <a:xfrm>
            <a:off x="4551543" y="719453"/>
            <a:ext cx="6543380" cy="5414647"/>
          </a:xfrm>
          <a:prstGeom prst="rect">
            <a:avLst/>
          </a:prstGeom>
        </p:spPr>
      </p:pic>
      <p:sp>
        <p:nvSpPr>
          <p:cNvPr id="4" name="Footer Placeholder 3">
            <a:extLst>
              <a:ext uri="{FF2B5EF4-FFF2-40B4-BE49-F238E27FC236}">
                <a16:creationId xmlns:a16="http://schemas.microsoft.com/office/drawing/2014/main" id="{75833D4B-B7E1-93BD-558C-441DEB07BE6B}"/>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spcAft>
                <a:spcPts val="600"/>
              </a:spcAft>
            </a:pPr>
            <a:r>
              <a:rPr lang="en-US" kern="1200">
                <a:solidFill>
                  <a:schemeClr val="tx1"/>
                </a:solidFill>
                <a:latin typeface="+mj-lt"/>
                <a:ea typeface="+mn-ea"/>
                <a:cs typeface="+mn-cs"/>
              </a:rPr>
              <a:t>Equipo G41</a:t>
            </a:r>
          </a:p>
        </p:txBody>
      </p:sp>
      <p:sp>
        <p:nvSpPr>
          <p:cNvPr id="5" name="Slide Number Placeholder 4">
            <a:extLst>
              <a:ext uri="{FF2B5EF4-FFF2-40B4-BE49-F238E27FC236}">
                <a16:creationId xmlns:a16="http://schemas.microsoft.com/office/drawing/2014/main" id="{F5F8672E-5B58-7C3D-6877-EBC970359755}"/>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C3DB2ADC-AF19-4574-8C10-79B5B04FCA27}" type="slidenum">
              <a:rPr lang="en-US" smtClean="0"/>
              <a:pPr>
                <a:lnSpc>
                  <a:spcPct val="90000"/>
                </a:lnSpc>
                <a:spcAft>
                  <a:spcPts val="600"/>
                </a:spcAft>
              </a:pPr>
              <a:t>26</a:t>
            </a:fld>
            <a:endParaRPr lang="en-US"/>
          </a:p>
        </p:txBody>
      </p:sp>
      <p:pic>
        <p:nvPicPr>
          <p:cNvPr id="3" name="Picture 6" descr="Chart, line chart&#10;&#10;Description automatically generated">
            <a:extLst>
              <a:ext uri="{FF2B5EF4-FFF2-40B4-BE49-F238E27FC236}">
                <a16:creationId xmlns:a16="http://schemas.microsoft.com/office/drawing/2014/main" id="{357783D9-7BF0-9435-B4E4-4A77354FBCA5}"/>
              </a:ext>
            </a:extLst>
          </p:cNvPr>
          <p:cNvPicPr>
            <a:picLocks noChangeAspect="1"/>
          </p:cNvPicPr>
          <p:nvPr/>
        </p:nvPicPr>
        <p:blipFill>
          <a:blip r:embed="rId3"/>
          <a:stretch>
            <a:fillRect/>
          </a:stretch>
        </p:blipFill>
        <p:spPr>
          <a:xfrm>
            <a:off x="4587411" y="721906"/>
            <a:ext cx="6512399" cy="5419579"/>
          </a:xfrm>
          <a:prstGeom prst="rect">
            <a:avLst/>
          </a:prstGeom>
        </p:spPr>
      </p:pic>
    </p:spTree>
    <p:extLst>
      <p:ext uri="{BB962C8B-B14F-4D97-AF65-F5344CB8AC3E}">
        <p14:creationId xmlns:p14="http://schemas.microsoft.com/office/powerpoint/2010/main" val="417559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7FD529-1790-3567-A72D-F2D9C94BAA81}"/>
              </a:ext>
            </a:extLst>
          </p:cNvPr>
          <p:cNvSpPr>
            <a:spLocks noGrp="1"/>
          </p:cNvSpPr>
          <p:nvPr>
            <p:ph type="title"/>
          </p:nvPr>
        </p:nvSpPr>
        <p:spPr>
          <a:xfrm>
            <a:off x="695324" y="2501571"/>
            <a:ext cx="3057032" cy="3453874"/>
          </a:xfrm>
        </p:spPr>
        <p:txBody>
          <a:bodyPr vert="horz" lIns="91440" tIns="45720" rIns="91440" bIns="45720" rtlCol="0" anchor="b">
            <a:normAutofit/>
          </a:bodyPr>
          <a:lstStyle/>
          <a:p>
            <a:r>
              <a:rPr lang="en-US" sz="3100"/>
              <a:t>Falta de verificaciones</a:t>
            </a:r>
          </a:p>
        </p:txBody>
      </p:sp>
      <p:cxnSp>
        <p:nvCxnSpPr>
          <p:cNvPr id="17" name="Straight Connector 1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6" descr="Chart, line chart&#10;&#10;Description automatically generated">
            <a:extLst>
              <a:ext uri="{FF2B5EF4-FFF2-40B4-BE49-F238E27FC236}">
                <a16:creationId xmlns:a16="http://schemas.microsoft.com/office/drawing/2014/main" id="{1790C6A5-39ED-8042-FFB8-6AA6A8C19FBA}"/>
              </a:ext>
            </a:extLst>
          </p:cNvPr>
          <p:cNvPicPr>
            <a:picLocks noChangeAspect="1"/>
          </p:cNvPicPr>
          <p:nvPr/>
        </p:nvPicPr>
        <p:blipFill>
          <a:blip r:embed="rId2"/>
          <a:stretch>
            <a:fillRect/>
          </a:stretch>
        </p:blipFill>
        <p:spPr>
          <a:xfrm>
            <a:off x="4561397" y="719453"/>
            <a:ext cx="6523672" cy="5414647"/>
          </a:xfrm>
          <a:prstGeom prst="rect">
            <a:avLst/>
          </a:prstGeom>
        </p:spPr>
      </p:pic>
      <p:sp>
        <p:nvSpPr>
          <p:cNvPr id="4" name="Footer Placeholder 3">
            <a:extLst>
              <a:ext uri="{FF2B5EF4-FFF2-40B4-BE49-F238E27FC236}">
                <a16:creationId xmlns:a16="http://schemas.microsoft.com/office/drawing/2014/main" id="{9BB997B4-D1E7-D3B0-6982-00A9E8904602}"/>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spcAft>
                <a:spcPts val="600"/>
              </a:spcAft>
            </a:pPr>
            <a:r>
              <a:rPr lang="en-US" kern="1200">
                <a:solidFill>
                  <a:schemeClr val="tx1"/>
                </a:solidFill>
                <a:latin typeface="+mj-lt"/>
                <a:ea typeface="+mn-ea"/>
                <a:cs typeface="+mn-cs"/>
              </a:rPr>
              <a:t>Equipo G41</a:t>
            </a:r>
          </a:p>
        </p:txBody>
      </p:sp>
      <p:sp>
        <p:nvSpPr>
          <p:cNvPr id="5" name="Slide Number Placeholder 4">
            <a:extLst>
              <a:ext uri="{FF2B5EF4-FFF2-40B4-BE49-F238E27FC236}">
                <a16:creationId xmlns:a16="http://schemas.microsoft.com/office/drawing/2014/main" id="{79BE4B6E-94D3-FC85-53BB-20ECB6216BF3}"/>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C3DB2ADC-AF19-4574-8C10-79B5B04FCA27}" type="slidenum">
              <a:rPr lang="en-US" smtClean="0"/>
              <a:pPr>
                <a:lnSpc>
                  <a:spcPct val="90000"/>
                </a:lnSpc>
                <a:spcAft>
                  <a:spcPts val="600"/>
                </a:spcAft>
              </a:pPr>
              <a:t>27</a:t>
            </a:fld>
            <a:endParaRPr lang="en-US"/>
          </a:p>
        </p:txBody>
      </p:sp>
    </p:spTree>
    <p:extLst>
      <p:ext uri="{BB962C8B-B14F-4D97-AF65-F5344CB8AC3E}">
        <p14:creationId xmlns:p14="http://schemas.microsoft.com/office/powerpoint/2010/main" val="18467257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2E857-1D01-E628-FD26-0C89EB6B3DAF}"/>
              </a:ext>
            </a:extLst>
          </p:cNvPr>
          <p:cNvSpPr>
            <a:spLocks noGrp="1"/>
          </p:cNvSpPr>
          <p:nvPr>
            <p:ph type="title"/>
          </p:nvPr>
        </p:nvSpPr>
        <p:spPr/>
        <p:txBody>
          <a:bodyPr/>
          <a:lstStyle/>
          <a:p>
            <a:r>
              <a:rPr lang="en-US" err="1"/>
              <a:t>Diálogo</a:t>
            </a:r>
            <a:r>
              <a:rPr lang="en-US"/>
              <a:t> entre las </a:t>
            </a:r>
            <a:r>
              <a:rPr lang="en-US" err="1"/>
              <a:t>partes</a:t>
            </a:r>
          </a:p>
        </p:txBody>
      </p:sp>
      <p:sp>
        <p:nvSpPr>
          <p:cNvPr id="4" name="Footer Placeholder 3">
            <a:extLst>
              <a:ext uri="{FF2B5EF4-FFF2-40B4-BE49-F238E27FC236}">
                <a16:creationId xmlns:a16="http://schemas.microsoft.com/office/drawing/2014/main" id="{4FFDA888-ECE6-0147-120D-C15484A8ABC8}"/>
              </a:ext>
            </a:extLst>
          </p:cNvPr>
          <p:cNvSpPr>
            <a:spLocks noGrp="1"/>
          </p:cNvSpPr>
          <p:nvPr>
            <p:ph type="ftr" sz="quarter" idx="11"/>
          </p:nvPr>
        </p:nvSpPr>
        <p:spPr/>
        <p:txBody>
          <a:bodyPr/>
          <a:lstStyle/>
          <a:p>
            <a:r>
              <a:rPr lang="en-US"/>
              <a:t>Equipo G41</a:t>
            </a:r>
          </a:p>
        </p:txBody>
      </p:sp>
      <p:sp>
        <p:nvSpPr>
          <p:cNvPr id="5" name="Slide Number Placeholder 4">
            <a:extLst>
              <a:ext uri="{FF2B5EF4-FFF2-40B4-BE49-F238E27FC236}">
                <a16:creationId xmlns:a16="http://schemas.microsoft.com/office/drawing/2014/main" id="{26BFEB1B-A8EB-56CC-614D-919284125AAE}"/>
              </a:ext>
            </a:extLst>
          </p:cNvPr>
          <p:cNvSpPr>
            <a:spLocks noGrp="1"/>
          </p:cNvSpPr>
          <p:nvPr>
            <p:ph type="sldNum" sz="quarter" idx="12"/>
          </p:nvPr>
        </p:nvSpPr>
        <p:spPr/>
        <p:txBody>
          <a:bodyPr/>
          <a:lstStyle/>
          <a:p>
            <a:fld id="{C3DB2ADC-AF19-4574-8C10-79B5B04FCA27}" type="slidenum">
              <a:rPr lang="en-US" smtClean="0"/>
              <a:t>28</a:t>
            </a:fld>
            <a:endParaRPr lang="en-US"/>
          </a:p>
        </p:txBody>
      </p:sp>
      <p:pic>
        <p:nvPicPr>
          <p:cNvPr id="6" name="Picture 6">
            <a:extLst>
              <a:ext uri="{FF2B5EF4-FFF2-40B4-BE49-F238E27FC236}">
                <a16:creationId xmlns:a16="http://schemas.microsoft.com/office/drawing/2014/main" id="{6CFF33A4-65FA-D80E-2000-0F76E53DF6E0}"/>
              </a:ext>
            </a:extLst>
          </p:cNvPr>
          <p:cNvPicPr>
            <a:picLocks noChangeAspect="1"/>
          </p:cNvPicPr>
          <p:nvPr/>
        </p:nvPicPr>
        <p:blipFill>
          <a:blip r:embed="rId2"/>
          <a:stretch>
            <a:fillRect/>
          </a:stretch>
        </p:blipFill>
        <p:spPr>
          <a:xfrm>
            <a:off x="698030" y="1795486"/>
            <a:ext cx="2743200" cy="4000806"/>
          </a:xfrm>
          <a:prstGeom prst="rect">
            <a:avLst/>
          </a:prstGeom>
        </p:spPr>
      </p:pic>
      <p:pic>
        <p:nvPicPr>
          <p:cNvPr id="7" name="Picture 7">
            <a:extLst>
              <a:ext uri="{FF2B5EF4-FFF2-40B4-BE49-F238E27FC236}">
                <a16:creationId xmlns:a16="http://schemas.microsoft.com/office/drawing/2014/main" id="{61227144-BB35-661E-CF61-6706925BA115}"/>
              </a:ext>
            </a:extLst>
          </p:cNvPr>
          <p:cNvPicPr>
            <a:picLocks noChangeAspect="1"/>
          </p:cNvPicPr>
          <p:nvPr/>
        </p:nvPicPr>
        <p:blipFill>
          <a:blip r:embed="rId3"/>
          <a:stretch>
            <a:fillRect/>
          </a:stretch>
        </p:blipFill>
        <p:spPr>
          <a:xfrm>
            <a:off x="3736622" y="1799351"/>
            <a:ext cx="2743200" cy="3917815"/>
          </a:xfrm>
          <a:prstGeom prst="rect">
            <a:avLst/>
          </a:prstGeom>
        </p:spPr>
      </p:pic>
      <p:pic>
        <p:nvPicPr>
          <p:cNvPr id="8" name="Picture 8">
            <a:extLst>
              <a:ext uri="{FF2B5EF4-FFF2-40B4-BE49-F238E27FC236}">
                <a16:creationId xmlns:a16="http://schemas.microsoft.com/office/drawing/2014/main" id="{BF1E31C4-D76B-80CB-B7A2-A6B45E310007}"/>
              </a:ext>
            </a:extLst>
          </p:cNvPr>
          <p:cNvPicPr>
            <a:picLocks noChangeAspect="1"/>
          </p:cNvPicPr>
          <p:nvPr/>
        </p:nvPicPr>
        <p:blipFill>
          <a:blip r:embed="rId4"/>
          <a:stretch>
            <a:fillRect/>
          </a:stretch>
        </p:blipFill>
        <p:spPr>
          <a:xfrm>
            <a:off x="6725683" y="1738489"/>
            <a:ext cx="2484783" cy="4114800"/>
          </a:xfrm>
          <a:prstGeom prst="rect">
            <a:avLst/>
          </a:prstGeom>
        </p:spPr>
      </p:pic>
      <p:pic>
        <p:nvPicPr>
          <p:cNvPr id="9" name="Picture 9">
            <a:extLst>
              <a:ext uri="{FF2B5EF4-FFF2-40B4-BE49-F238E27FC236}">
                <a16:creationId xmlns:a16="http://schemas.microsoft.com/office/drawing/2014/main" id="{76E82200-FDBE-3E78-C140-CD458ECF2F98}"/>
              </a:ext>
            </a:extLst>
          </p:cNvPr>
          <p:cNvPicPr>
            <a:picLocks noChangeAspect="1"/>
          </p:cNvPicPr>
          <p:nvPr/>
        </p:nvPicPr>
        <p:blipFill>
          <a:blip r:embed="rId5"/>
          <a:stretch>
            <a:fillRect/>
          </a:stretch>
        </p:blipFill>
        <p:spPr>
          <a:xfrm>
            <a:off x="9299179" y="412044"/>
            <a:ext cx="2747048" cy="6033911"/>
          </a:xfrm>
          <a:prstGeom prst="rect">
            <a:avLst/>
          </a:prstGeom>
        </p:spPr>
      </p:pic>
    </p:spTree>
    <p:extLst>
      <p:ext uri="{BB962C8B-B14F-4D97-AF65-F5344CB8AC3E}">
        <p14:creationId xmlns:p14="http://schemas.microsoft.com/office/powerpoint/2010/main" val="21763724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9" name="Rectangle 1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82258B-B14C-9673-B4E3-0CB7A8979CDD}"/>
              </a:ext>
            </a:extLst>
          </p:cNvPr>
          <p:cNvSpPr>
            <a:spLocks noGrp="1"/>
          </p:cNvSpPr>
          <p:nvPr>
            <p:ph type="title"/>
          </p:nvPr>
        </p:nvSpPr>
        <p:spPr>
          <a:xfrm>
            <a:off x="653820" y="4624394"/>
            <a:ext cx="10803074" cy="1037503"/>
          </a:xfrm>
        </p:spPr>
        <p:txBody>
          <a:bodyPr vert="horz" lIns="91440" tIns="45720" rIns="91440" bIns="45720" rtlCol="0" anchor="t">
            <a:normAutofit/>
          </a:bodyPr>
          <a:lstStyle/>
          <a:p>
            <a:r>
              <a:rPr lang="en-US" sz="5400"/>
              <a:t>USo del redkanban</a:t>
            </a:r>
          </a:p>
        </p:txBody>
      </p:sp>
      <p:pic>
        <p:nvPicPr>
          <p:cNvPr id="6" name="Picture 6" descr="Graphical user interface, text, application&#10;&#10;Description automatically generated">
            <a:extLst>
              <a:ext uri="{FF2B5EF4-FFF2-40B4-BE49-F238E27FC236}">
                <a16:creationId xmlns:a16="http://schemas.microsoft.com/office/drawing/2014/main" id="{139E85F2-3652-6106-4A0A-BC1B12AB9E96}"/>
              </a:ext>
            </a:extLst>
          </p:cNvPr>
          <p:cNvPicPr>
            <a:picLocks noGrp="1" noChangeAspect="1"/>
          </p:cNvPicPr>
          <p:nvPr>
            <p:ph idx="1"/>
          </p:nvPr>
        </p:nvPicPr>
        <p:blipFill>
          <a:blip r:embed="rId2"/>
          <a:stretch>
            <a:fillRect/>
          </a:stretch>
        </p:blipFill>
        <p:spPr>
          <a:xfrm>
            <a:off x="1786495" y="723900"/>
            <a:ext cx="8619010" cy="3466090"/>
          </a:xfrm>
          <a:prstGeom prst="rect">
            <a:avLst/>
          </a:prstGeom>
        </p:spPr>
      </p:pic>
      <p:cxnSp>
        <p:nvCxnSpPr>
          <p:cNvPr id="17" name="Straight Connector 1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68604"/>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722C1CD2-E5B3-D428-B14C-AA76AEA1342A}"/>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spcAft>
                <a:spcPts val="600"/>
              </a:spcAft>
            </a:pPr>
            <a:r>
              <a:rPr lang="en-US" kern="1200">
                <a:solidFill>
                  <a:schemeClr val="tx1"/>
                </a:solidFill>
                <a:latin typeface="+mj-lt"/>
                <a:ea typeface="+mn-ea"/>
                <a:cs typeface="+mn-cs"/>
              </a:rPr>
              <a:t>Equipo G41</a:t>
            </a:r>
          </a:p>
        </p:txBody>
      </p:sp>
      <p:sp>
        <p:nvSpPr>
          <p:cNvPr id="5" name="Slide Number Placeholder 4">
            <a:extLst>
              <a:ext uri="{FF2B5EF4-FFF2-40B4-BE49-F238E27FC236}">
                <a16:creationId xmlns:a16="http://schemas.microsoft.com/office/drawing/2014/main" id="{A4FF95CE-4DFB-A7E9-87AC-57FB54AF761B}"/>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C3DB2ADC-AF19-4574-8C10-79B5B04FCA27}" type="slidenum">
              <a:rPr lang="en-US" smtClean="0"/>
              <a:pPr>
                <a:lnSpc>
                  <a:spcPct val="90000"/>
                </a:lnSpc>
                <a:spcAft>
                  <a:spcPts val="600"/>
                </a:spcAft>
              </a:pPr>
              <a:t>29</a:t>
            </a:fld>
            <a:endParaRPr lang="en-US"/>
          </a:p>
        </p:txBody>
      </p:sp>
    </p:spTree>
    <p:extLst>
      <p:ext uri="{BB962C8B-B14F-4D97-AF65-F5344CB8AC3E}">
        <p14:creationId xmlns:p14="http://schemas.microsoft.com/office/powerpoint/2010/main" val="1479692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C5B03-D877-908B-8208-AAE7284B0D13}"/>
              </a:ext>
            </a:extLst>
          </p:cNvPr>
          <p:cNvSpPr>
            <a:spLocks noGrp="1"/>
          </p:cNvSpPr>
          <p:nvPr>
            <p:ph type="title"/>
          </p:nvPr>
        </p:nvSpPr>
        <p:spPr>
          <a:xfrm>
            <a:off x="700635" y="922096"/>
            <a:ext cx="10691265" cy="702609"/>
          </a:xfrm>
        </p:spPr>
        <p:txBody>
          <a:bodyPr/>
          <a:lstStyle/>
          <a:p>
            <a:r>
              <a:rPr lang="en-US" err="1"/>
              <a:t>Funcionalidades</a:t>
            </a:r>
            <a:r>
              <a:rPr lang="en-US"/>
              <a:t> implementadas</a:t>
            </a:r>
          </a:p>
        </p:txBody>
      </p:sp>
      <p:sp>
        <p:nvSpPr>
          <p:cNvPr id="3" name="Content Placeholder 2">
            <a:extLst>
              <a:ext uri="{FF2B5EF4-FFF2-40B4-BE49-F238E27FC236}">
                <a16:creationId xmlns:a16="http://schemas.microsoft.com/office/drawing/2014/main" id="{F0663D23-55F5-C4AE-0942-3A3900078243}"/>
              </a:ext>
            </a:extLst>
          </p:cNvPr>
          <p:cNvSpPr>
            <a:spLocks noGrp="1"/>
          </p:cNvSpPr>
          <p:nvPr>
            <p:ph idx="1"/>
          </p:nvPr>
        </p:nvSpPr>
        <p:spPr>
          <a:xfrm>
            <a:off x="700635" y="1624705"/>
            <a:ext cx="10691265" cy="4304509"/>
          </a:xfrm>
        </p:spPr>
        <p:txBody>
          <a:bodyPr vert="horz" lIns="91440" tIns="45720" rIns="91440" bIns="45720" rtlCol="0" anchor="t">
            <a:normAutofit/>
          </a:bodyPr>
          <a:lstStyle/>
          <a:p>
            <a:pPr marL="0" indent="0">
              <a:buNone/>
            </a:pPr>
            <a:r>
              <a:rPr lang="en-US"/>
              <a:t>El </a:t>
            </a:r>
            <a:r>
              <a:rPr lang="en-US" err="1"/>
              <a:t>sistema</a:t>
            </a:r>
            <a:r>
              <a:rPr lang="en-US"/>
              <a:t> </a:t>
            </a:r>
            <a:r>
              <a:rPr lang="en-US" err="1"/>
              <a:t>permite</a:t>
            </a:r>
            <a:r>
              <a:rPr lang="en-US"/>
              <a:t>:</a:t>
            </a:r>
          </a:p>
        </p:txBody>
      </p:sp>
      <p:graphicFrame>
        <p:nvGraphicFramePr>
          <p:cNvPr id="4" name="Table 4">
            <a:extLst>
              <a:ext uri="{FF2B5EF4-FFF2-40B4-BE49-F238E27FC236}">
                <a16:creationId xmlns:a16="http://schemas.microsoft.com/office/drawing/2014/main" id="{155B5EFC-2866-4EEB-4C00-5ACCFE60BFE2}"/>
              </a:ext>
            </a:extLst>
          </p:cNvPr>
          <p:cNvGraphicFramePr>
            <a:graphicFrameLocks noGrp="1"/>
          </p:cNvGraphicFramePr>
          <p:nvPr>
            <p:extLst>
              <p:ext uri="{D42A27DB-BD31-4B8C-83A1-F6EECF244321}">
                <p14:modId xmlns:p14="http://schemas.microsoft.com/office/powerpoint/2010/main" val="3828289645"/>
              </p:ext>
            </p:extLst>
          </p:nvPr>
        </p:nvGraphicFramePr>
        <p:xfrm>
          <a:off x="845234" y="2058808"/>
          <a:ext cx="10533554" cy="4209796"/>
        </p:xfrm>
        <a:graphic>
          <a:graphicData uri="http://schemas.openxmlformats.org/drawingml/2006/table">
            <a:tbl>
              <a:tblPr firstRow="1" bandRow="1">
                <a:tableStyleId>{5C22544A-7EE6-4342-B048-85BDC9FD1C3A}</a:tableStyleId>
              </a:tblPr>
              <a:tblGrid>
                <a:gridCol w="5266777">
                  <a:extLst>
                    <a:ext uri="{9D8B030D-6E8A-4147-A177-3AD203B41FA5}">
                      <a16:colId xmlns:a16="http://schemas.microsoft.com/office/drawing/2014/main" val="2442689078"/>
                    </a:ext>
                  </a:extLst>
                </a:gridCol>
                <a:gridCol w="5266777">
                  <a:extLst>
                    <a:ext uri="{9D8B030D-6E8A-4147-A177-3AD203B41FA5}">
                      <a16:colId xmlns:a16="http://schemas.microsoft.com/office/drawing/2014/main" val="2200567866"/>
                    </a:ext>
                  </a:extLst>
                </a:gridCol>
              </a:tblGrid>
              <a:tr h="3827584">
                <a:tc>
                  <a:txBody>
                    <a:bodyPr/>
                    <a:lstStyle/>
                    <a:p>
                      <a:pPr marL="285750" marR="0" lvl="0" indent="-285750" algn="l">
                        <a:lnSpc>
                          <a:spcPct val="120000"/>
                        </a:lnSpc>
                        <a:spcBef>
                          <a:spcPts val="1000"/>
                        </a:spcBef>
                        <a:spcAft>
                          <a:spcPts val="0"/>
                        </a:spcAft>
                        <a:buFont typeface="Arial"/>
                        <a:buChar char="•"/>
                      </a:pPr>
                      <a:r>
                        <a:rPr lang="en-US" sz="2000" b="0" i="0" u="none" strike="noStrike" noProof="0">
                          <a:solidFill>
                            <a:srgbClr val="000000"/>
                          </a:solidFill>
                          <a:latin typeface="Arial"/>
                        </a:rPr>
                        <a:t>Registrar </a:t>
                      </a:r>
                      <a:r>
                        <a:rPr lang="en-US" sz="2000" b="0" i="0" u="none" strike="noStrike" noProof="0" err="1">
                          <a:solidFill>
                            <a:srgbClr val="000000"/>
                          </a:solidFill>
                          <a:latin typeface="Arial"/>
                        </a:rPr>
                        <a:t>cursos</a:t>
                      </a:r>
                      <a:endParaRPr lang="en-US" sz="2000" b="0" i="0" u="none" strike="noStrike" noProof="0">
                        <a:solidFill>
                          <a:srgbClr val="000000"/>
                        </a:solidFill>
                        <a:latin typeface="Arial"/>
                      </a:endParaRPr>
                    </a:p>
                    <a:p>
                      <a:pPr marL="742950" marR="0" lvl="1" indent="-285750" algn="l">
                        <a:lnSpc>
                          <a:spcPct val="120000"/>
                        </a:lnSpc>
                        <a:spcBef>
                          <a:spcPts val="1000"/>
                        </a:spcBef>
                        <a:spcAft>
                          <a:spcPts val="0"/>
                        </a:spcAft>
                        <a:buFont typeface="Arial"/>
                        <a:buChar char="•"/>
                      </a:pPr>
                      <a:r>
                        <a:rPr lang="en-US" sz="1600" b="0" i="0" u="none" strike="noStrike" noProof="0">
                          <a:solidFill>
                            <a:srgbClr val="000000"/>
                          </a:solidFill>
                          <a:latin typeface="Arial"/>
                        </a:rPr>
                        <a:t>Con uno / </a:t>
                      </a:r>
                      <a:r>
                        <a:rPr lang="en-US" sz="1600" b="0" i="0" u="none" strike="noStrike" noProof="0" err="1">
                          <a:solidFill>
                            <a:srgbClr val="000000"/>
                          </a:solidFill>
                          <a:latin typeface="Arial"/>
                        </a:rPr>
                        <a:t>varios</a:t>
                      </a:r>
                      <a:r>
                        <a:rPr lang="en-US" sz="1600" b="0" i="0" u="none" strike="noStrike" noProof="0">
                          <a:solidFill>
                            <a:srgbClr val="000000"/>
                          </a:solidFill>
                          <a:latin typeface="Arial"/>
                        </a:rPr>
                        <a:t> </a:t>
                      </a:r>
                      <a:r>
                        <a:rPr lang="en-US" sz="1600" b="0" i="0" u="none" strike="noStrike" noProof="0" err="1">
                          <a:solidFill>
                            <a:srgbClr val="000000"/>
                          </a:solidFill>
                          <a:latin typeface="Arial"/>
                        </a:rPr>
                        <a:t>profesores</a:t>
                      </a:r>
                      <a:endParaRPr lang="en-US" sz="1600" b="0" i="0" u="none" strike="noStrike" noProof="0">
                        <a:solidFill>
                          <a:srgbClr val="000000"/>
                        </a:solidFill>
                        <a:latin typeface="Arial"/>
                      </a:endParaRPr>
                    </a:p>
                    <a:p>
                      <a:pPr marL="742950" marR="0" lvl="1" indent="-285750" algn="l">
                        <a:lnSpc>
                          <a:spcPct val="120000"/>
                        </a:lnSpc>
                        <a:spcBef>
                          <a:spcPts val="1000"/>
                        </a:spcBef>
                        <a:spcAft>
                          <a:spcPts val="0"/>
                        </a:spcAft>
                        <a:buFont typeface="Arial"/>
                        <a:buChar char="•"/>
                      </a:pPr>
                      <a:r>
                        <a:rPr lang="en-US" sz="1600" b="0" i="0" u="none" strike="noStrike" noProof="0">
                          <a:solidFill>
                            <a:srgbClr val="000000"/>
                          </a:solidFill>
                          <a:latin typeface="Arial"/>
                        </a:rPr>
                        <a:t>A cargo de </a:t>
                      </a:r>
                      <a:r>
                        <a:rPr lang="en-US" sz="1600" b="0" i="0" u="none" strike="noStrike" noProof="0" err="1">
                          <a:solidFill>
                            <a:srgbClr val="000000"/>
                          </a:solidFill>
                          <a:latin typeface="Arial"/>
                        </a:rPr>
                        <a:t>una</a:t>
                      </a:r>
                      <a:r>
                        <a:rPr lang="en-US" sz="1600" b="0" i="0" u="none" strike="noStrike" noProof="0">
                          <a:solidFill>
                            <a:srgbClr val="000000"/>
                          </a:solidFill>
                          <a:latin typeface="Arial"/>
                        </a:rPr>
                        <a:t> </a:t>
                      </a:r>
                      <a:r>
                        <a:rPr lang="en-US" sz="1600" b="0" i="0" u="none" strike="noStrike" noProof="0" err="1">
                          <a:solidFill>
                            <a:srgbClr val="000000"/>
                          </a:solidFill>
                          <a:latin typeface="Arial"/>
                        </a:rPr>
                        <a:t>empresa</a:t>
                      </a:r>
                      <a:endParaRPr lang="en-US" sz="1600" b="0" i="0" u="none" strike="noStrike" noProof="0">
                        <a:solidFill>
                          <a:srgbClr val="000000"/>
                        </a:solidFill>
                        <a:latin typeface="Arial"/>
                      </a:endParaRPr>
                    </a:p>
                    <a:p>
                      <a:pPr marL="285750" marR="0" lvl="0" indent="-285750" algn="l">
                        <a:lnSpc>
                          <a:spcPct val="120000"/>
                        </a:lnSpc>
                        <a:spcBef>
                          <a:spcPts val="1000"/>
                        </a:spcBef>
                        <a:spcAft>
                          <a:spcPts val="0"/>
                        </a:spcAft>
                        <a:buFont typeface="Arial"/>
                        <a:buChar char="•"/>
                      </a:pPr>
                      <a:r>
                        <a:rPr lang="en-US" sz="2000" b="0" i="0" u="none" strike="noStrike" noProof="0" err="1">
                          <a:solidFill>
                            <a:srgbClr val="000000"/>
                          </a:solidFill>
                          <a:latin typeface="Arial"/>
                        </a:rPr>
                        <a:t>Consultar</a:t>
                      </a:r>
                      <a:r>
                        <a:rPr lang="en-US" sz="2000" b="0" i="0" u="none" strike="noStrike" noProof="0">
                          <a:solidFill>
                            <a:srgbClr val="000000"/>
                          </a:solidFill>
                          <a:latin typeface="Arial"/>
                        </a:rPr>
                        <a:t> </a:t>
                      </a:r>
                      <a:r>
                        <a:rPr lang="en-US" sz="2000" b="0" i="0" u="none" strike="noStrike" noProof="0" err="1">
                          <a:solidFill>
                            <a:srgbClr val="000000"/>
                          </a:solidFill>
                          <a:latin typeface="Arial"/>
                        </a:rPr>
                        <a:t>información</a:t>
                      </a:r>
                      <a:r>
                        <a:rPr lang="en-US" sz="2000" b="0" i="0" u="none" strike="noStrike" noProof="0">
                          <a:solidFill>
                            <a:srgbClr val="000000"/>
                          </a:solidFill>
                          <a:latin typeface="Arial"/>
                        </a:rPr>
                        <a:t> </a:t>
                      </a:r>
                      <a:r>
                        <a:rPr lang="en-US" sz="2000" b="0" i="0" u="none" strike="noStrike" noProof="0" err="1">
                          <a:solidFill>
                            <a:srgbClr val="000000"/>
                          </a:solidFill>
                          <a:latin typeface="Arial"/>
                        </a:rPr>
                        <a:t>sobre</a:t>
                      </a:r>
                      <a:r>
                        <a:rPr lang="en-US" sz="2000" b="0" i="0" u="none" strike="noStrike" noProof="0">
                          <a:solidFill>
                            <a:srgbClr val="000000"/>
                          </a:solidFill>
                          <a:latin typeface="Arial"/>
                        </a:rPr>
                        <a:t> </a:t>
                      </a:r>
                      <a:r>
                        <a:rPr lang="en-US" sz="2000" b="0" i="0" u="none" strike="noStrike" noProof="0" err="1">
                          <a:solidFill>
                            <a:srgbClr val="000000"/>
                          </a:solidFill>
                          <a:latin typeface="Arial"/>
                        </a:rPr>
                        <a:t>los</a:t>
                      </a:r>
                      <a:r>
                        <a:rPr lang="en-US" sz="2000" b="0" i="0" u="none" strike="noStrike" noProof="0">
                          <a:solidFill>
                            <a:srgbClr val="000000"/>
                          </a:solidFill>
                          <a:latin typeface="Arial"/>
                        </a:rPr>
                        <a:t> </a:t>
                      </a:r>
                      <a:r>
                        <a:rPr lang="en-US" sz="2000" b="0" i="0" u="none" strike="noStrike" noProof="0" err="1">
                          <a:solidFill>
                            <a:srgbClr val="000000"/>
                          </a:solidFill>
                          <a:latin typeface="Arial"/>
                        </a:rPr>
                        <a:t>cursos</a:t>
                      </a:r>
                      <a:endParaRPr lang="en-US" sz="2000" b="0" i="0" u="none" strike="noStrike" noProof="0">
                        <a:solidFill>
                          <a:srgbClr val="000000"/>
                        </a:solidFill>
                        <a:latin typeface="Arial"/>
                      </a:endParaRPr>
                    </a:p>
                    <a:p>
                      <a:pPr marL="742950" marR="0" lvl="1" indent="-285750" algn="l">
                        <a:lnSpc>
                          <a:spcPct val="120000"/>
                        </a:lnSpc>
                        <a:spcBef>
                          <a:spcPts val="500"/>
                        </a:spcBef>
                        <a:spcAft>
                          <a:spcPts val="0"/>
                        </a:spcAft>
                        <a:buFont typeface="Arial"/>
                        <a:buChar char="•"/>
                      </a:pPr>
                      <a:r>
                        <a:rPr lang="en-US" sz="1600" b="0" i="0" u="none" strike="noStrike" noProof="0" err="1">
                          <a:solidFill>
                            <a:srgbClr val="000000"/>
                          </a:solidFill>
                          <a:latin typeface="Arial"/>
                        </a:rPr>
                        <a:t>Ingresos</a:t>
                      </a:r>
                      <a:r>
                        <a:rPr lang="en-US" sz="1600" b="0" i="0" u="none" strike="noStrike" noProof="0">
                          <a:solidFill>
                            <a:srgbClr val="000000"/>
                          </a:solidFill>
                          <a:latin typeface="Arial"/>
                        </a:rPr>
                        <a:t> / </a:t>
                      </a:r>
                      <a:r>
                        <a:rPr lang="en-US" sz="1600" b="0" i="0" u="none" strike="noStrike" noProof="0" err="1">
                          <a:solidFill>
                            <a:srgbClr val="000000"/>
                          </a:solidFill>
                          <a:latin typeface="Arial"/>
                        </a:rPr>
                        <a:t>Gastos</a:t>
                      </a:r>
                      <a:r>
                        <a:rPr lang="en-US" sz="1600" b="0" i="0" u="none" strike="noStrike" noProof="0">
                          <a:solidFill>
                            <a:srgbClr val="000000"/>
                          </a:solidFill>
                          <a:latin typeface="Arial"/>
                        </a:rPr>
                        <a:t> / Balance</a:t>
                      </a:r>
                    </a:p>
                    <a:p>
                      <a:pPr marL="742950" marR="0" lvl="1" indent="-285750" algn="l">
                        <a:lnSpc>
                          <a:spcPct val="120000"/>
                        </a:lnSpc>
                        <a:spcBef>
                          <a:spcPts val="500"/>
                        </a:spcBef>
                        <a:spcAft>
                          <a:spcPts val="0"/>
                        </a:spcAft>
                        <a:buFont typeface="Arial"/>
                        <a:buChar char="•"/>
                      </a:pPr>
                      <a:r>
                        <a:rPr lang="en-US" sz="1600" b="0" i="0" u="none" strike="noStrike" noProof="0" err="1">
                          <a:solidFill>
                            <a:srgbClr val="000000"/>
                          </a:solidFill>
                          <a:latin typeface="Arial"/>
                        </a:rPr>
                        <a:t>Inscripciones</a:t>
                      </a:r>
                      <a:endParaRPr lang="en-US" sz="1600" b="0" i="0" u="none" strike="noStrike" noProof="0">
                        <a:solidFill>
                          <a:srgbClr val="000000"/>
                        </a:solidFill>
                        <a:latin typeface="Arial"/>
                      </a:endParaRPr>
                    </a:p>
                    <a:p>
                      <a:pPr marL="742950" marR="0" lvl="1" indent="-285750" algn="l">
                        <a:lnSpc>
                          <a:spcPct val="120000"/>
                        </a:lnSpc>
                        <a:spcBef>
                          <a:spcPts val="500"/>
                        </a:spcBef>
                        <a:spcAft>
                          <a:spcPts val="0"/>
                        </a:spcAft>
                        <a:buFont typeface="Arial"/>
                        <a:buChar char="•"/>
                      </a:pPr>
                      <a:r>
                        <a:rPr lang="en-US" sz="1600" b="0" i="0" u="none" strike="noStrike" noProof="0">
                          <a:solidFill>
                            <a:srgbClr val="000000"/>
                          </a:solidFill>
                          <a:latin typeface="Arial"/>
                        </a:rPr>
                        <a:t>Estado (</a:t>
                      </a:r>
                      <a:r>
                        <a:rPr lang="en-US" sz="1600" b="0" i="0" u="none" strike="noStrike" noProof="0" err="1">
                          <a:solidFill>
                            <a:srgbClr val="000000"/>
                          </a:solidFill>
                          <a:latin typeface="Arial"/>
                        </a:rPr>
                        <a:t>Inscripciones</a:t>
                      </a:r>
                      <a:r>
                        <a:rPr lang="en-US" sz="1600" b="0" i="0" u="none" strike="noStrike" noProof="0">
                          <a:solidFill>
                            <a:srgbClr val="000000"/>
                          </a:solidFill>
                          <a:latin typeface="Arial"/>
                        </a:rPr>
                        <a:t> </a:t>
                      </a:r>
                      <a:r>
                        <a:rPr lang="en-US" sz="1600" b="0" i="0" u="none" strike="noStrike" noProof="0" err="1">
                          <a:solidFill>
                            <a:srgbClr val="000000"/>
                          </a:solidFill>
                          <a:latin typeface="Arial"/>
                        </a:rPr>
                        <a:t>abiertas</a:t>
                      </a:r>
                      <a:r>
                        <a:rPr lang="en-US" sz="1600" b="0" i="0" u="none" strike="noStrike" noProof="0">
                          <a:solidFill>
                            <a:srgbClr val="000000"/>
                          </a:solidFill>
                          <a:latin typeface="Arial"/>
                        </a:rPr>
                        <a:t>, </a:t>
                      </a:r>
                      <a:r>
                        <a:rPr lang="en-US" sz="1600" b="0" i="0" u="none" strike="noStrike" noProof="0" err="1">
                          <a:solidFill>
                            <a:srgbClr val="000000"/>
                          </a:solidFill>
                          <a:latin typeface="Arial"/>
                        </a:rPr>
                        <a:t>cerradas</a:t>
                      </a:r>
                      <a:r>
                        <a:rPr lang="en-US" sz="1600" b="0" i="0" u="none" strike="noStrike" noProof="0">
                          <a:solidFill>
                            <a:srgbClr val="000000"/>
                          </a:solidFill>
                          <a:latin typeface="Arial"/>
                        </a:rPr>
                        <a:t>, </a:t>
                      </a:r>
                      <a:r>
                        <a:rPr lang="en-US" sz="1600" b="0" i="0" u="none" strike="noStrike" noProof="0" err="1">
                          <a:solidFill>
                            <a:srgbClr val="000000"/>
                          </a:solidFill>
                          <a:latin typeface="Arial"/>
                        </a:rPr>
                        <a:t>en</a:t>
                      </a:r>
                      <a:r>
                        <a:rPr lang="en-US" sz="1600" b="0" i="0" u="none" strike="noStrike" noProof="0">
                          <a:solidFill>
                            <a:srgbClr val="000000"/>
                          </a:solidFill>
                          <a:latin typeface="Arial"/>
                        </a:rPr>
                        <a:t> </a:t>
                      </a:r>
                      <a:r>
                        <a:rPr lang="en-US" sz="1600" b="0" i="0" u="none" strike="noStrike" noProof="0" err="1">
                          <a:solidFill>
                            <a:srgbClr val="000000"/>
                          </a:solidFill>
                          <a:latin typeface="Arial"/>
                        </a:rPr>
                        <a:t>curso</a:t>
                      </a:r>
                      <a:r>
                        <a:rPr lang="en-US" sz="1600" b="0" i="0" u="none" strike="noStrike" noProof="0">
                          <a:solidFill>
                            <a:srgbClr val="000000"/>
                          </a:solidFill>
                          <a:latin typeface="Arial"/>
                        </a:rPr>
                        <a:t>, </a:t>
                      </a:r>
                      <a:r>
                        <a:rPr lang="en-US" sz="1600" b="0" i="0" u="none" strike="noStrike" noProof="0" err="1">
                          <a:solidFill>
                            <a:srgbClr val="000000"/>
                          </a:solidFill>
                          <a:latin typeface="Arial"/>
                        </a:rPr>
                        <a:t>finalizado</a:t>
                      </a:r>
                      <a:r>
                        <a:rPr lang="en-US" sz="1600" b="0" i="0" u="none" strike="noStrike" noProof="0">
                          <a:solidFill>
                            <a:srgbClr val="000000"/>
                          </a:solidFill>
                          <a:latin typeface="Arial"/>
                        </a:rPr>
                        <a:t>, </a:t>
                      </a:r>
                      <a:r>
                        <a:rPr lang="en-US" sz="1600" b="0" i="0" u="none" strike="noStrike" noProof="0" err="1">
                          <a:solidFill>
                            <a:srgbClr val="000000"/>
                          </a:solidFill>
                          <a:latin typeface="Arial"/>
                        </a:rPr>
                        <a:t>cerrado</a:t>
                      </a:r>
                      <a:r>
                        <a:rPr lang="en-US" sz="1600" b="0" i="0" u="none" strike="noStrike" noProof="0">
                          <a:solidFill>
                            <a:srgbClr val="000000"/>
                          </a:solidFill>
                          <a:latin typeface="Arial"/>
                        </a:rPr>
                        <a:t>)</a:t>
                      </a:r>
                    </a:p>
                    <a:p>
                      <a:pPr marL="285750" marR="0" lvl="0" indent="-285750" algn="l">
                        <a:lnSpc>
                          <a:spcPct val="120000"/>
                        </a:lnSpc>
                        <a:spcBef>
                          <a:spcPts val="1000"/>
                        </a:spcBef>
                        <a:spcAft>
                          <a:spcPts val="0"/>
                        </a:spcAft>
                        <a:buFont typeface="Arial"/>
                        <a:buChar char="•"/>
                      </a:pPr>
                      <a:endParaRPr lang="en-US" sz="2000" b="0" i="0" u="none" strike="noStrike" noProof="0">
                        <a:solidFill>
                          <a:srgbClr val="000000"/>
                        </a:solidFill>
                        <a:latin typeface="Arial"/>
                      </a:endParaRPr>
                    </a:p>
                    <a:p>
                      <a:pPr lvl="0">
                        <a:buNone/>
                      </a:pPr>
                      <a:endParaRPr lang="en-US"/>
                    </a:p>
                  </a:txBody>
                  <a:tcPr>
                    <a:noFill/>
                  </a:tcPr>
                </a:tc>
                <a:tc>
                  <a:txBody>
                    <a:bodyPr/>
                    <a:lstStyle/>
                    <a:p>
                      <a:pPr marL="285750" marR="0" lvl="0" indent="-285750" algn="l">
                        <a:lnSpc>
                          <a:spcPct val="120000"/>
                        </a:lnSpc>
                        <a:spcBef>
                          <a:spcPts val="1000"/>
                        </a:spcBef>
                        <a:spcAft>
                          <a:spcPts val="0"/>
                        </a:spcAft>
                        <a:buFont typeface="Arial"/>
                        <a:buChar char="•"/>
                      </a:pPr>
                      <a:r>
                        <a:rPr lang="en-US" sz="2000" b="0" i="0" u="none" strike="noStrike" noProof="0" err="1">
                          <a:solidFill>
                            <a:srgbClr val="000000"/>
                          </a:solidFill>
                          <a:latin typeface="Arial"/>
                        </a:rPr>
                        <a:t>Inscribirse</a:t>
                      </a:r>
                      <a:r>
                        <a:rPr lang="en-US" sz="2000" b="0" i="0" u="none" strike="noStrike" noProof="0">
                          <a:solidFill>
                            <a:srgbClr val="000000"/>
                          </a:solidFill>
                          <a:latin typeface="Arial"/>
                        </a:rPr>
                        <a:t> a un </a:t>
                      </a:r>
                      <a:r>
                        <a:rPr lang="en-US" sz="2000" b="0" i="0" u="none" strike="noStrike" noProof="0" err="1">
                          <a:solidFill>
                            <a:srgbClr val="000000"/>
                          </a:solidFill>
                          <a:latin typeface="Arial"/>
                        </a:rPr>
                        <a:t>curso</a:t>
                      </a:r>
                      <a:endParaRPr lang="en-US" sz="2000" b="0" i="0" u="none" strike="noStrike" noProof="0">
                        <a:solidFill>
                          <a:srgbClr val="000000"/>
                        </a:solidFill>
                        <a:latin typeface="Arial"/>
                      </a:endParaRPr>
                    </a:p>
                    <a:p>
                      <a:pPr marL="742950" marR="0" lvl="1" indent="-285750" algn="l">
                        <a:lnSpc>
                          <a:spcPct val="120000"/>
                        </a:lnSpc>
                        <a:spcBef>
                          <a:spcPts val="500"/>
                        </a:spcBef>
                        <a:spcAft>
                          <a:spcPts val="0"/>
                        </a:spcAft>
                        <a:buFont typeface="Arial"/>
                        <a:buChar char="•"/>
                      </a:pPr>
                      <a:r>
                        <a:rPr lang="en-US" sz="1800" b="0" i="0" u="none" strike="noStrike" noProof="0">
                          <a:solidFill>
                            <a:srgbClr val="000000"/>
                          </a:solidFill>
                          <a:latin typeface="Arial"/>
                        </a:rPr>
                        <a:t>Un </a:t>
                      </a:r>
                      <a:r>
                        <a:rPr lang="en-US" sz="1800" b="0" i="0" u="none" strike="noStrike" noProof="0" err="1">
                          <a:solidFill>
                            <a:srgbClr val="000000"/>
                          </a:solidFill>
                          <a:latin typeface="Arial"/>
                        </a:rPr>
                        <a:t>sólo</a:t>
                      </a:r>
                      <a:r>
                        <a:rPr lang="en-US" sz="1800" b="0" i="0" u="none" strike="noStrike" noProof="0">
                          <a:solidFill>
                            <a:srgbClr val="000000"/>
                          </a:solidFill>
                          <a:latin typeface="Arial"/>
                        </a:rPr>
                        <a:t> </a:t>
                      </a:r>
                      <a:r>
                        <a:rPr lang="en-US" sz="1800" b="0" i="0" u="none" strike="noStrike" noProof="0" err="1">
                          <a:solidFill>
                            <a:srgbClr val="000000"/>
                          </a:solidFill>
                          <a:latin typeface="Arial"/>
                        </a:rPr>
                        <a:t>usuario</a:t>
                      </a:r>
                      <a:endParaRPr lang="en-US" sz="1800" b="0" i="0" u="none" strike="noStrike" noProof="0">
                        <a:solidFill>
                          <a:srgbClr val="000000"/>
                        </a:solidFill>
                        <a:latin typeface="Arial"/>
                      </a:endParaRPr>
                    </a:p>
                    <a:p>
                      <a:pPr marL="742950" marR="0" lvl="1" indent="-285750" algn="l">
                        <a:lnSpc>
                          <a:spcPct val="120000"/>
                        </a:lnSpc>
                        <a:spcBef>
                          <a:spcPts val="500"/>
                        </a:spcBef>
                        <a:spcAft>
                          <a:spcPts val="0"/>
                        </a:spcAft>
                        <a:buFont typeface="Arial"/>
                        <a:buChar char="•"/>
                      </a:pPr>
                      <a:r>
                        <a:rPr lang="en-US" sz="1800" b="0" i="0" u="none" strike="noStrike" noProof="0" err="1">
                          <a:solidFill>
                            <a:srgbClr val="000000"/>
                          </a:solidFill>
                          <a:latin typeface="Arial"/>
                        </a:rPr>
                        <a:t>Varios</a:t>
                      </a:r>
                      <a:r>
                        <a:rPr lang="en-US" sz="1800" b="0" i="0" u="none" strike="noStrike" noProof="0">
                          <a:solidFill>
                            <a:srgbClr val="000000"/>
                          </a:solidFill>
                          <a:latin typeface="Arial"/>
                        </a:rPr>
                        <a:t> </a:t>
                      </a:r>
                      <a:r>
                        <a:rPr lang="en-US" sz="1800" b="0" i="0" u="none" strike="noStrike" noProof="0" err="1">
                          <a:solidFill>
                            <a:srgbClr val="000000"/>
                          </a:solidFill>
                          <a:latin typeface="Arial"/>
                        </a:rPr>
                        <a:t>usuarios</a:t>
                      </a:r>
                      <a:endParaRPr lang="en-US" sz="1800" b="0" i="0" u="none" strike="noStrike" noProof="0">
                        <a:solidFill>
                          <a:srgbClr val="000000"/>
                        </a:solidFill>
                        <a:latin typeface="Arial"/>
                      </a:endParaRPr>
                    </a:p>
                    <a:p>
                      <a:pPr marL="742950" marR="0" lvl="1" indent="-285750" algn="l">
                        <a:lnSpc>
                          <a:spcPct val="120000"/>
                        </a:lnSpc>
                        <a:spcBef>
                          <a:spcPts val="500"/>
                        </a:spcBef>
                        <a:spcAft>
                          <a:spcPts val="0"/>
                        </a:spcAft>
                        <a:buFont typeface="Arial"/>
                        <a:buChar char="•"/>
                      </a:pPr>
                      <a:r>
                        <a:rPr lang="en-US" sz="1800" b="0" i="0" u="none" strike="noStrike" noProof="0" err="1">
                          <a:solidFill>
                            <a:srgbClr val="000000"/>
                          </a:solidFill>
                          <a:latin typeface="Arial"/>
                        </a:rPr>
                        <a:t>Varios</a:t>
                      </a:r>
                      <a:r>
                        <a:rPr lang="en-US" sz="1800" b="0" i="0" u="none" strike="noStrike" noProof="0">
                          <a:solidFill>
                            <a:srgbClr val="000000"/>
                          </a:solidFill>
                          <a:latin typeface="Arial"/>
                        </a:rPr>
                        <a:t> </a:t>
                      </a:r>
                      <a:r>
                        <a:rPr lang="en-US" sz="1800" b="0" i="0" u="none" strike="noStrike" noProof="0" err="1">
                          <a:solidFill>
                            <a:srgbClr val="000000"/>
                          </a:solidFill>
                          <a:latin typeface="Arial"/>
                        </a:rPr>
                        <a:t>usuarios</a:t>
                      </a:r>
                      <a:r>
                        <a:rPr lang="en-US" sz="1800" b="0" i="0" u="none" strike="noStrike" noProof="0">
                          <a:solidFill>
                            <a:srgbClr val="000000"/>
                          </a:solidFill>
                          <a:latin typeface="Arial"/>
                        </a:rPr>
                        <a:t> que </a:t>
                      </a:r>
                      <a:r>
                        <a:rPr lang="en-US" sz="1800" b="0" i="0" u="none" strike="noStrike" noProof="0" err="1">
                          <a:solidFill>
                            <a:srgbClr val="000000"/>
                          </a:solidFill>
                          <a:latin typeface="Arial"/>
                        </a:rPr>
                        <a:t>provengan</a:t>
                      </a:r>
                      <a:r>
                        <a:rPr lang="en-US" sz="1800" b="0" i="0" u="none" strike="noStrike" noProof="0">
                          <a:solidFill>
                            <a:srgbClr val="000000"/>
                          </a:solidFill>
                          <a:latin typeface="Arial"/>
                        </a:rPr>
                        <a:t> de </a:t>
                      </a:r>
                      <a:r>
                        <a:rPr lang="en-US" sz="1800" b="0" i="0" u="none" strike="noStrike" noProof="0" err="1">
                          <a:solidFill>
                            <a:srgbClr val="000000"/>
                          </a:solidFill>
                          <a:latin typeface="Arial"/>
                        </a:rPr>
                        <a:t>una</a:t>
                      </a:r>
                      <a:r>
                        <a:rPr lang="en-US" sz="1800" b="0" i="0" u="none" strike="noStrike" noProof="0">
                          <a:solidFill>
                            <a:srgbClr val="000000"/>
                          </a:solidFill>
                          <a:latin typeface="Arial"/>
                        </a:rPr>
                        <a:t> </a:t>
                      </a:r>
                      <a:r>
                        <a:rPr lang="en-US" sz="1800" b="0" i="0" u="none" strike="noStrike" noProof="0" err="1">
                          <a:solidFill>
                            <a:srgbClr val="000000"/>
                          </a:solidFill>
                          <a:latin typeface="Arial"/>
                        </a:rPr>
                        <a:t>entidad</a:t>
                      </a:r>
                      <a:endParaRPr lang="en-US" sz="1800" b="0" i="0" u="none" strike="noStrike" noProof="0">
                        <a:solidFill>
                          <a:srgbClr val="000000"/>
                        </a:solidFill>
                        <a:latin typeface="Arial"/>
                      </a:endParaRPr>
                    </a:p>
                    <a:p>
                      <a:pPr marL="285750" marR="0" lvl="0" indent="-285750" algn="l">
                        <a:lnSpc>
                          <a:spcPct val="120000"/>
                        </a:lnSpc>
                        <a:spcBef>
                          <a:spcPts val="1000"/>
                        </a:spcBef>
                        <a:spcAft>
                          <a:spcPts val="0"/>
                        </a:spcAft>
                        <a:buFont typeface="Arial"/>
                        <a:buChar char="•"/>
                      </a:pPr>
                      <a:r>
                        <a:rPr lang="en-US" sz="2000" b="0" i="0" u="none" strike="noStrike" noProof="0">
                          <a:solidFill>
                            <a:srgbClr val="000000"/>
                          </a:solidFill>
                          <a:latin typeface="Arial"/>
                        </a:rPr>
                        <a:t>Registrar </a:t>
                      </a:r>
                      <a:r>
                        <a:rPr lang="en-US" sz="2000" b="0" i="0" u="none" strike="noStrike" noProof="0" err="1">
                          <a:solidFill>
                            <a:srgbClr val="000000"/>
                          </a:solidFill>
                          <a:latin typeface="Arial"/>
                        </a:rPr>
                        <a:t>pagos</a:t>
                      </a:r>
                      <a:endParaRPr lang="en-US" sz="2000" b="0" i="0" u="none" strike="noStrike" noProof="0">
                        <a:solidFill>
                          <a:srgbClr val="000000"/>
                        </a:solidFill>
                        <a:latin typeface="Arial"/>
                      </a:endParaRPr>
                    </a:p>
                    <a:p>
                      <a:pPr marL="742950" marR="0" lvl="1" indent="-285750" algn="l">
                        <a:lnSpc>
                          <a:spcPct val="120000"/>
                        </a:lnSpc>
                        <a:spcBef>
                          <a:spcPts val="500"/>
                        </a:spcBef>
                        <a:spcAft>
                          <a:spcPts val="0"/>
                        </a:spcAft>
                        <a:buFont typeface="Arial"/>
                        <a:buChar char="•"/>
                      </a:pPr>
                      <a:r>
                        <a:rPr lang="en-US" sz="1800" b="0" i="0" u="none" strike="noStrike" noProof="0" err="1">
                          <a:solidFill>
                            <a:srgbClr val="000000"/>
                          </a:solidFill>
                          <a:latin typeface="Arial"/>
                        </a:rPr>
                        <a:t>Emitir</a:t>
                      </a:r>
                      <a:r>
                        <a:rPr lang="en-US" sz="1800" b="0" i="0" u="none" strike="noStrike" noProof="0">
                          <a:solidFill>
                            <a:srgbClr val="000000"/>
                          </a:solidFill>
                          <a:latin typeface="Arial"/>
                        </a:rPr>
                        <a:t> facturas</a:t>
                      </a:r>
                    </a:p>
                    <a:p>
                      <a:pPr marL="742950" marR="0" lvl="1" indent="-285750" algn="l">
                        <a:lnSpc>
                          <a:spcPct val="120000"/>
                        </a:lnSpc>
                        <a:spcBef>
                          <a:spcPts val="500"/>
                        </a:spcBef>
                        <a:spcAft>
                          <a:spcPts val="0"/>
                        </a:spcAft>
                        <a:buFont typeface="Arial"/>
                        <a:buChar char="•"/>
                      </a:pPr>
                      <a:r>
                        <a:rPr lang="en-US" sz="1800" b="0" i="0" u="none" strike="noStrike" noProof="0">
                          <a:solidFill>
                            <a:srgbClr val="000000"/>
                          </a:solidFill>
                          <a:latin typeface="Arial"/>
                        </a:rPr>
                        <a:t>Registrar </a:t>
                      </a:r>
                      <a:r>
                        <a:rPr lang="en-US" sz="1800" b="0" i="0" u="none" strike="noStrike" noProof="0" err="1">
                          <a:solidFill>
                            <a:srgbClr val="000000"/>
                          </a:solidFill>
                          <a:latin typeface="Arial"/>
                        </a:rPr>
                        <a:t>pagos</a:t>
                      </a:r>
                      <a:r>
                        <a:rPr lang="en-US" sz="1800" b="0" i="0" u="none" strike="noStrike" noProof="0">
                          <a:solidFill>
                            <a:srgbClr val="000000"/>
                          </a:solidFill>
                          <a:latin typeface="Arial"/>
                        </a:rPr>
                        <a:t> a </a:t>
                      </a:r>
                      <a:r>
                        <a:rPr lang="en-US" sz="1800" b="0" i="0" u="none" strike="noStrike" noProof="0" err="1">
                          <a:solidFill>
                            <a:srgbClr val="000000"/>
                          </a:solidFill>
                          <a:latin typeface="Arial"/>
                        </a:rPr>
                        <a:t>profesores</a:t>
                      </a:r>
                      <a:endParaRPr lang="en-US" sz="1800" b="0" i="0" u="none" strike="noStrike" noProof="0">
                        <a:solidFill>
                          <a:srgbClr val="000000"/>
                        </a:solidFill>
                        <a:latin typeface="Arial"/>
                      </a:endParaRPr>
                    </a:p>
                    <a:p>
                      <a:pPr marL="742950" marR="0" lvl="1" indent="-285750" algn="l">
                        <a:lnSpc>
                          <a:spcPct val="120000"/>
                        </a:lnSpc>
                        <a:spcBef>
                          <a:spcPts val="500"/>
                        </a:spcBef>
                        <a:spcAft>
                          <a:spcPts val="0"/>
                        </a:spcAft>
                        <a:buFont typeface="Arial"/>
                        <a:buChar char="•"/>
                      </a:pPr>
                      <a:r>
                        <a:rPr lang="en-US" sz="1800" b="0" i="0" u="none" strike="noStrike" noProof="0">
                          <a:solidFill>
                            <a:srgbClr val="000000"/>
                          </a:solidFill>
                          <a:latin typeface="Arial"/>
                        </a:rPr>
                        <a:t>Registrar </a:t>
                      </a:r>
                      <a:r>
                        <a:rPr lang="en-US" sz="1800" b="0" i="0" u="none" strike="noStrike" noProof="0" err="1">
                          <a:solidFill>
                            <a:srgbClr val="000000"/>
                          </a:solidFill>
                          <a:latin typeface="Arial"/>
                        </a:rPr>
                        <a:t>pagos</a:t>
                      </a:r>
                      <a:r>
                        <a:rPr lang="en-US" sz="1800" b="0" i="0" u="none" strike="noStrike" noProof="0">
                          <a:solidFill>
                            <a:srgbClr val="000000"/>
                          </a:solidFill>
                          <a:latin typeface="Arial"/>
                        </a:rPr>
                        <a:t> de </a:t>
                      </a:r>
                      <a:r>
                        <a:rPr lang="en-US" sz="1800" b="0" i="0" u="none" strike="noStrike" noProof="0" err="1">
                          <a:solidFill>
                            <a:srgbClr val="000000"/>
                          </a:solidFill>
                          <a:latin typeface="Arial"/>
                        </a:rPr>
                        <a:t>alumnos</a:t>
                      </a:r>
                      <a:endParaRPr lang="en-US" err="1"/>
                    </a:p>
                  </a:txBody>
                  <a:tcPr>
                    <a:noFill/>
                  </a:tcPr>
                </a:tc>
                <a:extLst>
                  <a:ext uri="{0D108BD9-81ED-4DB2-BD59-A6C34878D82A}">
                    <a16:rowId xmlns:a16="http://schemas.microsoft.com/office/drawing/2014/main" val="367657485"/>
                  </a:ext>
                </a:extLst>
              </a:tr>
            </a:tbl>
          </a:graphicData>
        </a:graphic>
      </p:graphicFrame>
      <p:sp>
        <p:nvSpPr>
          <p:cNvPr id="6" name="Slide Number Placeholder 5">
            <a:extLst>
              <a:ext uri="{FF2B5EF4-FFF2-40B4-BE49-F238E27FC236}">
                <a16:creationId xmlns:a16="http://schemas.microsoft.com/office/drawing/2014/main" id="{1470962D-D0FB-7CBD-EA71-D2D7F8F2D68C}"/>
              </a:ext>
            </a:extLst>
          </p:cNvPr>
          <p:cNvSpPr>
            <a:spLocks noGrp="1"/>
          </p:cNvSpPr>
          <p:nvPr>
            <p:ph type="sldNum" sz="quarter" idx="12"/>
          </p:nvPr>
        </p:nvSpPr>
        <p:spPr/>
        <p:txBody>
          <a:bodyPr/>
          <a:lstStyle/>
          <a:p>
            <a:fld id="{C3DB2ADC-AF19-4574-8C10-79B5B04FCA27}" type="slidenum">
              <a:rPr lang="en-US" smtClean="0"/>
              <a:t>3</a:t>
            </a:fld>
            <a:endParaRPr lang="en-US"/>
          </a:p>
        </p:txBody>
      </p:sp>
      <p:sp>
        <p:nvSpPr>
          <p:cNvPr id="5" name="Footer Placeholder 4">
            <a:extLst>
              <a:ext uri="{FF2B5EF4-FFF2-40B4-BE49-F238E27FC236}">
                <a16:creationId xmlns:a16="http://schemas.microsoft.com/office/drawing/2014/main" id="{46389F48-D624-D85A-B516-C9D62A7267E4}"/>
              </a:ext>
            </a:extLst>
          </p:cNvPr>
          <p:cNvSpPr>
            <a:spLocks noGrp="1"/>
          </p:cNvSpPr>
          <p:nvPr>
            <p:ph type="ftr" sz="quarter" idx="11"/>
          </p:nvPr>
        </p:nvSpPr>
        <p:spPr/>
        <p:txBody>
          <a:bodyPr/>
          <a:lstStyle/>
          <a:p>
            <a:r>
              <a:rPr lang="en-US"/>
              <a:t>Equipo G41</a:t>
            </a:r>
          </a:p>
        </p:txBody>
      </p:sp>
    </p:spTree>
    <p:extLst>
      <p:ext uri="{BB962C8B-B14F-4D97-AF65-F5344CB8AC3E}">
        <p14:creationId xmlns:p14="http://schemas.microsoft.com/office/powerpoint/2010/main" val="3180186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2C073A3-3133-C320-E90F-2C17F7593F3D}"/>
              </a:ext>
            </a:extLst>
          </p:cNvPr>
          <p:cNvSpPr>
            <a:spLocks noGrp="1"/>
          </p:cNvSpPr>
          <p:nvPr>
            <p:ph type="title"/>
          </p:nvPr>
        </p:nvSpPr>
        <p:spPr>
          <a:xfrm>
            <a:off x="5604846" y="860615"/>
            <a:ext cx="5922279" cy="1272986"/>
          </a:xfrm>
        </p:spPr>
        <p:txBody>
          <a:bodyPr>
            <a:normAutofit/>
          </a:bodyPr>
          <a:lstStyle/>
          <a:p>
            <a:pPr>
              <a:lnSpc>
                <a:spcPct val="90000"/>
              </a:lnSpc>
            </a:pPr>
            <a:r>
              <a:rPr lang="es-ES"/>
              <a:t>Conclusiones sobre el proyecto</a:t>
            </a:r>
          </a:p>
        </p:txBody>
      </p:sp>
      <p:pic>
        <p:nvPicPr>
          <p:cNvPr id="6" name="Imagen 6" descr="Imagen que contiene objeto, luz&#10;&#10;Descripción generada automáticamente">
            <a:extLst>
              <a:ext uri="{FF2B5EF4-FFF2-40B4-BE49-F238E27FC236}">
                <a16:creationId xmlns:a16="http://schemas.microsoft.com/office/drawing/2014/main" id="{21944855-A945-2F24-D701-CADB099B5745}"/>
              </a:ext>
            </a:extLst>
          </p:cNvPr>
          <p:cNvPicPr>
            <a:picLocks noChangeAspect="1"/>
          </p:cNvPicPr>
          <p:nvPr/>
        </p:nvPicPr>
        <p:blipFill rotWithShape="1">
          <a:blip r:embed="rId2"/>
          <a:srcRect l="16734" r="16596"/>
          <a:stretch/>
        </p:blipFill>
        <p:spPr>
          <a:xfrm>
            <a:off x="20" y="-17929"/>
            <a:ext cx="4876780" cy="6875929"/>
          </a:xfrm>
          <a:prstGeom prst="rect">
            <a:avLst/>
          </a:prstGeom>
        </p:spPr>
      </p:pic>
      <p:cxnSp>
        <p:nvCxnSpPr>
          <p:cNvPr id="15" name="Straight Connector 14">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9" name="Content Placeholder 9">
            <a:extLst>
              <a:ext uri="{FF2B5EF4-FFF2-40B4-BE49-F238E27FC236}">
                <a16:creationId xmlns:a16="http://schemas.microsoft.com/office/drawing/2014/main" id="{952B2864-BA59-20BA-302E-98EA440127D6}"/>
              </a:ext>
            </a:extLst>
          </p:cNvPr>
          <p:cNvGraphicFramePr>
            <a:graphicFrameLocks noGrp="1"/>
          </p:cNvGraphicFramePr>
          <p:nvPr>
            <p:ph idx="1"/>
            <p:extLst>
              <p:ext uri="{D42A27DB-BD31-4B8C-83A1-F6EECF244321}">
                <p14:modId xmlns:p14="http://schemas.microsoft.com/office/powerpoint/2010/main" val="1869941533"/>
              </p:ext>
            </p:extLst>
          </p:nvPr>
        </p:nvGraphicFramePr>
        <p:xfrm>
          <a:off x="5566943" y="2133600"/>
          <a:ext cx="6005933" cy="37744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7" name="Straight Connector 16">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Marcador de pie de página 3">
            <a:extLst>
              <a:ext uri="{FF2B5EF4-FFF2-40B4-BE49-F238E27FC236}">
                <a16:creationId xmlns:a16="http://schemas.microsoft.com/office/drawing/2014/main" id="{A7626B2D-D96E-B2AD-96C4-56EED4936928}"/>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solidFill>
                  <a:srgbClr val="FFFFFF"/>
                </a:solidFill>
              </a:rPr>
              <a:t>Equipo G41</a:t>
            </a:r>
          </a:p>
        </p:txBody>
      </p:sp>
      <p:sp>
        <p:nvSpPr>
          <p:cNvPr id="5" name="Marcador de número de diapositiva 4">
            <a:extLst>
              <a:ext uri="{FF2B5EF4-FFF2-40B4-BE49-F238E27FC236}">
                <a16:creationId xmlns:a16="http://schemas.microsoft.com/office/drawing/2014/main" id="{E5D4E15D-ABB9-538F-B833-D20555804A03}"/>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C3DB2ADC-AF19-4574-8C10-79B5B04FCA27}" type="slidenum">
              <a:rPr lang="en-US" smtClean="0"/>
              <a:pPr>
                <a:lnSpc>
                  <a:spcPct val="90000"/>
                </a:lnSpc>
                <a:spcAft>
                  <a:spcPts val="600"/>
                </a:spcAft>
              </a:pPr>
              <a:t>30</a:t>
            </a:fld>
            <a:endParaRPr lang="en-US"/>
          </a:p>
        </p:txBody>
      </p:sp>
    </p:spTree>
    <p:extLst>
      <p:ext uri="{BB962C8B-B14F-4D97-AF65-F5344CB8AC3E}">
        <p14:creationId xmlns:p14="http://schemas.microsoft.com/office/powerpoint/2010/main" val="3519994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1A060A9-3053-5221-0DAE-53049F371BEB}"/>
              </a:ext>
            </a:extLst>
          </p:cNvPr>
          <p:cNvSpPr>
            <a:spLocks noGrp="1"/>
          </p:cNvSpPr>
          <p:nvPr>
            <p:ph type="title"/>
          </p:nvPr>
        </p:nvSpPr>
        <p:spPr>
          <a:xfrm>
            <a:off x="733424" y="908048"/>
            <a:ext cx="3660776" cy="4404064"/>
          </a:xfrm>
        </p:spPr>
        <p:txBody>
          <a:bodyPr>
            <a:normAutofit/>
          </a:bodyPr>
          <a:lstStyle/>
          <a:p>
            <a:r>
              <a:rPr lang="es-ES"/>
              <a:t>Conclusiones - ¿Qué hemos aprendido?</a:t>
            </a:r>
          </a:p>
        </p:txBody>
      </p:sp>
      <p:cxnSp>
        <p:nvCxnSpPr>
          <p:cNvPr id="18" name="Straight Connector 12">
            <a:extLst>
              <a:ext uri="{FF2B5EF4-FFF2-40B4-BE49-F238E27FC236}">
                <a16:creationId xmlns:a16="http://schemas.microsoft.com/office/drawing/2014/main" id="{B75B4F83-6FDB-4998-8E11-31CE6E7040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4">
            <a:extLst>
              <a:ext uri="{FF2B5EF4-FFF2-40B4-BE49-F238E27FC236}">
                <a16:creationId xmlns:a16="http://schemas.microsoft.com/office/drawing/2014/main" id="{B0794B99-5B9D-4B94-9505-1EDED76CD6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Marcador de pie de página 3">
            <a:extLst>
              <a:ext uri="{FF2B5EF4-FFF2-40B4-BE49-F238E27FC236}">
                <a16:creationId xmlns:a16="http://schemas.microsoft.com/office/drawing/2014/main" id="{23C2759D-F813-664F-A6A4-6610A0B396BE}"/>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t>Equipo G41</a:t>
            </a:r>
          </a:p>
        </p:txBody>
      </p:sp>
      <p:sp>
        <p:nvSpPr>
          <p:cNvPr id="5" name="Marcador de número de diapositiva 4">
            <a:extLst>
              <a:ext uri="{FF2B5EF4-FFF2-40B4-BE49-F238E27FC236}">
                <a16:creationId xmlns:a16="http://schemas.microsoft.com/office/drawing/2014/main" id="{F6D1DAC8-288B-C387-ED09-534F121C273D}"/>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C3DB2ADC-AF19-4574-8C10-79B5B04FCA27}" type="slidenum">
              <a:rPr lang="en-US" smtClean="0"/>
              <a:pPr>
                <a:lnSpc>
                  <a:spcPct val="90000"/>
                </a:lnSpc>
                <a:spcAft>
                  <a:spcPts val="600"/>
                </a:spcAft>
              </a:pPr>
              <a:t>31</a:t>
            </a:fld>
            <a:endParaRPr lang="en-US"/>
          </a:p>
        </p:txBody>
      </p:sp>
      <p:graphicFrame>
        <p:nvGraphicFramePr>
          <p:cNvPr id="20" name="Marcador de contenido 2">
            <a:extLst>
              <a:ext uri="{FF2B5EF4-FFF2-40B4-BE49-F238E27FC236}">
                <a16:creationId xmlns:a16="http://schemas.microsoft.com/office/drawing/2014/main" id="{0CBF707E-EC9A-D35D-F7D7-60E6AC2103E7}"/>
              </a:ext>
            </a:extLst>
          </p:cNvPr>
          <p:cNvGraphicFramePr>
            <a:graphicFrameLocks noGrp="1"/>
          </p:cNvGraphicFramePr>
          <p:nvPr>
            <p:ph idx="1"/>
            <p:extLst>
              <p:ext uri="{D42A27DB-BD31-4B8C-83A1-F6EECF244321}">
                <p14:modId xmlns:p14="http://schemas.microsoft.com/office/powerpoint/2010/main" val="463978979"/>
              </p:ext>
            </p:extLst>
          </p:nvPr>
        </p:nvGraphicFramePr>
        <p:xfrm>
          <a:off x="4876800" y="1066801"/>
          <a:ext cx="6581776"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12096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5016EC2-DC29-921C-6F05-5E141EA95ECD}"/>
              </a:ext>
            </a:extLst>
          </p:cNvPr>
          <p:cNvSpPr>
            <a:spLocks noGrp="1"/>
          </p:cNvSpPr>
          <p:nvPr>
            <p:ph type="title"/>
          </p:nvPr>
        </p:nvSpPr>
        <p:spPr>
          <a:xfrm>
            <a:off x="690587" y="907128"/>
            <a:ext cx="6699564" cy="1378871"/>
          </a:xfrm>
        </p:spPr>
        <p:txBody>
          <a:bodyPr>
            <a:normAutofit/>
          </a:bodyPr>
          <a:lstStyle/>
          <a:p>
            <a:r>
              <a:rPr lang="es-ES"/>
              <a:t>Experiencias del equipo</a:t>
            </a:r>
          </a:p>
        </p:txBody>
      </p:sp>
      <p:cxnSp>
        <p:nvCxnSpPr>
          <p:cNvPr id="13" name="Straight Connector 1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151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37E0C88C-BAAC-93E8-20A9-9B18346FC8A4}"/>
              </a:ext>
            </a:extLst>
          </p:cNvPr>
          <p:cNvSpPr>
            <a:spLocks noGrp="1"/>
          </p:cNvSpPr>
          <p:nvPr>
            <p:ph idx="1"/>
          </p:nvPr>
        </p:nvSpPr>
        <p:spPr>
          <a:xfrm>
            <a:off x="695326" y="2285999"/>
            <a:ext cx="6766748" cy="3649080"/>
          </a:xfrm>
        </p:spPr>
        <p:txBody>
          <a:bodyPr vert="horz" lIns="91440" tIns="45720" rIns="91440" bIns="45720" rtlCol="0" anchor="t">
            <a:normAutofit/>
          </a:bodyPr>
          <a:lstStyle/>
          <a:p>
            <a:r>
              <a:rPr lang="es-ES"/>
              <a:t>En general, el equipo se encuentra satisfecho, con el uso de las metodologías ágiles.</a:t>
            </a:r>
          </a:p>
          <a:p>
            <a:pPr lvl="1"/>
            <a:r>
              <a:rPr lang="es-ES"/>
              <a:t>Se ha progresado desde el primer sprint, hasta el último, de manera que, en este último, hemos sabido adaptarnos a los cambios de una forma ágil. </a:t>
            </a:r>
          </a:p>
          <a:p>
            <a:pPr lvl="1"/>
            <a:r>
              <a:rPr lang="es-ES"/>
              <a:t>La comunicación entre todos los miembros del equipo ha sido fluida.</a:t>
            </a:r>
          </a:p>
          <a:p>
            <a:pPr lvl="1"/>
            <a:r>
              <a:rPr lang="es-ES"/>
              <a:t>Se han producido algunos bloqueos durante la realización del proyecto. (bases de datos, </a:t>
            </a:r>
            <a:r>
              <a:rPr lang="es-ES" err="1"/>
              <a:t>merges</a:t>
            </a:r>
            <a:r>
              <a:rPr lang="es-ES"/>
              <a:t>, </a:t>
            </a:r>
            <a:r>
              <a:rPr lang="es-ES" err="1"/>
              <a:t>kanban</a:t>
            </a:r>
            <a:r>
              <a:rPr lang="es-ES"/>
              <a:t>)</a:t>
            </a:r>
          </a:p>
          <a:p>
            <a:pPr lvl="1"/>
            <a:endParaRPr lang="es-ES"/>
          </a:p>
          <a:p>
            <a:pPr lvl="1"/>
            <a:endParaRPr lang="es-ES"/>
          </a:p>
          <a:p>
            <a:pPr lvl="1"/>
            <a:endParaRPr lang="es-ES"/>
          </a:p>
        </p:txBody>
      </p:sp>
      <p:cxnSp>
        <p:nvCxnSpPr>
          <p:cNvPr id="15" name="Straight Connector 14">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2521"/>
            <a:ext cx="6515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Marcador de pie de página 3">
            <a:extLst>
              <a:ext uri="{FF2B5EF4-FFF2-40B4-BE49-F238E27FC236}">
                <a16:creationId xmlns:a16="http://schemas.microsoft.com/office/drawing/2014/main" id="{729EF49F-B4FA-6CD7-7191-12378576C4A7}"/>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t>Equipo G41</a:t>
            </a:r>
          </a:p>
        </p:txBody>
      </p:sp>
      <p:pic>
        <p:nvPicPr>
          <p:cNvPr id="7" name="Picture 6" descr="Rompecabezas blanco con una pieza roja">
            <a:extLst>
              <a:ext uri="{FF2B5EF4-FFF2-40B4-BE49-F238E27FC236}">
                <a16:creationId xmlns:a16="http://schemas.microsoft.com/office/drawing/2014/main" id="{BA27186F-F726-461E-56CD-67E6514C6552}"/>
              </a:ext>
            </a:extLst>
          </p:cNvPr>
          <p:cNvPicPr>
            <a:picLocks noChangeAspect="1"/>
          </p:cNvPicPr>
          <p:nvPr/>
        </p:nvPicPr>
        <p:blipFill rotWithShape="1">
          <a:blip r:embed="rId2"/>
          <a:srcRect l="34104" r="32458" b="-2"/>
          <a:stretch/>
        </p:blipFill>
        <p:spPr>
          <a:xfrm>
            <a:off x="8115300" y="10"/>
            <a:ext cx="4076700" cy="6857990"/>
          </a:xfrm>
          <a:prstGeom prst="rect">
            <a:avLst/>
          </a:prstGeom>
        </p:spPr>
      </p:pic>
      <p:sp>
        <p:nvSpPr>
          <p:cNvPr id="5" name="Marcador de número de diapositiva 4">
            <a:extLst>
              <a:ext uri="{FF2B5EF4-FFF2-40B4-BE49-F238E27FC236}">
                <a16:creationId xmlns:a16="http://schemas.microsoft.com/office/drawing/2014/main" id="{DD3E5F59-DF14-60A7-5D95-C9AF28215EA8}"/>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C3DB2ADC-AF19-4574-8C10-79B5B04FCA27}" type="slidenum">
              <a:rPr lang="en-US">
                <a:solidFill>
                  <a:srgbClr val="FFFFFF"/>
                </a:solidFill>
              </a:rPr>
              <a:pPr>
                <a:lnSpc>
                  <a:spcPct val="90000"/>
                </a:lnSpc>
                <a:spcAft>
                  <a:spcPts val="600"/>
                </a:spcAft>
              </a:pPr>
              <a:t>32</a:t>
            </a:fld>
            <a:endParaRPr lang="en-US">
              <a:solidFill>
                <a:srgbClr val="FFFFFF"/>
              </a:solidFill>
            </a:endParaRPr>
          </a:p>
        </p:txBody>
      </p:sp>
    </p:spTree>
    <p:extLst>
      <p:ext uri="{BB962C8B-B14F-4D97-AF65-F5344CB8AC3E}">
        <p14:creationId xmlns:p14="http://schemas.microsoft.com/office/powerpoint/2010/main" val="2666639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64E26F-CD49-CF9E-6FDF-03A3808DC17A}"/>
              </a:ext>
            </a:extLst>
          </p:cNvPr>
          <p:cNvSpPr>
            <a:spLocks noGrp="1"/>
          </p:cNvSpPr>
          <p:nvPr>
            <p:ph type="title"/>
          </p:nvPr>
        </p:nvSpPr>
        <p:spPr/>
        <p:txBody>
          <a:bodyPr/>
          <a:lstStyle/>
          <a:p>
            <a:r>
              <a:rPr lang="es-ES"/>
              <a:t>¿Qué podría haberse mejorado?</a:t>
            </a:r>
          </a:p>
        </p:txBody>
      </p:sp>
      <p:graphicFrame>
        <p:nvGraphicFramePr>
          <p:cNvPr id="24" name="Marcador de contenido 2">
            <a:extLst>
              <a:ext uri="{FF2B5EF4-FFF2-40B4-BE49-F238E27FC236}">
                <a16:creationId xmlns:a16="http://schemas.microsoft.com/office/drawing/2014/main" id="{0A7FD822-3529-8D29-8A81-DA58FE0F0821}"/>
              </a:ext>
            </a:extLst>
          </p:cNvPr>
          <p:cNvGraphicFramePr>
            <a:graphicFrameLocks noGrp="1"/>
          </p:cNvGraphicFramePr>
          <p:nvPr>
            <p:ph idx="1"/>
            <p:extLst>
              <p:ext uri="{D42A27DB-BD31-4B8C-83A1-F6EECF244321}">
                <p14:modId xmlns:p14="http://schemas.microsoft.com/office/powerpoint/2010/main" val="806197568"/>
              </p:ext>
            </p:extLst>
          </p:nvPr>
        </p:nvGraphicFramePr>
        <p:xfrm>
          <a:off x="700635" y="2293126"/>
          <a:ext cx="10691265" cy="3636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pie de página 3">
            <a:extLst>
              <a:ext uri="{FF2B5EF4-FFF2-40B4-BE49-F238E27FC236}">
                <a16:creationId xmlns:a16="http://schemas.microsoft.com/office/drawing/2014/main" id="{8B036815-817F-9D13-0048-464D5BF5EA3F}"/>
              </a:ext>
            </a:extLst>
          </p:cNvPr>
          <p:cNvSpPr>
            <a:spLocks noGrp="1"/>
          </p:cNvSpPr>
          <p:nvPr>
            <p:ph type="ftr" sz="quarter" idx="11"/>
          </p:nvPr>
        </p:nvSpPr>
        <p:spPr/>
        <p:txBody>
          <a:bodyPr/>
          <a:lstStyle/>
          <a:p>
            <a:r>
              <a:rPr lang="en-US"/>
              <a:t>Equipo G41</a:t>
            </a:r>
          </a:p>
        </p:txBody>
      </p:sp>
      <p:sp>
        <p:nvSpPr>
          <p:cNvPr id="5" name="Marcador de número de diapositiva 4">
            <a:extLst>
              <a:ext uri="{FF2B5EF4-FFF2-40B4-BE49-F238E27FC236}">
                <a16:creationId xmlns:a16="http://schemas.microsoft.com/office/drawing/2014/main" id="{B07CF3D4-87B6-68FD-2504-B11C5B982BDF}"/>
              </a:ext>
            </a:extLst>
          </p:cNvPr>
          <p:cNvSpPr>
            <a:spLocks noGrp="1"/>
          </p:cNvSpPr>
          <p:nvPr>
            <p:ph type="sldNum" sz="quarter" idx="12"/>
          </p:nvPr>
        </p:nvSpPr>
        <p:spPr/>
        <p:txBody>
          <a:bodyPr/>
          <a:lstStyle/>
          <a:p>
            <a:fld id="{C3DB2ADC-AF19-4574-8C10-79B5B04FCA27}" type="slidenum">
              <a:rPr lang="en-US" smtClean="0"/>
              <a:t>33</a:t>
            </a:fld>
            <a:endParaRPr lang="en-US"/>
          </a:p>
        </p:txBody>
      </p:sp>
    </p:spTree>
    <p:extLst>
      <p:ext uri="{BB962C8B-B14F-4D97-AF65-F5344CB8AC3E}">
        <p14:creationId xmlns:p14="http://schemas.microsoft.com/office/powerpoint/2010/main" val="36260998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 name="Rectangle 1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6" descr="Imagen que contiene bolsa, sombrero, camiseta&#10;&#10;Descripción generada automáticamente">
            <a:extLst>
              <a:ext uri="{FF2B5EF4-FFF2-40B4-BE49-F238E27FC236}">
                <a16:creationId xmlns:a16="http://schemas.microsoft.com/office/drawing/2014/main" id="{8EE63A19-DC38-3D27-AA41-E367D94938CA}"/>
              </a:ext>
            </a:extLst>
          </p:cNvPr>
          <p:cNvPicPr>
            <a:picLocks noGrp="1" noChangeAspect="1"/>
          </p:cNvPicPr>
          <p:nvPr>
            <p:ph idx="1"/>
          </p:nvPr>
        </p:nvPicPr>
        <p:blipFill rotWithShape="1">
          <a:blip r:embed="rId2"/>
          <a:srcRect b="7025"/>
          <a:stretch/>
        </p:blipFill>
        <p:spPr>
          <a:xfrm>
            <a:off x="20" y="10"/>
            <a:ext cx="12191980" cy="6857990"/>
          </a:xfrm>
          <a:prstGeom prst="rect">
            <a:avLst/>
          </a:prstGeom>
        </p:spPr>
      </p:pic>
      <p:sp>
        <p:nvSpPr>
          <p:cNvPr id="21" name="Rectangle 16">
            <a:extLst>
              <a:ext uri="{FF2B5EF4-FFF2-40B4-BE49-F238E27FC236}">
                <a16:creationId xmlns:a16="http://schemas.microsoft.com/office/drawing/2014/main" id="{612349FF-7742-42ED-ADF3-238B5DDD1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4237318"/>
            <a:ext cx="12188952" cy="2620682"/>
          </a:xfrm>
          <a:prstGeom prst="rect">
            <a:avLst/>
          </a:prstGeom>
          <a:gradFill>
            <a:gsLst>
              <a:gs pos="42000">
                <a:srgbClr val="000000">
                  <a:alpha val="14000"/>
                </a:srgbClr>
              </a:gs>
              <a:gs pos="0">
                <a:srgbClr val="000000">
                  <a:alpha val="0"/>
                </a:srgbClr>
              </a:gs>
              <a:gs pos="100000">
                <a:srgbClr val="000000">
                  <a:alpha val="3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EC51271-5E22-70C8-CFF8-C423230B9505}"/>
              </a:ext>
            </a:extLst>
          </p:cNvPr>
          <p:cNvSpPr>
            <a:spLocks noGrp="1"/>
          </p:cNvSpPr>
          <p:nvPr>
            <p:ph type="title"/>
          </p:nvPr>
        </p:nvSpPr>
        <p:spPr>
          <a:xfrm>
            <a:off x="695326" y="5528235"/>
            <a:ext cx="10696574" cy="770964"/>
          </a:xfrm>
        </p:spPr>
        <p:txBody>
          <a:bodyPr vert="horz" lIns="91440" tIns="45720" rIns="91440" bIns="45720" rtlCol="0" anchor="b">
            <a:normAutofit/>
          </a:bodyPr>
          <a:lstStyle/>
          <a:p>
            <a:r>
              <a:rPr lang="en-US">
                <a:solidFill>
                  <a:srgbClr val="FFFFFF"/>
                </a:solidFill>
              </a:rPr>
              <a:t>Ruegos  y preguntas</a:t>
            </a:r>
          </a:p>
        </p:txBody>
      </p:sp>
      <p:sp>
        <p:nvSpPr>
          <p:cNvPr id="4" name="Marcador de pie de página 3">
            <a:extLst>
              <a:ext uri="{FF2B5EF4-FFF2-40B4-BE49-F238E27FC236}">
                <a16:creationId xmlns:a16="http://schemas.microsoft.com/office/drawing/2014/main" id="{99CE25B7-3267-3CC7-C17C-170359A83547}"/>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spcAft>
                <a:spcPts val="600"/>
              </a:spcAft>
            </a:pPr>
            <a:r>
              <a:rPr lang="en-US" kern="1200">
                <a:solidFill>
                  <a:srgbClr val="FFFFFF"/>
                </a:solidFill>
                <a:latin typeface="+mj-lt"/>
                <a:ea typeface="+mn-ea"/>
                <a:cs typeface="+mn-cs"/>
              </a:rPr>
              <a:t>Equipo G41</a:t>
            </a:r>
          </a:p>
        </p:txBody>
      </p:sp>
      <p:sp>
        <p:nvSpPr>
          <p:cNvPr id="5" name="Marcador de número de diapositiva 4">
            <a:extLst>
              <a:ext uri="{FF2B5EF4-FFF2-40B4-BE49-F238E27FC236}">
                <a16:creationId xmlns:a16="http://schemas.microsoft.com/office/drawing/2014/main" id="{74C81844-9C46-008C-A193-136428FAD6D0}"/>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C3DB2ADC-AF19-4574-8C10-79B5B04FCA27}" type="slidenum">
              <a:rPr lang="en-US">
                <a:solidFill>
                  <a:srgbClr val="FFFFFF"/>
                </a:solidFill>
              </a:rPr>
              <a:pPr>
                <a:lnSpc>
                  <a:spcPct val="90000"/>
                </a:lnSpc>
                <a:spcAft>
                  <a:spcPts val="600"/>
                </a:spcAft>
              </a:pPr>
              <a:t>34</a:t>
            </a:fld>
            <a:endParaRPr lang="en-US">
              <a:solidFill>
                <a:srgbClr val="FFFFFF"/>
              </a:solidFill>
            </a:endParaRPr>
          </a:p>
        </p:txBody>
      </p:sp>
    </p:spTree>
    <p:extLst>
      <p:ext uri="{BB962C8B-B14F-4D97-AF65-F5344CB8AC3E}">
        <p14:creationId xmlns:p14="http://schemas.microsoft.com/office/powerpoint/2010/main" val="1460884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1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2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6" name="Rectangle 2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0C5B03-D877-908B-8208-AAE7284B0D13}"/>
              </a:ext>
            </a:extLst>
          </p:cNvPr>
          <p:cNvSpPr>
            <a:spLocks noGrp="1"/>
          </p:cNvSpPr>
          <p:nvPr>
            <p:ph type="title"/>
          </p:nvPr>
        </p:nvSpPr>
        <p:spPr>
          <a:xfrm>
            <a:off x="653820" y="4624394"/>
            <a:ext cx="10803074" cy="1037503"/>
          </a:xfrm>
        </p:spPr>
        <p:txBody>
          <a:bodyPr vert="horz" lIns="91440" tIns="45720" rIns="91440" bIns="45720" rtlCol="0" anchor="t">
            <a:normAutofit/>
          </a:bodyPr>
          <a:lstStyle/>
          <a:p>
            <a:r>
              <a:rPr lang="en-US" sz="5400"/>
              <a:t>MVC</a:t>
            </a:r>
          </a:p>
        </p:txBody>
      </p:sp>
      <p:cxnSp>
        <p:nvCxnSpPr>
          <p:cNvPr id="37" name="Straight Connector 2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68604"/>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DB604F64-B364-2D97-8C18-66769C92427B}"/>
              </a:ext>
            </a:extLst>
          </p:cNvPr>
          <p:cNvSpPr/>
          <p:nvPr/>
        </p:nvSpPr>
        <p:spPr>
          <a:xfrm>
            <a:off x="779585" y="1711568"/>
            <a:ext cx="1664677" cy="65063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a:solidFill>
                  <a:srgbClr val="000000"/>
                </a:solidFill>
                <a:latin typeface="Consolas"/>
              </a:rPr>
              <a:t>&lt;Abstract&gt;</a:t>
            </a:r>
          </a:p>
          <a:p>
            <a:pPr algn="ctr"/>
            <a:r>
              <a:rPr lang="en-US" sz="1000">
                <a:solidFill>
                  <a:srgbClr val="000000"/>
                </a:solidFill>
                <a:latin typeface="Consolas"/>
              </a:rPr>
              <a:t>+ View</a:t>
            </a:r>
          </a:p>
          <a:p>
            <a:pPr algn="ctr"/>
            <a:r>
              <a:rPr lang="en-US" sz="1000">
                <a:solidFill>
                  <a:srgbClr val="000000"/>
                </a:solidFill>
                <a:latin typeface="Consolas"/>
              </a:rPr>
              <a:t>--------------------</a:t>
            </a:r>
          </a:p>
        </p:txBody>
      </p:sp>
      <p:sp>
        <p:nvSpPr>
          <p:cNvPr id="4" name="Rectangle: Rounded Corners 3">
            <a:extLst>
              <a:ext uri="{FF2B5EF4-FFF2-40B4-BE49-F238E27FC236}">
                <a16:creationId xmlns:a16="http://schemas.microsoft.com/office/drawing/2014/main" id="{2904064C-E293-76EB-E743-EBDAD3671896}"/>
              </a:ext>
            </a:extLst>
          </p:cNvPr>
          <p:cNvSpPr/>
          <p:nvPr/>
        </p:nvSpPr>
        <p:spPr>
          <a:xfrm>
            <a:off x="4079630" y="1717429"/>
            <a:ext cx="3475891" cy="65063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rgbClr val="000000"/>
                </a:solidFill>
                <a:latin typeface="Consolas"/>
              </a:rPr>
              <a:t>&lt;Abstract&gt;</a:t>
            </a:r>
          </a:p>
          <a:p>
            <a:pPr algn="ctr"/>
            <a:r>
              <a:rPr lang="en-US" sz="1000">
                <a:solidFill>
                  <a:srgbClr val="000000"/>
                </a:solidFill>
                <a:latin typeface="Consolas"/>
              </a:rPr>
              <a:t>+ Controller &lt;V extends View, M extends Model&gt;</a:t>
            </a:r>
          </a:p>
          <a:p>
            <a:pPr algn="ctr"/>
            <a:r>
              <a:rPr lang="en-US" sz="1000">
                <a:solidFill>
                  <a:srgbClr val="000000"/>
                </a:solidFill>
                <a:latin typeface="Consolas"/>
              </a:rPr>
              <a:t>---------------------------------------</a:t>
            </a:r>
          </a:p>
        </p:txBody>
      </p:sp>
      <p:sp>
        <p:nvSpPr>
          <p:cNvPr id="6" name="Rectangle: Rounded Corners 5">
            <a:extLst>
              <a:ext uri="{FF2B5EF4-FFF2-40B4-BE49-F238E27FC236}">
                <a16:creationId xmlns:a16="http://schemas.microsoft.com/office/drawing/2014/main" id="{364964DD-4D63-146B-52A0-EA4E3C23B2D0}"/>
              </a:ext>
            </a:extLst>
          </p:cNvPr>
          <p:cNvSpPr/>
          <p:nvPr/>
        </p:nvSpPr>
        <p:spPr>
          <a:xfrm>
            <a:off x="8815753" y="1717429"/>
            <a:ext cx="1664677" cy="65063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rgbClr val="000000"/>
                </a:solidFill>
                <a:latin typeface="Consolas"/>
              </a:rPr>
              <a:t>&lt;Abstract&gt;</a:t>
            </a:r>
          </a:p>
          <a:p>
            <a:pPr algn="ctr"/>
            <a:r>
              <a:rPr lang="en-US" sz="1000">
                <a:solidFill>
                  <a:srgbClr val="000000"/>
                </a:solidFill>
                <a:latin typeface="Consolas"/>
              </a:rPr>
              <a:t>+ Model</a:t>
            </a:r>
          </a:p>
          <a:p>
            <a:pPr algn="ctr"/>
            <a:r>
              <a:rPr lang="en-US" sz="1000">
                <a:solidFill>
                  <a:srgbClr val="000000"/>
                </a:solidFill>
                <a:latin typeface="Consolas"/>
              </a:rPr>
              <a:t>--------------------</a:t>
            </a:r>
          </a:p>
        </p:txBody>
      </p:sp>
      <p:pic>
        <p:nvPicPr>
          <p:cNvPr id="7" name="Graphic 6" descr="Arrow Right outline">
            <a:extLst>
              <a:ext uri="{FF2B5EF4-FFF2-40B4-BE49-F238E27FC236}">
                <a16:creationId xmlns:a16="http://schemas.microsoft.com/office/drawing/2014/main" id="{65DAF226-0F5A-DDD1-164D-0082F58380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2538045" y="1348154"/>
            <a:ext cx="1441938" cy="914400"/>
          </a:xfrm>
          <a:prstGeom prst="rect">
            <a:avLst/>
          </a:prstGeom>
        </p:spPr>
      </p:pic>
      <p:pic>
        <p:nvPicPr>
          <p:cNvPr id="8" name="Graphic 7" descr="Arrow Right outline">
            <a:extLst>
              <a:ext uri="{FF2B5EF4-FFF2-40B4-BE49-F238E27FC236}">
                <a16:creationId xmlns:a16="http://schemas.microsoft.com/office/drawing/2014/main" id="{C648B4B9-B75D-1102-74C1-BA16981CD8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26568" y="1553307"/>
            <a:ext cx="1441938" cy="914400"/>
          </a:xfrm>
          <a:prstGeom prst="rect">
            <a:avLst/>
          </a:prstGeom>
        </p:spPr>
      </p:pic>
      <p:pic>
        <p:nvPicPr>
          <p:cNvPr id="10" name="Graphic 9" descr="Arrow Right outline">
            <a:extLst>
              <a:ext uri="{FF2B5EF4-FFF2-40B4-BE49-F238E27FC236}">
                <a16:creationId xmlns:a16="http://schemas.microsoft.com/office/drawing/2014/main" id="{AE0E31CD-0A54-5940-A07F-A8F24D033D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90796" y="1693983"/>
            <a:ext cx="1441938" cy="914400"/>
          </a:xfrm>
          <a:prstGeom prst="rect">
            <a:avLst/>
          </a:prstGeom>
        </p:spPr>
      </p:pic>
      <p:sp>
        <p:nvSpPr>
          <p:cNvPr id="14" name="Slide Number Placeholder 13">
            <a:extLst>
              <a:ext uri="{FF2B5EF4-FFF2-40B4-BE49-F238E27FC236}">
                <a16:creationId xmlns:a16="http://schemas.microsoft.com/office/drawing/2014/main" id="{067F43E8-33AE-B04C-887D-8CAB98821163}"/>
              </a:ext>
            </a:extLst>
          </p:cNvPr>
          <p:cNvSpPr>
            <a:spLocks noGrp="1"/>
          </p:cNvSpPr>
          <p:nvPr>
            <p:ph type="sldNum" sz="quarter" idx="12"/>
          </p:nvPr>
        </p:nvSpPr>
        <p:spPr/>
        <p:txBody>
          <a:bodyPr/>
          <a:lstStyle/>
          <a:p>
            <a:fld id="{C3DB2ADC-AF19-4574-8C10-79B5B04FCA27}" type="slidenum">
              <a:rPr lang="en-US" smtClean="0"/>
              <a:t>4</a:t>
            </a:fld>
            <a:endParaRPr lang="en-US"/>
          </a:p>
        </p:txBody>
      </p:sp>
      <p:sp>
        <p:nvSpPr>
          <p:cNvPr id="11" name="Footer Placeholder 10">
            <a:extLst>
              <a:ext uri="{FF2B5EF4-FFF2-40B4-BE49-F238E27FC236}">
                <a16:creationId xmlns:a16="http://schemas.microsoft.com/office/drawing/2014/main" id="{C3BC416F-1929-1FD5-AB10-3227A1CDB782}"/>
              </a:ext>
            </a:extLst>
          </p:cNvPr>
          <p:cNvSpPr>
            <a:spLocks noGrp="1"/>
          </p:cNvSpPr>
          <p:nvPr>
            <p:ph type="ftr" sz="quarter" idx="11"/>
          </p:nvPr>
        </p:nvSpPr>
        <p:spPr/>
        <p:txBody>
          <a:bodyPr/>
          <a:lstStyle/>
          <a:p>
            <a:r>
              <a:rPr lang="en-US"/>
              <a:t>Equipo G41</a:t>
            </a:r>
          </a:p>
        </p:txBody>
      </p:sp>
    </p:spTree>
    <p:extLst>
      <p:ext uri="{BB962C8B-B14F-4D97-AF65-F5344CB8AC3E}">
        <p14:creationId xmlns:p14="http://schemas.microsoft.com/office/powerpoint/2010/main" val="87397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1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2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6" name="Rectangle 2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0C5B03-D877-908B-8208-AAE7284B0D13}"/>
              </a:ext>
            </a:extLst>
          </p:cNvPr>
          <p:cNvSpPr>
            <a:spLocks noGrp="1"/>
          </p:cNvSpPr>
          <p:nvPr>
            <p:ph type="title"/>
          </p:nvPr>
        </p:nvSpPr>
        <p:spPr>
          <a:xfrm>
            <a:off x="653820" y="4624394"/>
            <a:ext cx="10803074" cy="1037503"/>
          </a:xfrm>
        </p:spPr>
        <p:txBody>
          <a:bodyPr vert="horz" lIns="91440" tIns="45720" rIns="91440" bIns="45720" rtlCol="0" anchor="t">
            <a:normAutofit/>
          </a:bodyPr>
          <a:lstStyle/>
          <a:p>
            <a:r>
              <a:rPr lang="en-US" sz="5400"/>
              <a:t>MVC</a:t>
            </a:r>
          </a:p>
        </p:txBody>
      </p:sp>
      <p:cxnSp>
        <p:nvCxnSpPr>
          <p:cNvPr id="37" name="Straight Connector 2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68604"/>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DB604F64-B364-2D97-8C18-66769C92427B}"/>
              </a:ext>
            </a:extLst>
          </p:cNvPr>
          <p:cNvSpPr/>
          <p:nvPr/>
        </p:nvSpPr>
        <p:spPr>
          <a:xfrm>
            <a:off x="726831" y="2502876"/>
            <a:ext cx="2209800" cy="109610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rgbClr val="000000"/>
                </a:solidFill>
                <a:latin typeface="Consolas"/>
              </a:rPr>
              <a:t>&lt;Abstract&gt;</a:t>
            </a:r>
          </a:p>
          <a:p>
            <a:pPr algn="ctr"/>
            <a:r>
              <a:rPr lang="en-US" sz="1000">
                <a:solidFill>
                  <a:srgbClr val="000000"/>
                </a:solidFill>
                <a:latin typeface="Consolas"/>
              </a:rPr>
              <a:t>+ View</a:t>
            </a:r>
          </a:p>
          <a:p>
            <a:pPr algn="ctr"/>
            <a:r>
              <a:rPr lang="en-US" sz="1000">
                <a:solidFill>
                  <a:srgbClr val="000000"/>
                </a:solidFill>
                <a:latin typeface="Consolas"/>
              </a:rPr>
              <a:t>------------------------------------------------------</a:t>
            </a:r>
            <a:endParaRPr lang="en-US" sz="1000">
              <a:solidFill>
                <a:srgbClr val="000000"/>
              </a:solidFill>
              <a:latin typeface="Consolas"/>
              <a:ea typeface="+mn-lt"/>
              <a:cs typeface="+mn-lt"/>
            </a:endParaRPr>
          </a:p>
          <a:p>
            <a:pPr algn="ctr"/>
            <a:r>
              <a:rPr lang="en-US" sz="1000">
                <a:solidFill>
                  <a:srgbClr val="000000"/>
                </a:solidFill>
                <a:latin typeface="Consolas"/>
              </a:rPr>
              <a:t>+ </a:t>
            </a:r>
            <a:r>
              <a:rPr lang="en-US" sz="1000" err="1">
                <a:solidFill>
                  <a:srgbClr val="000000"/>
                </a:solidFill>
                <a:latin typeface="Consolas"/>
              </a:rPr>
              <a:t>initView</a:t>
            </a:r>
            <a:r>
              <a:rPr lang="en-US" sz="1000">
                <a:solidFill>
                  <a:srgbClr val="000000"/>
                </a:solidFill>
                <a:latin typeface="Consolas"/>
              </a:rPr>
              <a:t>() : void</a:t>
            </a:r>
          </a:p>
          <a:p>
            <a:pPr algn="ctr"/>
            <a:r>
              <a:rPr lang="en-US" sz="1000">
                <a:solidFill>
                  <a:srgbClr val="000000"/>
                </a:solidFill>
                <a:latin typeface="Consolas"/>
              </a:rPr>
              <a:t>+ </a:t>
            </a:r>
            <a:r>
              <a:rPr lang="en-US" sz="1000" err="1">
                <a:solidFill>
                  <a:srgbClr val="000000"/>
                </a:solidFill>
                <a:latin typeface="Consolas"/>
              </a:rPr>
              <a:t>initVolatileData</a:t>
            </a:r>
            <a:r>
              <a:rPr lang="en-US" sz="1000">
                <a:solidFill>
                  <a:srgbClr val="000000"/>
                </a:solidFill>
                <a:latin typeface="Consolas"/>
              </a:rPr>
              <a:t>() : void</a:t>
            </a:r>
          </a:p>
        </p:txBody>
      </p:sp>
      <p:sp>
        <p:nvSpPr>
          <p:cNvPr id="4" name="Rectangle: Rounded Corners 3">
            <a:extLst>
              <a:ext uri="{FF2B5EF4-FFF2-40B4-BE49-F238E27FC236}">
                <a16:creationId xmlns:a16="http://schemas.microsoft.com/office/drawing/2014/main" id="{2904064C-E293-76EB-E743-EBDAD3671896}"/>
              </a:ext>
            </a:extLst>
          </p:cNvPr>
          <p:cNvSpPr/>
          <p:nvPr/>
        </p:nvSpPr>
        <p:spPr>
          <a:xfrm>
            <a:off x="4577861" y="2403229"/>
            <a:ext cx="3511060" cy="116058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rgbClr val="000000"/>
                </a:solidFill>
                <a:latin typeface="Consolas"/>
              </a:rPr>
              <a:t>&lt;Abstract&gt;</a:t>
            </a:r>
          </a:p>
          <a:p>
            <a:pPr algn="ctr"/>
            <a:r>
              <a:rPr lang="en-US" sz="1000">
                <a:solidFill>
                  <a:srgbClr val="000000"/>
                </a:solidFill>
                <a:latin typeface="Consolas"/>
              </a:rPr>
              <a:t>+ Controller &lt;V extends View, M extends Model&gt;</a:t>
            </a:r>
          </a:p>
          <a:p>
            <a:pPr algn="ctr"/>
            <a:r>
              <a:rPr lang="en-US" sz="1000">
                <a:solidFill>
                  <a:srgbClr val="000000"/>
                </a:solidFill>
                <a:latin typeface="Consolas"/>
              </a:rPr>
              <a:t>--------------------------------------------------------------------------------------------</a:t>
            </a:r>
            <a:endParaRPr lang="en-US" sz="1000">
              <a:solidFill>
                <a:srgbClr val="000000"/>
              </a:solidFill>
              <a:latin typeface="Consolas"/>
              <a:ea typeface="+mn-lt"/>
              <a:cs typeface="+mn-lt"/>
            </a:endParaRPr>
          </a:p>
          <a:p>
            <a:pPr algn="ctr"/>
            <a:r>
              <a:rPr lang="en-US" sz="1000">
                <a:solidFill>
                  <a:srgbClr val="000000"/>
                </a:solidFill>
                <a:latin typeface="Consolas"/>
              </a:rPr>
              <a:t>+ </a:t>
            </a:r>
            <a:r>
              <a:rPr lang="en-US" sz="1000" err="1">
                <a:solidFill>
                  <a:srgbClr val="000000"/>
                </a:solidFill>
                <a:latin typeface="Consolas"/>
              </a:rPr>
              <a:t>initNonVolatileData</a:t>
            </a:r>
            <a:r>
              <a:rPr lang="en-US" sz="1000">
                <a:solidFill>
                  <a:srgbClr val="000000"/>
                </a:solidFill>
                <a:latin typeface="Consolas"/>
              </a:rPr>
              <a:t>() : void</a:t>
            </a:r>
          </a:p>
          <a:p>
            <a:pPr algn="ctr"/>
            <a:r>
              <a:rPr lang="en-US" sz="1000">
                <a:solidFill>
                  <a:srgbClr val="000000"/>
                </a:solidFill>
                <a:latin typeface="Consolas"/>
              </a:rPr>
              <a:t>+ </a:t>
            </a:r>
            <a:r>
              <a:rPr lang="en-US" sz="1000" err="1">
                <a:solidFill>
                  <a:srgbClr val="000000"/>
                </a:solidFill>
                <a:latin typeface="Consolas"/>
              </a:rPr>
              <a:t>initVolatileData</a:t>
            </a:r>
            <a:r>
              <a:rPr lang="en-US" sz="1000">
                <a:solidFill>
                  <a:srgbClr val="000000"/>
                </a:solidFill>
                <a:latin typeface="Consolas"/>
              </a:rPr>
              <a:t>() : void</a:t>
            </a:r>
          </a:p>
        </p:txBody>
      </p:sp>
      <p:sp>
        <p:nvSpPr>
          <p:cNvPr id="6" name="Rectangle: Rounded Corners 5">
            <a:extLst>
              <a:ext uri="{FF2B5EF4-FFF2-40B4-BE49-F238E27FC236}">
                <a16:creationId xmlns:a16="http://schemas.microsoft.com/office/drawing/2014/main" id="{364964DD-4D63-146B-52A0-EA4E3C23B2D0}"/>
              </a:ext>
            </a:extLst>
          </p:cNvPr>
          <p:cNvSpPr/>
          <p:nvPr/>
        </p:nvSpPr>
        <p:spPr>
          <a:xfrm>
            <a:off x="9349153" y="2403229"/>
            <a:ext cx="1664677" cy="65063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rgbClr val="000000"/>
                </a:solidFill>
                <a:latin typeface="Consolas"/>
              </a:rPr>
              <a:t>&lt;Abstract&gt;</a:t>
            </a:r>
          </a:p>
          <a:p>
            <a:pPr algn="ctr"/>
            <a:r>
              <a:rPr lang="en-US" sz="1000">
                <a:solidFill>
                  <a:srgbClr val="000000"/>
                </a:solidFill>
                <a:latin typeface="Consolas"/>
              </a:rPr>
              <a:t>+ Model</a:t>
            </a:r>
          </a:p>
          <a:p>
            <a:pPr algn="ctr"/>
            <a:r>
              <a:rPr lang="en-US" sz="1000">
                <a:solidFill>
                  <a:srgbClr val="000000"/>
                </a:solidFill>
                <a:latin typeface="Consolas"/>
              </a:rPr>
              <a:t>---------------------------------------</a:t>
            </a:r>
          </a:p>
        </p:txBody>
      </p:sp>
      <p:cxnSp>
        <p:nvCxnSpPr>
          <p:cNvPr id="5" name="Connector: Curved 4">
            <a:extLst>
              <a:ext uri="{FF2B5EF4-FFF2-40B4-BE49-F238E27FC236}">
                <a16:creationId xmlns:a16="http://schemas.microsoft.com/office/drawing/2014/main" id="{5168B31A-F3B9-D30A-7A24-AAD96B16D3AB}"/>
              </a:ext>
            </a:extLst>
          </p:cNvPr>
          <p:cNvCxnSpPr/>
          <p:nvPr/>
        </p:nvCxnSpPr>
        <p:spPr>
          <a:xfrm flipV="1">
            <a:off x="2825262" y="3393832"/>
            <a:ext cx="2543907" cy="64477"/>
          </a:xfrm>
          <a:prstGeom prst="curvedConnector3">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B70EFC09-63DC-E9DC-7C5C-8179775B3223}"/>
              </a:ext>
            </a:extLst>
          </p:cNvPr>
          <p:cNvSpPr/>
          <p:nvPr/>
        </p:nvSpPr>
        <p:spPr>
          <a:xfrm>
            <a:off x="1271953" y="720967"/>
            <a:ext cx="3593122" cy="109610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rgbClr val="000000"/>
                </a:solidFill>
                <a:latin typeface="Consolas"/>
              </a:rPr>
              <a:t>+ </a:t>
            </a:r>
            <a:r>
              <a:rPr lang="en-US" sz="1000" err="1">
                <a:solidFill>
                  <a:srgbClr val="000000"/>
                </a:solidFill>
                <a:latin typeface="Consolas"/>
              </a:rPr>
              <a:t>TabbedFrame</a:t>
            </a:r>
            <a:endParaRPr lang="en-US">
              <a:latin typeface="Consolas"/>
            </a:endParaRPr>
          </a:p>
          <a:p>
            <a:pPr algn="ctr"/>
            <a:r>
              <a:rPr lang="en-US" sz="1000">
                <a:solidFill>
                  <a:srgbClr val="000000"/>
                </a:solidFill>
                <a:latin typeface="Consolas"/>
              </a:rPr>
              <a:t>-----------------------------------------------</a:t>
            </a:r>
            <a:endParaRPr lang="en-US" sz="1000">
              <a:solidFill>
                <a:srgbClr val="000000"/>
              </a:solidFill>
              <a:latin typeface="Consolas"/>
              <a:ea typeface="+mn-lt"/>
              <a:cs typeface="+mn-lt"/>
            </a:endParaRPr>
          </a:p>
          <a:p>
            <a:pPr marL="171450" indent="-171450" algn="ctr">
              <a:buFont typeface="Calibri"/>
              <a:buChar char="-"/>
            </a:pPr>
            <a:r>
              <a:rPr lang="en-US" sz="1000">
                <a:solidFill>
                  <a:schemeClr val="tx1"/>
                </a:solidFill>
                <a:latin typeface="Consolas"/>
                <a:ea typeface="+mn-lt"/>
                <a:cs typeface="+mn-lt"/>
              </a:rPr>
              <a:t>Map&lt;String, View&gt; tabs;</a:t>
            </a:r>
          </a:p>
          <a:p>
            <a:pPr algn="ctr"/>
            <a:r>
              <a:rPr lang="en-US" sz="1000">
                <a:solidFill>
                  <a:srgbClr val="000000"/>
                </a:solidFill>
                <a:latin typeface="Consolas"/>
                <a:ea typeface="+mn-lt"/>
                <a:cs typeface="+mn-lt"/>
              </a:rPr>
              <a:t>-----------------------------------------------</a:t>
            </a:r>
          </a:p>
          <a:p>
            <a:pPr algn="ctr"/>
            <a:r>
              <a:rPr lang="en-US" sz="1000">
                <a:solidFill>
                  <a:srgbClr val="000000"/>
                </a:solidFill>
                <a:latin typeface="Consolas"/>
              </a:rPr>
              <a:t>+ </a:t>
            </a:r>
            <a:r>
              <a:rPr lang="en-US" sz="1000" err="1">
                <a:solidFill>
                  <a:srgbClr val="000000"/>
                </a:solidFill>
                <a:latin typeface="Consolas"/>
              </a:rPr>
              <a:t>getSelectedComponent</a:t>
            </a:r>
            <a:r>
              <a:rPr lang="en-US" sz="1000">
                <a:solidFill>
                  <a:srgbClr val="000000"/>
                </a:solidFill>
                <a:latin typeface="Consolas"/>
              </a:rPr>
              <a:t>() : </a:t>
            </a:r>
            <a:r>
              <a:rPr lang="en-US" sz="1000" i="1" u="sng">
                <a:solidFill>
                  <a:srgbClr val="000000"/>
                </a:solidFill>
                <a:latin typeface="Consolas"/>
              </a:rPr>
              <a:t>View</a:t>
            </a:r>
            <a:endParaRPr lang="en-US" sz="1000" u="sng">
              <a:solidFill>
                <a:srgbClr val="000000"/>
              </a:solidFill>
              <a:latin typeface="Consolas"/>
            </a:endParaRPr>
          </a:p>
        </p:txBody>
      </p:sp>
      <p:pic>
        <p:nvPicPr>
          <p:cNvPr id="9" name="Graphic 8" descr="Arrow Right outline">
            <a:extLst>
              <a:ext uri="{FF2B5EF4-FFF2-40B4-BE49-F238E27FC236}">
                <a16:creationId xmlns:a16="http://schemas.microsoft.com/office/drawing/2014/main" id="{156FE40F-7620-81C3-E3C0-F0353882F2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3047999" y="2221523"/>
            <a:ext cx="1441938" cy="914400"/>
          </a:xfrm>
          <a:prstGeom prst="rect">
            <a:avLst/>
          </a:prstGeom>
        </p:spPr>
      </p:pic>
      <p:pic>
        <p:nvPicPr>
          <p:cNvPr id="11" name="Graphic 10" descr="Arrow Right outline">
            <a:extLst>
              <a:ext uri="{FF2B5EF4-FFF2-40B4-BE49-F238E27FC236}">
                <a16:creationId xmlns:a16="http://schemas.microsoft.com/office/drawing/2014/main" id="{280E90F8-18C8-F8B4-1891-6C57884AE8E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24444" y="2309445"/>
            <a:ext cx="1441938" cy="914400"/>
          </a:xfrm>
          <a:prstGeom prst="rect">
            <a:avLst/>
          </a:prstGeom>
        </p:spPr>
      </p:pic>
      <p:pic>
        <p:nvPicPr>
          <p:cNvPr id="14" name="Graphic 13" descr="Arrow Right outline">
            <a:extLst>
              <a:ext uri="{FF2B5EF4-FFF2-40B4-BE49-F238E27FC236}">
                <a16:creationId xmlns:a16="http://schemas.microsoft.com/office/drawing/2014/main" id="{78BBF732-5950-6EC5-210F-2CD754404A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a:off x="2054468" y="1702776"/>
            <a:ext cx="545123" cy="914400"/>
          </a:xfrm>
          <a:prstGeom prst="rect">
            <a:avLst/>
          </a:prstGeom>
        </p:spPr>
      </p:pic>
      <p:pic>
        <p:nvPicPr>
          <p:cNvPr id="16" name="Graphic 15" descr="Arrow Right outline">
            <a:extLst>
              <a:ext uri="{FF2B5EF4-FFF2-40B4-BE49-F238E27FC236}">
                <a16:creationId xmlns:a16="http://schemas.microsoft.com/office/drawing/2014/main" id="{5B781D4C-8755-7656-4D07-7FD4B530DE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53858" y="2708029"/>
            <a:ext cx="1441938" cy="914400"/>
          </a:xfrm>
          <a:prstGeom prst="rect">
            <a:avLst/>
          </a:prstGeom>
        </p:spPr>
      </p:pic>
      <p:sp>
        <p:nvSpPr>
          <p:cNvPr id="18" name="Slide Number Placeholder 17">
            <a:extLst>
              <a:ext uri="{FF2B5EF4-FFF2-40B4-BE49-F238E27FC236}">
                <a16:creationId xmlns:a16="http://schemas.microsoft.com/office/drawing/2014/main" id="{0C8AB5D9-728B-061B-F24D-D8E7878324F0}"/>
              </a:ext>
            </a:extLst>
          </p:cNvPr>
          <p:cNvSpPr>
            <a:spLocks noGrp="1"/>
          </p:cNvSpPr>
          <p:nvPr>
            <p:ph type="sldNum" sz="quarter" idx="12"/>
          </p:nvPr>
        </p:nvSpPr>
        <p:spPr/>
        <p:txBody>
          <a:bodyPr/>
          <a:lstStyle/>
          <a:p>
            <a:fld id="{C3DB2ADC-AF19-4574-8C10-79B5B04FCA27}" type="slidenum">
              <a:rPr lang="en-US" smtClean="0"/>
              <a:t>5</a:t>
            </a:fld>
            <a:endParaRPr lang="en-US"/>
          </a:p>
        </p:txBody>
      </p:sp>
      <p:sp>
        <p:nvSpPr>
          <p:cNvPr id="17" name="Footer Placeholder 16">
            <a:extLst>
              <a:ext uri="{FF2B5EF4-FFF2-40B4-BE49-F238E27FC236}">
                <a16:creationId xmlns:a16="http://schemas.microsoft.com/office/drawing/2014/main" id="{B9ED3C4A-C847-68B0-EC08-F04B9E3C8F74}"/>
              </a:ext>
            </a:extLst>
          </p:cNvPr>
          <p:cNvSpPr>
            <a:spLocks noGrp="1"/>
          </p:cNvSpPr>
          <p:nvPr>
            <p:ph type="ftr" sz="quarter" idx="11"/>
          </p:nvPr>
        </p:nvSpPr>
        <p:spPr/>
        <p:txBody>
          <a:bodyPr/>
          <a:lstStyle/>
          <a:p>
            <a:r>
              <a:rPr lang="en-US"/>
              <a:t>Equipo G41</a:t>
            </a:r>
          </a:p>
        </p:txBody>
      </p:sp>
    </p:spTree>
    <p:extLst>
      <p:ext uri="{BB962C8B-B14F-4D97-AF65-F5344CB8AC3E}">
        <p14:creationId xmlns:p14="http://schemas.microsoft.com/office/powerpoint/2010/main" val="1801884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1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2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6" name="Rectangle 2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0C5B03-D877-908B-8208-AAE7284B0D13}"/>
              </a:ext>
            </a:extLst>
          </p:cNvPr>
          <p:cNvSpPr>
            <a:spLocks noGrp="1"/>
          </p:cNvSpPr>
          <p:nvPr>
            <p:ph type="title"/>
          </p:nvPr>
        </p:nvSpPr>
        <p:spPr>
          <a:xfrm>
            <a:off x="653820" y="4624394"/>
            <a:ext cx="10803074" cy="1037503"/>
          </a:xfrm>
        </p:spPr>
        <p:txBody>
          <a:bodyPr vert="horz" lIns="91440" tIns="45720" rIns="91440" bIns="45720" rtlCol="0" anchor="t">
            <a:normAutofit/>
          </a:bodyPr>
          <a:lstStyle/>
          <a:p>
            <a:r>
              <a:rPr lang="en-US" sz="5400"/>
              <a:t>MVC</a:t>
            </a:r>
          </a:p>
        </p:txBody>
      </p:sp>
      <p:cxnSp>
        <p:nvCxnSpPr>
          <p:cNvPr id="37" name="Straight Connector 2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68604"/>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DB604F64-B364-2D97-8C18-66769C92427B}"/>
              </a:ext>
            </a:extLst>
          </p:cNvPr>
          <p:cNvSpPr/>
          <p:nvPr/>
        </p:nvSpPr>
        <p:spPr>
          <a:xfrm>
            <a:off x="709246" y="2549768"/>
            <a:ext cx="2209800" cy="109610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rgbClr val="000000"/>
                </a:solidFill>
                <a:latin typeface="Consolas"/>
              </a:rPr>
              <a:t>&lt;Abstract&gt;</a:t>
            </a:r>
          </a:p>
          <a:p>
            <a:pPr algn="ctr"/>
            <a:r>
              <a:rPr lang="en-US" sz="1000">
                <a:solidFill>
                  <a:srgbClr val="000000"/>
                </a:solidFill>
                <a:latin typeface="Consolas"/>
              </a:rPr>
              <a:t>+ View</a:t>
            </a:r>
          </a:p>
          <a:p>
            <a:pPr algn="ctr"/>
            <a:r>
              <a:rPr lang="en-US" sz="1000">
                <a:solidFill>
                  <a:srgbClr val="000000"/>
                </a:solidFill>
                <a:latin typeface="Consolas"/>
              </a:rPr>
              <a:t>------------------------------------------------------</a:t>
            </a:r>
            <a:endParaRPr lang="en-US" sz="1000">
              <a:solidFill>
                <a:srgbClr val="000000"/>
              </a:solidFill>
              <a:latin typeface="Consolas"/>
              <a:ea typeface="+mn-lt"/>
              <a:cs typeface="+mn-lt"/>
            </a:endParaRPr>
          </a:p>
          <a:p>
            <a:pPr algn="ctr"/>
            <a:r>
              <a:rPr lang="en-US" sz="1000">
                <a:solidFill>
                  <a:srgbClr val="000000"/>
                </a:solidFill>
                <a:latin typeface="Consolas"/>
              </a:rPr>
              <a:t>+ </a:t>
            </a:r>
            <a:r>
              <a:rPr lang="en-US" sz="1000" err="1">
                <a:solidFill>
                  <a:srgbClr val="000000"/>
                </a:solidFill>
                <a:latin typeface="Consolas"/>
              </a:rPr>
              <a:t>initView</a:t>
            </a:r>
            <a:r>
              <a:rPr lang="en-US" sz="1000">
                <a:solidFill>
                  <a:srgbClr val="000000"/>
                </a:solidFill>
                <a:latin typeface="Consolas"/>
              </a:rPr>
              <a:t>() : void</a:t>
            </a:r>
          </a:p>
          <a:p>
            <a:pPr algn="ctr"/>
            <a:r>
              <a:rPr lang="en-US" sz="1000">
                <a:solidFill>
                  <a:srgbClr val="000000"/>
                </a:solidFill>
                <a:latin typeface="Consolas"/>
              </a:rPr>
              <a:t>+ </a:t>
            </a:r>
            <a:r>
              <a:rPr lang="en-US" sz="1000" err="1">
                <a:solidFill>
                  <a:srgbClr val="000000"/>
                </a:solidFill>
                <a:latin typeface="Consolas"/>
              </a:rPr>
              <a:t>initVolatileData</a:t>
            </a:r>
            <a:r>
              <a:rPr lang="en-US" sz="1000">
                <a:solidFill>
                  <a:srgbClr val="000000"/>
                </a:solidFill>
                <a:latin typeface="Consolas"/>
              </a:rPr>
              <a:t>() : void</a:t>
            </a:r>
          </a:p>
        </p:txBody>
      </p:sp>
      <p:sp>
        <p:nvSpPr>
          <p:cNvPr id="4" name="Rectangle: Rounded Corners 3">
            <a:extLst>
              <a:ext uri="{FF2B5EF4-FFF2-40B4-BE49-F238E27FC236}">
                <a16:creationId xmlns:a16="http://schemas.microsoft.com/office/drawing/2014/main" id="{2904064C-E293-76EB-E743-EBDAD3671896}"/>
              </a:ext>
            </a:extLst>
          </p:cNvPr>
          <p:cNvSpPr/>
          <p:nvPr/>
        </p:nvSpPr>
        <p:spPr>
          <a:xfrm>
            <a:off x="4560276" y="2485290"/>
            <a:ext cx="3511060" cy="116058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rgbClr val="000000"/>
                </a:solidFill>
                <a:latin typeface="Consolas"/>
              </a:rPr>
              <a:t>&lt;Abstract&gt;</a:t>
            </a:r>
          </a:p>
          <a:p>
            <a:pPr algn="ctr"/>
            <a:r>
              <a:rPr lang="en-US" sz="1000">
                <a:solidFill>
                  <a:srgbClr val="000000"/>
                </a:solidFill>
                <a:latin typeface="Consolas"/>
              </a:rPr>
              <a:t>+ Controller &lt;V extends View, M extends Model&gt;</a:t>
            </a:r>
          </a:p>
          <a:p>
            <a:pPr algn="ctr"/>
            <a:r>
              <a:rPr lang="en-US" sz="1000">
                <a:solidFill>
                  <a:srgbClr val="000000"/>
                </a:solidFill>
                <a:latin typeface="Consolas"/>
              </a:rPr>
              <a:t>----------------------------------------------------------------------------</a:t>
            </a:r>
            <a:endParaRPr lang="en-US" sz="1000">
              <a:solidFill>
                <a:srgbClr val="000000"/>
              </a:solidFill>
              <a:latin typeface="Consolas"/>
              <a:ea typeface="+mn-lt"/>
              <a:cs typeface="+mn-lt"/>
            </a:endParaRPr>
          </a:p>
          <a:p>
            <a:pPr algn="ctr"/>
            <a:r>
              <a:rPr lang="en-US" sz="1000">
                <a:solidFill>
                  <a:srgbClr val="000000"/>
                </a:solidFill>
                <a:latin typeface="Consolas"/>
              </a:rPr>
              <a:t>+ </a:t>
            </a:r>
            <a:r>
              <a:rPr lang="en-US" sz="1000" err="1">
                <a:solidFill>
                  <a:srgbClr val="000000"/>
                </a:solidFill>
                <a:latin typeface="Consolas"/>
              </a:rPr>
              <a:t>initNonVolatileData</a:t>
            </a:r>
            <a:r>
              <a:rPr lang="en-US" sz="1000">
                <a:solidFill>
                  <a:srgbClr val="000000"/>
                </a:solidFill>
                <a:latin typeface="Consolas"/>
              </a:rPr>
              <a:t>() : void</a:t>
            </a:r>
          </a:p>
          <a:p>
            <a:pPr algn="ctr"/>
            <a:r>
              <a:rPr lang="en-US" sz="1000">
                <a:solidFill>
                  <a:srgbClr val="000000"/>
                </a:solidFill>
                <a:latin typeface="Consolas"/>
              </a:rPr>
              <a:t>+ </a:t>
            </a:r>
            <a:r>
              <a:rPr lang="en-US" sz="1000" err="1">
                <a:solidFill>
                  <a:srgbClr val="000000"/>
                </a:solidFill>
                <a:latin typeface="Consolas"/>
              </a:rPr>
              <a:t>initVolatileData</a:t>
            </a:r>
            <a:r>
              <a:rPr lang="en-US" sz="1000">
                <a:solidFill>
                  <a:srgbClr val="000000"/>
                </a:solidFill>
                <a:latin typeface="Consolas"/>
              </a:rPr>
              <a:t>() : void</a:t>
            </a:r>
          </a:p>
        </p:txBody>
      </p:sp>
      <p:sp>
        <p:nvSpPr>
          <p:cNvPr id="6" name="Rectangle: Rounded Corners 5">
            <a:extLst>
              <a:ext uri="{FF2B5EF4-FFF2-40B4-BE49-F238E27FC236}">
                <a16:creationId xmlns:a16="http://schemas.microsoft.com/office/drawing/2014/main" id="{364964DD-4D63-146B-52A0-EA4E3C23B2D0}"/>
              </a:ext>
            </a:extLst>
          </p:cNvPr>
          <p:cNvSpPr/>
          <p:nvPr/>
        </p:nvSpPr>
        <p:spPr>
          <a:xfrm>
            <a:off x="9360876" y="2485290"/>
            <a:ext cx="1664677" cy="65063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rgbClr val="000000"/>
                </a:solidFill>
                <a:latin typeface="Consolas"/>
              </a:rPr>
              <a:t>&lt;Abstract&gt;</a:t>
            </a:r>
          </a:p>
          <a:p>
            <a:pPr algn="ctr"/>
            <a:r>
              <a:rPr lang="en-US" sz="1000">
                <a:solidFill>
                  <a:srgbClr val="000000"/>
                </a:solidFill>
                <a:latin typeface="Consolas"/>
              </a:rPr>
              <a:t>+ Model</a:t>
            </a:r>
          </a:p>
          <a:p>
            <a:pPr algn="ctr"/>
            <a:r>
              <a:rPr lang="en-US" sz="1000">
                <a:solidFill>
                  <a:srgbClr val="000000"/>
                </a:solidFill>
                <a:latin typeface="Consolas"/>
              </a:rPr>
              <a:t>---------------------------------------</a:t>
            </a:r>
          </a:p>
        </p:txBody>
      </p:sp>
      <p:cxnSp>
        <p:nvCxnSpPr>
          <p:cNvPr id="5" name="Connector: Curved 4">
            <a:extLst>
              <a:ext uri="{FF2B5EF4-FFF2-40B4-BE49-F238E27FC236}">
                <a16:creationId xmlns:a16="http://schemas.microsoft.com/office/drawing/2014/main" id="{5168B31A-F3B9-D30A-7A24-AAD96B16D3AB}"/>
              </a:ext>
            </a:extLst>
          </p:cNvPr>
          <p:cNvCxnSpPr/>
          <p:nvPr/>
        </p:nvCxnSpPr>
        <p:spPr>
          <a:xfrm flipV="1">
            <a:off x="2772508" y="3458308"/>
            <a:ext cx="2520461" cy="11723"/>
          </a:xfrm>
          <a:prstGeom prst="curvedConnector3">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3401AEF3-8DC1-8B7D-BF25-49D3C6A0F7ED}"/>
              </a:ext>
            </a:extLst>
          </p:cNvPr>
          <p:cNvSpPr/>
          <p:nvPr/>
        </p:nvSpPr>
        <p:spPr>
          <a:xfrm>
            <a:off x="6271846" y="767860"/>
            <a:ext cx="3593122" cy="109610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rgbClr val="000000"/>
                </a:solidFill>
                <a:latin typeface="Consolas"/>
              </a:rPr>
              <a:t>+ </a:t>
            </a:r>
            <a:r>
              <a:rPr lang="en-US" sz="1000" err="1">
                <a:solidFill>
                  <a:srgbClr val="000000"/>
                </a:solidFill>
                <a:latin typeface="Consolas"/>
              </a:rPr>
              <a:t>SwingMain</a:t>
            </a:r>
            <a:endParaRPr lang="en-US">
              <a:latin typeface="Consolas"/>
            </a:endParaRPr>
          </a:p>
          <a:p>
            <a:pPr algn="ctr"/>
            <a:r>
              <a:rPr lang="en-US" sz="1000">
                <a:solidFill>
                  <a:srgbClr val="000000"/>
                </a:solidFill>
                <a:latin typeface="Consolas"/>
              </a:rPr>
              <a:t>-----------------------------------------------</a:t>
            </a:r>
            <a:endParaRPr lang="en-US" sz="1000">
              <a:solidFill>
                <a:srgbClr val="000000"/>
              </a:solidFill>
              <a:latin typeface="Consolas"/>
              <a:ea typeface="+mn-lt"/>
              <a:cs typeface="+mn-lt"/>
            </a:endParaRPr>
          </a:p>
          <a:p>
            <a:pPr marL="171450" indent="-171450" algn="ctr">
              <a:buFont typeface="Calibri"/>
              <a:buChar char="-"/>
            </a:pPr>
            <a:r>
              <a:rPr lang="en-US" sz="1000">
                <a:solidFill>
                  <a:schemeClr val="tx1"/>
                </a:solidFill>
                <a:latin typeface="Consolas"/>
                <a:ea typeface="+mn-lt"/>
                <a:cs typeface="+mn-lt"/>
              </a:rPr>
              <a:t>Map&lt;String, Pair&lt;</a:t>
            </a:r>
            <a:r>
              <a:rPr lang="en-US" sz="1000" err="1">
                <a:solidFill>
                  <a:schemeClr val="tx1"/>
                </a:solidFill>
                <a:latin typeface="Consolas"/>
                <a:ea typeface="+mn-lt"/>
                <a:cs typeface="+mn-lt"/>
              </a:rPr>
              <a:t>JButton</a:t>
            </a:r>
            <a:r>
              <a:rPr lang="en-US" sz="1000">
                <a:solidFill>
                  <a:schemeClr val="tx1"/>
                </a:solidFill>
                <a:latin typeface="Consolas"/>
                <a:ea typeface="+mn-lt"/>
                <a:cs typeface="+mn-lt"/>
              </a:rPr>
              <a:t>, </a:t>
            </a:r>
            <a:r>
              <a:rPr lang="en-US" sz="1000" err="1">
                <a:solidFill>
                  <a:schemeClr val="tx1"/>
                </a:solidFill>
                <a:latin typeface="Consolas"/>
                <a:ea typeface="+mn-lt"/>
                <a:cs typeface="+mn-lt"/>
              </a:rPr>
              <a:t>TabbedFrame</a:t>
            </a:r>
            <a:r>
              <a:rPr lang="en-US" sz="1000">
                <a:solidFill>
                  <a:schemeClr val="tx1"/>
                </a:solidFill>
                <a:latin typeface="Consolas"/>
                <a:ea typeface="+mn-lt"/>
                <a:cs typeface="+mn-lt"/>
              </a:rPr>
              <a:t>&gt;&gt; </a:t>
            </a:r>
            <a:r>
              <a:rPr lang="en-US" sz="1000" err="1">
                <a:solidFill>
                  <a:srgbClr val="000000"/>
                </a:solidFill>
                <a:latin typeface="Consolas"/>
                <a:ea typeface="+mn-lt"/>
                <a:cs typeface="+mn-lt"/>
              </a:rPr>
              <a:t>theViews</a:t>
            </a:r>
            <a:r>
              <a:rPr lang="en-US" sz="1000">
                <a:solidFill>
                  <a:srgbClr val="000000"/>
                </a:solidFill>
                <a:latin typeface="Consolas"/>
                <a:ea typeface="+mn-lt"/>
                <a:cs typeface="+mn-lt"/>
              </a:rPr>
              <a:t>;</a:t>
            </a:r>
          </a:p>
          <a:p>
            <a:pPr algn="ctr"/>
            <a:r>
              <a:rPr lang="en-US" sz="1000">
                <a:solidFill>
                  <a:srgbClr val="000000"/>
                </a:solidFill>
                <a:latin typeface="Consolas"/>
                <a:ea typeface="+mn-lt"/>
                <a:cs typeface="+mn-lt"/>
              </a:rPr>
              <a:t>-----------------------------------------------</a:t>
            </a:r>
          </a:p>
          <a:p>
            <a:pPr algn="ctr"/>
            <a:r>
              <a:rPr lang="en-US" sz="1000">
                <a:solidFill>
                  <a:srgbClr val="000000"/>
                </a:solidFill>
                <a:latin typeface="Consolas"/>
              </a:rPr>
              <a:t>+ &lt;static&gt; </a:t>
            </a:r>
            <a:r>
              <a:rPr lang="en-US" sz="1000" err="1">
                <a:solidFill>
                  <a:srgbClr val="000000"/>
                </a:solidFill>
                <a:latin typeface="Consolas"/>
              </a:rPr>
              <a:t>switchScreen</a:t>
            </a:r>
            <a:r>
              <a:rPr lang="en-US" sz="1000">
                <a:solidFill>
                  <a:srgbClr val="000000"/>
                </a:solidFill>
                <a:latin typeface="Consolas"/>
              </a:rPr>
              <a:t>(</a:t>
            </a:r>
            <a:r>
              <a:rPr lang="en-US" sz="1000" err="1">
                <a:solidFill>
                  <a:srgbClr val="000000"/>
                </a:solidFill>
                <a:latin typeface="Consolas"/>
              </a:rPr>
              <a:t>TabbedFrame</a:t>
            </a:r>
            <a:r>
              <a:rPr lang="en-US" sz="1000">
                <a:solidFill>
                  <a:srgbClr val="000000"/>
                </a:solidFill>
                <a:latin typeface="Consolas"/>
              </a:rPr>
              <a:t> v) : void</a:t>
            </a:r>
          </a:p>
        </p:txBody>
      </p:sp>
      <p:sp>
        <p:nvSpPr>
          <p:cNvPr id="8" name="Rectangle: Rounded Corners 7">
            <a:extLst>
              <a:ext uri="{FF2B5EF4-FFF2-40B4-BE49-F238E27FC236}">
                <a16:creationId xmlns:a16="http://schemas.microsoft.com/office/drawing/2014/main" id="{B70EFC09-63DC-E9DC-7C5C-8179775B3223}"/>
              </a:ext>
            </a:extLst>
          </p:cNvPr>
          <p:cNvSpPr/>
          <p:nvPr/>
        </p:nvSpPr>
        <p:spPr>
          <a:xfrm>
            <a:off x="1254368" y="767859"/>
            <a:ext cx="3593122" cy="109610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rgbClr val="000000"/>
                </a:solidFill>
                <a:latin typeface="Consolas"/>
              </a:rPr>
              <a:t>+ </a:t>
            </a:r>
            <a:r>
              <a:rPr lang="en-US" sz="1000" err="1">
                <a:solidFill>
                  <a:srgbClr val="000000"/>
                </a:solidFill>
                <a:latin typeface="Consolas"/>
              </a:rPr>
              <a:t>TabbedFrame</a:t>
            </a:r>
            <a:endParaRPr lang="en-US">
              <a:latin typeface="Consolas"/>
            </a:endParaRPr>
          </a:p>
          <a:p>
            <a:pPr algn="ctr"/>
            <a:r>
              <a:rPr lang="en-US" sz="1000">
                <a:solidFill>
                  <a:srgbClr val="000000"/>
                </a:solidFill>
                <a:latin typeface="Consolas"/>
              </a:rPr>
              <a:t>-----------------------------------------------</a:t>
            </a:r>
            <a:endParaRPr lang="en-US" sz="1000">
              <a:solidFill>
                <a:srgbClr val="000000"/>
              </a:solidFill>
              <a:latin typeface="Consolas"/>
              <a:ea typeface="+mn-lt"/>
              <a:cs typeface="+mn-lt"/>
            </a:endParaRPr>
          </a:p>
          <a:p>
            <a:pPr marL="171450" indent="-171450" algn="ctr">
              <a:buFont typeface="Calibri"/>
              <a:buChar char="-"/>
            </a:pPr>
            <a:r>
              <a:rPr lang="en-US" sz="1000">
                <a:solidFill>
                  <a:schemeClr val="tx1"/>
                </a:solidFill>
                <a:latin typeface="Consolas"/>
                <a:ea typeface="+mn-lt"/>
                <a:cs typeface="+mn-lt"/>
              </a:rPr>
              <a:t>Map&lt;String, View&gt; tabs;</a:t>
            </a:r>
          </a:p>
          <a:p>
            <a:pPr algn="ctr"/>
            <a:r>
              <a:rPr lang="en-US" sz="1000">
                <a:solidFill>
                  <a:srgbClr val="000000"/>
                </a:solidFill>
                <a:latin typeface="Consolas"/>
                <a:ea typeface="+mn-lt"/>
                <a:cs typeface="+mn-lt"/>
              </a:rPr>
              <a:t>-----------------------------------------------</a:t>
            </a:r>
          </a:p>
          <a:p>
            <a:pPr algn="ctr"/>
            <a:r>
              <a:rPr lang="en-US" sz="1000">
                <a:solidFill>
                  <a:srgbClr val="000000"/>
                </a:solidFill>
                <a:latin typeface="Consolas"/>
              </a:rPr>
              <a:t>+ </a:t>
            </a:r>
            <a:r>
              <a:rPr lang="en-US" sz="1000" err="1">
                <a:solidFill>
                  <a:srgbClr val="000000"/>
                </a:solidFill>
                <a:latin typeface="Consolas"/>
              </a:rPr>
              <a:t>getSelectedComponent</a:t>
            </a:r>
            <a:r>
              <a:rPr lang="en-US" sz="1000">
                <a:solidFill>
                  <a:srgbClr val="000000"/>
                </a:solidFill>
                <a:latin typeface="Consolas"/>
              </a:rPr>
              <a:t>() : </a:t>
            </a:r>
            <a:r>
              <a:rPr lang="en-US" sz="1000" i="1" u="sng">
                <a:solidFill>
                  <a:srgbClr val="000000"/>
                </a:solidFill>
                <a:latin typeface="Consolas"/>
              </a:rPr>
              <a:t>View</a:t>
            </a:r>
            <a:endParaRPr lang="en-US" sz="1000" u="sng">
              <a:solidFill>
                <a:srgbClr val="000000"/>
              </a:solidFill>
              <a:latin typeface="Consolas"/>
            </a:endParaRPr>
          </a:p>
        </p:txBody>
      </p:sp>
      <p:pic>
        <p:nvPicPr>
          <p:cNvPr id="11" name="Graphic 13" descr="Arrow Right outline">
            <a:extLst>
              <a:ext uri="{FF2B5EF4-FFF2-40B4-BE49-F238E27FC236}">
                <a16:creationId xmlns:a16="http://schemas.microsoft.com/office/drawing/2014/main" id="{4F2BBBCE-6229-EDED-592E-B3A6B99032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24446" y="2414954"/>
            <a:ext cx="1336431" cy="914400"/>
          </a:xfrm>
          <a:prstGeom prst="rect">
            <a:avLst/>
          </a:prstGeom>
        </p:spPr>
      </p:pic>
      <p:pic>
        <p:nvPicPr>
          <p:cNvPr id="14" name="Graphic 13" descr="Arrow Right outline">
            <a:extLst>
              <a:ext uri="{FF2B5EF4-FFF2-40B4-BE49-F238E27FC236}">
                <a16:creationId xmlns:a16="http://schemas.microsoft.com/office/drawing/2014/main" id="{D4C06FCE-059C-FF7C-F33A-7B9F4CD836E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4847491" y="890954"/>
            <a:ext cx="1441938" cy="914400"/>
          </a:xfrm>
          <a:prstGeom prst="rect">
            <a:avLst/>
          </a:prstGeom>
        </p:spPr>
      </p:pic>
      <p:pic>
        <p:nvPicPr>
          <p:cNvPr id="15" name="Graphic 14" descr="Arrow Right outline">
            <a:extLst>
              <a:ext uri="{FF2B5EF4-FFF2-40B4-BE49-F238E27FC236}">
                <a16:creationId xmlns:a16="http://schemas.microsoft.com/office/drawing/2014/main" id="{CA45E0BF-7DDC-E546-3461-C29E4DD24E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a:off x="2036882" y="1732084"/>
            <a:ext cx="592016" cy="914400"/>
          </a:xfrm>
          <a:prstGeom prst="rect">
            <a:avLst/>
          </a:prstGeom>
        </p:spPr>
      </p:pic>
      <p:pic>
        <p:nvPicPr>
          <p:cNvPr id="16" name="Graphic 15" descr="Arrow Right outline">
            <a:extLst>
              <a:ext uri="{FF2B5EF4-FFF2-40B4-BE49-F238E27FC236}">
                <a16:creationId xmlns:a16="http://schemas.microsoft.com/office/drawing/2014/main" id="{51876D21-891C-7852-6E1C-B7940DF0EB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3018690" y="2256692"/>
            <a:ext cx="1441938" cy="914400"/>
          </a:xfrm>
          <a:prstGeom prst="rect">
            <a:avLst/>
          </a:prstGeom>
        </p:spPr>
      </p:pic>
      <p:pic>
        <p:nvPicPr>
          <p:cNvPr id="18" name="Graphic 17" descr="Arrow Right outline">
            <a:extLst>
              <a:ext uri="{FF2B5EF4-FFF2-40B4-BE49-F238E27FC236}">
                <a16:creationId xmlns:a16="http://schemas.microsoft.com/office/drawing/2014/main" id="{393EBE17-D656-980D-B03E-FF09C7184EA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83520" y="2643552"/>
            <a:ext cx="1441938" cy="914400"/>
          </a:xfrm>
          <a:prstGeom prst="rect">
            <a:avLst/>
          </a:prstGeom>
        </p:spPr>
      </p:pic>
      <p:sp>
        <p:nvSpPr>
          <p:cNvPr id="20" name="Slide Number Placeholder 19">
            <a:extLst>
              <a:ext uri="{FF2B5EF4-FFF2-40B4-BE49-F238E27FC236}">
                <a16:creationId xmlns:a16="http://schemas.microsoft.com/office/drawing/2014/main" id="{814607A2-6D54-A79A-3247-DAB00C4614DC}"/>
              </a:ext>
            </a:extLst>
          </p:cNvPr>
          <p:cNvSpPr>
            <a:spLocks noGrp="1"/>
          </p:cNvSpPr>
          <p:nvPr>
            <p:ph type="sldNum" sz="quarter" idx="12"/>
          </p:nvPr>
        </p:nvSpPr>
        <p:spPr/>
        <p:txBody>
          <a:bodyPr/>
          <a:lstStyle/>
          <a:p>
            <a:fld id="{C3DB2ADC-AF19-4574-8C10-79B5B04FCA27}" type="slidenum">
              <a:rPr lang="en-US" smtClean="0"/>
              <a:t>6</a:t>
            </a:fld>
            <a:endParaRPr lang="en-US"/>
          </a:p>
        </p:txBody>
      </p:sp>
      <p:sp>
        <p:nvSpPr>
          <p:cNvPr id="19" name="Footer Placeholder 18">
            <a:extLst>
              <a:ext uri="{FF2B5EF4-FFF2-40B4-BE49-F238E27FC236}">
                <a16:creationId xmlns:a16="http://schemas.microsoft.com/office/drawing/2014/main" id="{153C3046-E3DC-5E4D-C1EA-19A1603BCD28}"/>
              </a:ext>
            </a:extLst>
          </p:cNvPr>
          <p:cNvSpPr>
            <a:spLocks noGrp="1"/>
          </p:cNvSpPr>
          <p:nvPr>
            <p:ph type="ftr" sz="quarter" idx="11"/>
          </p:nvPr>
        </p:nvSpPr>
        <p:spPr/>
        <p:txBody>
          <a:bodyPr/>
          <a:lstStyle/>
          <a:p>
            <a:r>
              <a:rPr lang="en-US"/>
              <a:t>Equipo G41</a:t>
            </a:r>
          </a:p>
        </p:txBody>
      </p:sp>
    </p:spTree>
    <p:extLst>
      <p:ext uri="{BB962C8B-B14F-4D97-AF65-F5344CB8AC3E}">
        <p14:creationId xmlns:p14="http://schemas.microsoft.com/office/powerpoint/2010/main" val="3902297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2" name="Straight Connector 41">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6" name="Rectangle 45">
            <a:extLst>
              <a:ext uri="{FF2B5EF4-FFF2-40B4-BE49-F238E27FC236}">
                <a16:creationId xmlns:a16="http://schemas.microsoft.com/office/drawing/2014/main" id="{341BFA31-6544-45C2-9DA0-9E1C5E0B1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0C5B03-D877-908B-8208-AAE7284B0D13}"/>
              </a:ext>
            </a:extLst>
          </p:cNvPr>
          <p:cNvSpPr>
            <a:spLocks noGrp="1"/>
          </p:cNvSpPr>
          <p:nvPr>
            <p:ph type="title"/>
          </p:nvPr>
        </p:nvSpPr>
        <p:spPr>
          <a:xfrm>
            <a:off x="695326" y="4742029"/>
            <a:ext cx="10765912" cy="925950"/>
          </a:xfrm>
        </p:spPr>
        <p:txBody>
          <a:bodyPr vert="horz" lIns="91440" tIns="45720" rIns="91440" bIns="45720" rtlCol="0" anchor="t">
            <a:normAutofit/>
          </a:bodyPr>
          <a:lstStyle/>
          <a:p>
            <a:r>
              <a:rPr lang="en-US" sz="5400"/>
              <a:t>MVC</a:t>
            </a:r>
          </a:p>
        </p:txBody>
      </p:sp>
      <p:pic>
        <p:nvPicPr>
          <p:cNvPr id="10" name="Picture 11" descr="Graphical user interface, table&#10;&#10;Description automatically generated">
            <a:extLst>
              <a:ext uri="{FF2B5EF4-FFF2-40B4-BE49-F238E27FC236}">
                <a16:creationId xmlns:a16="http://schemas.microsoft.com/office/drawing/2014/main" id="{DD805FC1-9131-1BC4-4871-48D3025ED697}"/>
              </a:ext>
            </a:extLst>
          </p:cNvPr>
          <p:cNvPicPr>
            <a:picLocks noChangeAspect="1"/>
          </p:cNvPicPr>
          <p:nvPr/>
        </p:nvPicPr>
        <p:blipFill>
          <a:blip r:embed="rId2"/>
          <a:stretch>
            <a:fillRect/>
          </a:stretch>
        </p:blipFill>
        <p:spPr>
          <a:xfrm>
            <a:off x="6257843" y="1190452"/>
            <a:ext cx="5590470" cy="3019966"/>
          </a:xfrm>
          <a:prstGeom prst="rect">
            <a:avLst/>
          </a:prstGeom>
        </p:spPr>
      </p:pic>
      <p:pic>
        <p:nvPicPr>
          <p:cNvPr id="9" name="Picture 9" descr="Graphical user interface&#10;&#10;Description automatically generated">
            <a:extLst>
              <a:ext uri="{FF2B5EF4-FFF2-40B4-BE49-F238E27FC236}">
                <a16:creationId xmlns:a16="http://schemas.microsoft.com/office/drawing/2014/main" id="{9EBB2945-DF25-B568-3FB6-B4DB8D8B8387}"/>
              </a:ext>
            </a:extLst>
          </p:cNvPr>
          <p:cNvPicPr>
            <a:picLocks noChangeAspect="1"/>
          </p:cNvPicPr>
          <p:nvPr/>
        </p:nvPicPr>
        <p:blipFill>
          <a:blip r:embed="rId3"/>
          <a:stretch>
            <a:fillRect/>
          </a:stretch>
        </p:blipFill>
        <p:spPr>
          <a:xfrm>
            <a:off x="196351" y="974549"/>
            <a:ext cx="5724780" cy="3333560"/>
          </a:xfrm>
          <a:prstGeom prst="rect">
            <a:avLst/>
          </a:prstGeom>
        </p:spPr>
      </p:pic>
      <p:cxnSp>
        <p:nvCxnSpPr>
          <p:cNvPr id="48" name="Straight Connector 47">
            <a:extLst>
              <a:ext uri="{FF2B5EF4-FFF2-40B4-BE49-F238E27FC236}">
                <a16:creationId xmlns:a16="http://schemas.microsoft.com/office/drawing/2014/main" id="{DC36F877-5419-44C1-A2CD-376BDDDC3E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667603"/>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1941795-82A6-C34A-41A1-3D490E7E9003}"/>
              </a:ext>
            </a:extLst>
          </p:cNvPr>
          <p:cNvSpPr txBox="1"/>
          <p:nvPr/>
        </p:nvSpPr>
        <p:spPr>
          <a:xfrm>
            <a:off x="2403230" y="573128"/>
            <a:ext cx="13168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err="1"/>
              <a:t>SwingMain</a:t>
            </a:r>
          </a:p>
        </p:txBody>
      </p:sp>
      <p:sp>
        <p:nvSpPr>
          <p:cNvPr id="13" name="TextBox 12">
            <a:extLst>
              <a:ext uri="{FF2B5EF4-FFF2-40B4-BE49-F238E27FC236}">
                <a16:creationId xmlns:a16="http://schemas.microsoft.com/office/drawing/2014/main" id="{B79BF979-5917-0B2E-7D15-D7D61682F8F8}"/>
              </a:ext>
            </a:extLst>
          </p:cNvPr>
          <p:cNvSpPr txBox="1"/>
          <p:nvPr/>
        </p:nvSpPr>
        <p:spPr>
          <a:xfrm>
            <a:off x="7561385" y="573128"/>
            <a:ext cx="298417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t>TabbedFrame</a:t>
            </a:r>
            <a:endParaRPr lang="en-US"/>
          </a:p>
          <a:p>
            <a:pPr algn="ctr"/>
            <a:r>
              <a:rPr lang="en-US"/>
              <a:t>(</a:t>
            </a:r>
            <a:r>
              <a:rPr lang="en-US" err="1"/>
              <a:t>Responsable</a:t>
            </a:r>
            <a:r>
              <a:rPr lang="en-US"/>
              <a:t> de </a:t>
            </a:r>
            <a:r>
              <a:rPr lang="en-US" err="1"/>
              <a:t>Formación</a:t>
            </a:r>
            <a:r>
              <a:rPr lang="en-US"/>
              <a:t>)</a:t>
            </a:r>
          </a:p>
        </p:txBody>
      </p:sp>
      <p:cxnSp>
        <p:nvCxnSpPr>
          <p:cNvPr id="17" name="Straight Arrow Connector 16">
            <a:extLst>
              <a:ext uri="{FF2B5EF4-FFF2-40B4-BE49-F238E27FC236}">
                <a16:creationId xmlns:a16="http://schemas.microsoft.com/office/drawing/2014/main" id="{4B6BC32A-8E1D-979C-9C99-7D1238819083}"/>
              </a:ext>
            </a:extLst>
          </p:cNvPr>
          <p:cNvCxnSpPr/>
          <p:nvPr/>
        </p:nvCxnSpPr>
        <p:spPr>
          <a:xfrm flipV="1">
            <a:off x="3059317" y="2368305"/>
            <a:ext cx="3148297" cy="3908"/>
          </a:xfrm>
          <a:prstGeom prst="straightConnector1">
            <a:avLst/>
          </a:prstGeom>
          <a:ln w="28575">
            <a:solidFill>
              <a:srgbClr val="00B0F0"/>
            </a:solidFill>
            <a:tailEnd type="triangle"/>
          </a:ln>
        </p:spPr>
        <p:style>
          <a:lnRef idx="3">
            <a:schemeClr val="accent6"/>
          </a:lnRef>
          <a:fillRef idx="0">
            <a:schemeClr val="accent6"/>
          </a:fillRef>
          <a:effectRef idx="2">
            <a:schemeClr val="accent6"/>
          </a:effectRef>
          <a:fontRef idx="minor">
            <a:schemeClr val="tx1"/>
          </a:fontRef>
        </p:style>
      </p:cxnSp>
      <p:cxnSp>
        <p:nvCxnSpPr>
          <p:cNvPr id="19" name="Straight Arrow Connector 18">
            <a:extLst>
              <a:ext uri="{FF2B5EF4-FFF2-40B4-BE49-F238E27FC236}">
                <a16:creationId xmlns:a16="http://schemas.microsoft.com/office/drawing/2014/main" id="{4501BAEE-BAFE-4CF5-FB65-3C2C04E58C57}"/>
              </a:ext>
            </a:extLst>
          </p:cNvPr>
          <p:cNvCxnSpPr>
            <a:cxnSpLocks/>
          </p:cNvCxnSpPr>
          <p:nvPr/>
        </p:nvCxnSpPr>
        <p:spPr>
          <a:xfrm flipH="1">
            <a:off x="5452127" y="1284572"/>
            <a:ext cx="896164" cy="152400"/>
          </a:xfrm>
          <a:prstGeom prst="straightConnector1">
            <a:avLst/>
          </a:prstGeom>
          <a:ln w="28575">
            <a:solidFill>
              <a:srgbClr val="00B0F0"/>
            </a:solidFill>
            <a:tailEnd type="triangle"/>
          </a:ln>
        </p:spPr>
        <p:style>
          <a:lnRef idx="3">
            <a:schemeClr val="accent6"/>
          </a:lnRef>
          <a:fillRef idx="0">
            <a:schemeClr val="accent6"/>
          </a:fillRef>
          <a:effectRef idx="2">
            <a:schemeClr val="accent6"/>
          </a:effectRef>
          <a:fontRef idx="minor">
            <a:schemeClr val="tx1"/>
          </a:fontRef>
        </p:style>
      </p:cxnSp>
      <p:sp>
        <p:nvSpPr>
          <p:cNvPr id="21" name="Slide Number Placeholder 20">
            <a:extLst>
              <a:ext uri="{FF2B5EF4-FFF2-40B4-BE49-F238E27FC236}">
                <a16:creationId xmlns:a16="http://schemas.microsoft.com/office/drawing/2014/main" id="{0EA50BDB-A813-36E4-CBCA-94C604217792}"/>
              </a:ext>
            </a:extLst>
          </p:cNvPr>
          <p:cNvSpPr>
            <a:spLocks noGrp="1"/>
          </p:cNvSpPr>
          <p:nvPr>
            <p:ph type="sldNum" sz="quarter" idx="12"/>
          </p:nvPr>
        </p:nvSpPr>
        <p:spPr/>
        <p:txBody>
          <a:bodyPr/>
          <a:lstStyle/>
          <a:p>
            <a:fld id="{C3DB2ADC-AF19-4574-8C10-79B5B04FCA27}" type="slidenum">
              <a:rPr lang="en-US" smtClean="0"/>
              <a:t>7</a:t>
            </a:fld>
            <a:endParaRPr lang="en-US"/>
          </a:p>
        </p:txBody>
      </p:sp>
      <p:sp>
        <p:nvSpPr>
          <p:cNvPr id="20" name="Footer Placeholder 19">
            <a:extLst>
              <a:ext uri="{FF2B5EF4-FFF2-40B4-BE49-F238E27FC236}">
                <a16:creationId xmlns:a16="http://schemas.microsoft.com/office/drawing/2014/main" id="{71CD5170-5B6D-F589-5406-2B21DEC735A5}"/>
              </a:ext>
            </a:extLst>
          </p:cNvPr>
          <p:cNvSpPr>
            <a:spLocks noGrp="1"/>
          </p:cNvSpPr>
          <p:nvPr>
            <p:ph type="ftr" sz="quarter" idx="11"/>
          </p:nvPr>
        </p:nvSpPr>
        <p:spPr/>
        <p:txBody>
          <a:bodyPr/>
          <a:lstStyle/>
          <a:p>
            <a:r>
              <a:rPr lang="en-US"/>
              <a:t>Equipo G41</a:t>
            </a:r>
          </a:p>
        </p:txBody>
      </p:sp>
    </p:spTree>
    <p:extLst>
      <p:ext uri="{BB962C8B-B14F-4D97-AF65-F5344CB8AC3E}">
        <p14:creationId xmlns:p14="http://schemas.microsoft.com/office/powerpoint/2010/main" val="4159821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3" name="Straight Connector 52">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57" name="Rectangle 56">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11" descr="Graphical user interface, table&#10;&#10;Description automatically generated">
            <a:extLst>
              <a:ext uri="{FF2B5EF4-FFF2-40B4-BE49-F238E27FC236}">
                <a16:creationId xmlns:a16="http://schemas.microsoft.com/office/drawing/2014/main" id="{DD805FC1-9131-1BC4-4871-48D3025ED697}"/>
              </a:ext>
            </a:extLst>
          </p:cNvPr>
          <p:cNvPicPr>
            <a:picLocks noChangeAspect="1"/>
          </p:cNvPicPr>
          <p:nvPr/>
        </p:nvPicPr>
        <p:blipFill rotWithShape="1">
          <a:blip r:embed="rId2"/>
          <a:srcRect r="3557" b="1"/>
          <a:stretch/>
        </p:blipFill>
        <p:spPr>
          <a:xfrm>
            <a:off x="20" y="10"/>
            <a:ext cx="12191980" cy="6857990"/>
          </a:xfrm>
          <a:prstGeom prst="rect">
            <a:avLst/>
          </a:prstGeom>
        </p:spPr>
      </p:pic>
      <p:sp>
        <p:nvSpPr>
          <p:cNvPr id="59" name="Rectangle 58">
            <a:extLst>
              <a:ext uri="{FF2B5EF4-FFF2-40B4-BE49-F238E27FC236}">
                <a16:creationId xmlns:a16="http://schemas.microsoft.com/office/drawing/2014/main" id="{612349FF-7742-42ED-ADF3-238B5DDD1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4237318"/>
            <a:ext cx="12188952" cy="2620682"/>
          </a:xfrm>
          <a:prstGeom prst="rect">
            <a:avLst/>
          </a:prstGeom>
          <a:gradFill>
            <a:gsLst>
              <a:gs pos="42000">
                <a:srgbClr val="000000">
                  <a:alpha val="14000"/>
                </a:srgbClr>
              </a:gs>
              <a:gs pos="0">
                <a:srgbClr val="000000">
                  <a:alpha val="0"/>
                </a:srgbClr>
              </a:gs>
              <a:gs pos="100000">
                <a:srgbClr val="000000">
                  <a:alpha val="3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0C5B03-D877-908B-8208-AAE7284B0D13}"/>
              </a:ext>
            </a:extLst>
          </p:cNvPr>
          <p:cNvSpPr>
            <a:spLocks noGrp="1"/>
          </p:cNvSpPr>
          <p:nvPr>
            <p:ph type="title"/>
          </p:nvPr>
        </p:nvSpPr>
        <p:spPr>
          <a:xfrm>
            <a:off x="695326" y="5528235"/>
            <a:ext cx="10696574" cy="770964"/>
          </a:xfrm>
        </p:spPr>
        <p:txBody>
          <a:bodyPr vert="horz" lIns="91440" tIns="45720" rIns="91440" bIns="45720" rtlCol="0" anchor="b">
            <a:normAutofit/>
          </a:bodyPr>
          <a:lstStyle/>
          <a:p>
            <a:r>
              <a:rPr lang="en-US">
                <a:solidFill>
                  <a:srgbClr val="FFFFFF"/>
                </a:solidFill>
              </a:rPr>
              <a:t>MVC</a:t>
            </a:r>
          </a:p>
        </p:txBody>
      </p:sp>
      <p:sp>
        <p:nvSpPr>
          <p:cNvPr id="3" name="Arrow: Curved Right 2">
            <a:extLst>
              <a:ext uri="{FF2B5EF4-FFF2-40B4-BE49-F238E27FC236}">
                <a16:creationId xmlns:a16="http://schemas.microsoft.com/office/drawing/2014/main" id="{F00C115D-62D2-BA25-1643-22855E57F72B}"/>
              </a:ext>
            </a:extLst>
          </p:cNvPr>
          <p:cNvSpPr/>
          <p:nvPr/>
        </p:nvSpPr>
        <p:spPr>
          <a:xfrm rot="-5400000">
            <a:off x="1550051" y="618718"/>
            <a:ext cx="696871" cy="1061589"/>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Arrow: Curved Down 4">
            <a:extLst>
              <a:ext uri="{FF2B5EF4-FFF2-40B4-BE49-F238E27FC236}">
                <a16:creationId xmlns:a16="http://schemas.microsoft.com/office/drawing/2014/main" id="{83C72184-E227-E286-904A-E58B5A7758B4}"/>
              </a:ext>
            </a:extLst>
          </p:cNvPr>
          <p:cNvSpPr/>
          <p:nvPr/>
        </p:nvSpPr>
        <p:spPr>
          <a:xfrm>
            <a:off x="2506577" y="80209"/>
            <a:ext cx="1122947" cy="421105"/>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ectangle: Rounded Corners 5">
            <a:extLst>
              <a:ext uri="{FF2B5EF4-FFF2-40B4-BE49-F238E27FC236}">
                <a16:creationId xmlns:a16="http://schemas.microsoft.com/office/drawing/2014/main" id="{16F3D6B5-3DD0-F385-033E-3F52CBDC9945}"/>
              </a:ext>
            </a:extLst>
          </p:cNvPr>
          <p:cNvSpPr/>
          <p:nvPr/>
        </p:nvSpPr>
        <p:spPr>
          <a:xfrm>
            <a:off x="6683" y="761999"/>
            <a:ext cx="12171947" cy="6015789"/>
          </a:xfrm>
          <a:prstGeom prst="roundRect">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7BD3D6B-E31B-DF3D-D853-FF953DCE0831}"/>
              </a:ext>
            </a:extLst>
          </p:cNvPr>
          <p:cNvSpPr txBox="1"/>
          <p:nvPr/>
        </p:nvSpPr>
        <p:spPr>
          <a:xfrm>
            <a:off x="3312113" y="4973052"/>
            <a:ext cx="733850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a:t>View + Model + Controller</a:t>
            </a:r>
          </a:p>
        </p:txBody>
      </p:sp>
      <p:sp>
        <p:nvSpPr>
          <p:cNvPr id="11" name="Slide Number Placeholder 10">
            <a:extLst>
              <a:ext uri="{FF2B5EF4-FFF2-40B4-BE49-F238E27FC236}">
                <a16:creationId xmlns:a16="http://schemas.microsoft.com/office/drawing/2014/main" id="{B9BEA4B5-5CA0-C497-5697-433288DF24E8}"/>
              </a:ext>
            </a:extLst>
          </p:cNvPr>
          <p:cNvSpPr>
            <a:spLocks noGrp="1"/>
          </p:cNvSpPr>
          <p:nvPr>
            <p:ph type="sldNum" sz="quarter" idx="12"/>
          </p:nvPr>
        </p:nvSpPr>
        <p:spPr/>
        <p:txBody>
          <a:bodyPr/>
          <a:lstStyle/>
          <a:p>
            <a:fld id="{C3DB2ADC-AF19-4574-8C10-79B5B04FCA27}" type="slidenum">
              <a:rPr lang="en-US" smtClean="0"/>
              <a:t>8</a:t>
            </a:fld>
            <a:endParaRPr lang="en-US"/>
          </a:p>
        </p:txBody>
      </p:sp>
      <p:sp>
        <p:nvSpPr>
          <p:cNvPr id="8" name="Footer Placeholder 7">
            <a:extLst>
              <a:ext uri="{FF2B5EF4-FFF2-40B4-BE49-F238E27FC236}">
                <a16:creationId xmlns:a16="http://schemas.microsoft.com/office/drawing/2014/main" id="{42E190B0-84DF-1888-4B95-8EA55576870A}"/>
              </a:ext>
            </a:extLst>
          </p:cNvPr>
          <p:cNvSpPr>
            <a:spLocks noGrp="1"/>
          </p:cNvSpPr>
          <p:nvPr>
            <p:ph type="ftr" sz="quarter" idx="11"/>
          </p:nvPr>
        </p:nvSpPr>
        <p:spPr/>
        <p:txBody>
          <a:bodyPr/>
          <a:lstStyle/>
          <a:p>
            <a:r>
              <a:rPr lang="en-US"/>
              <a:t>Equipo G41</a:t>
            </a:r>
          </a:p>
        </p:txBody>
      </p:sp>
    </p:spTree>
    <p:extLst>
      <p:ext uri="{BB962C8B-B14F-4D97-AF65-F5344CB8AC3E}">
        <p14:creationId xmlns:p14="http://schemas.microsoft.com/office/powerpoint/2010/main" val="2293168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3" name="Straight Connector 52">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57" name="Rectangle 56">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11" descr="Graphical user interface, table&#10;&#10;Description automatically generated">
            <a:extLst>
              <a:ext uri="{FF2B5EF4-FFF2-40B4-BE49-F238E27FC236}">
                <a16:creationId xmlns:a16="http://schemas.microsoft.com/office/drawing/2014/main" id="{DD805FC1-9131-1BC4-4871-48D3025ED697}"/>
              </a:ext>
            </a:extLst>
          </p:cNvPr>
          <p:cNvPicPr>
            <a:picLocks noChangeAspect="1"/>
          </p:cNvPicPr>
          <p:nvPr/>
        </p:nvPicPr>
        <p:blipFill rotWithShape="1">
          <a:blip r:embed="rId2"/>
          <a:srcRect r="3557" b="1"/>
          <a:stretch/>
        </p:blipFill>
        <p:spPr>
          <a:xfrm>
            <a:off x="20" y="10"/>
            <a:ext cx="12191980" cy="6857990"/>
          </a:xfrm>
          <a:prstGeom prst="rect">
            <a:avLst/>
          </a:prstGeom>
        </p:spPr>
      </p:pic>
      <p:sp>
        <p:nvSpPr>
          <p:cNvPr id="59" name="Rectangle 58">
            <a:extLst>
              <a:ext uri="{FF2B5EF4-FFF2-40B4-BE49-F238E27FC236}">
                <a16:creationId xmlns:a16="http://schemas.microsoft.com/office/drawing/2014/main" id="{612349FF-7742-42ED-ADF3-238B5DDD1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4237318"/>
            <a:ext cx="12188952" cy="2620682"/>
          </a:xfrm>
          <a:prstGeom prst="rect">
            <a:avLst/>
          </a:prstGeom>
          <a:gradFill>
            <a:gsLst>
              <a:gs pos="42000">
                <a:srgbClr val="000000">
                  <a:alpha val="14000"/>
                </a:srgbClr>
              </a:gs>
              <a:gs pos="0">
                <a:srgbClr val="000000">
                  <a:alpha val="0"/>
                </a:srgbClr>
              </a:gs>
              <a:gs pos="100000">
                <a:srgbClr val="000000">
                  <a:alpha val="3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0C5B03-D877-908B-8208-AAE7284B0D13}"/>
              </a:ext>
            </a:extLst>
          </p:cNvPr>
          <p:cNvSpPr>
            <a:spLocks noGrp="1"/>
          </p:cNvSpPr>
          <p:nvPr>
            <p:ph type="title"/>
          </p:nvPr>
        </p:nvSpPr>
        <p:spPr>
          <a:xfrm>
            <a:off x="695326" y="5528235"/>
            <a:ext cx="10696574" cy="770964"/>
          </a:xfrm>
        </p:spPr>
        <p:txBody>
          <a:bodyPr vert="horz" lIns="91440" tIns="45720" rIns="91440" bIns="45720" rtlCol="0" anchor="b">
            <a:normAutofit/>
          </a:bodyPr>
          <a:lstStyle/>
          <a:p>
            <a:r>
              <a:rPr lang="en-US">
                <a:solidFill>
                  <a:srgbClr val="FFFFFF"/>
                </a:solidFill>
              </a:rPr>
              <a:t>MVC</a:t>
            </a:r>
          </a:p>
        </p:txBody>
      </p:sp>
      <p:sp>
        <p:nvSpPr>
          <p:cNvPr id="4" name="Oval 3">
            <a:extLst>
              <a:ext uri="{FF2B5EF4-FFF2-40B4-BE49-F238E27FC236}">
                <a16:creationId xmlns:a16="http://schemas.microsoft.com/office/drawing/2014/main" id="{68F2580D-870C-0B70-2296-D1991A281A45}"/>
              </a:ext>
            </a:extLst>
          </p:cNvPr>
          <p:cNvSpPr/>
          <p:nvPr/>
        </p:nvSpPr>
        <p:spPr>
          <a:xfrm>
            <a:off x="26737" y="314158"/>
            <a:ext cx="1858210" cy="561473"/>
          </a:xfrm>
          <a:prstGeom prst="ellipse">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51CE0ED-7043-A4A3-0C67-493CE2C094E3}"/>
              </a:ext>
            </a:extLst>
          </p:cNvPr>
          <p:cNvSpPr/>
          <p:nvPr/>
        </p:nvSpPr>
        <p:spPr>
          <a:xfrm>
            <a:off x="1918368" y="287420"/>
            <a:ext cx="3676315" cy="561473"/>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C013C4D-48FA-5AB6-A15C-214E9DB05543}"/>
              </a:ext>
            </a:extLst>
          </p:cNvPr>
          <p:cNvSpPr txBox="1"/>
          <p:nvPr/>
        </p:nvSpPr>
        <p:spPr>
          <a:xfrm>
            <a:off x="113632" y="1163052"/>
            <a:ext cx="2669673" cy="646331"/>
          </a:xfrm>
          <a:prstGeom prst="rect">
            <a:avLst/>
          </a:prstGeom>
          <a:solidFill>
            <a:schemeClr val="bg2"/>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a:solidFill>
                  <a:srgbClr val="00B050"/>
                </a:solidFill>
              </a:rPr>
              <a:t>CARGADA</a:t>
            </a:r>
          </a:p>
        </p:txBody>
      </p:sp>
      <p:sp>
        <p:nvSpPr>
          <p:cNvPr id="12" name="TextBox 11">
            <a:extLst>
              <a:ext uri="{FF2B5EF4-FFF2-40B4-BE49-F238E27FC236}">
                <a16:creationId xmlns:a16="http://schemas.microsoft.com/office/drawing/2014/main" id="{74D1357E-3509-C8F7-7093-9E9D8EF7B7FF}"/>
              </a:ext>
            </a:extLst>
          </p:cNvPr>
          <p:cNvSpPr txBox="1"/>
          <p:nvPr/>
        </p:nvSpPr>
        <p:spPr>
          <a:xfrm>
            <a:off x="5922210" y="126999"/>
            <a:ext cx="3164305" cy="646331"/>
          </a:xfrm>
          <a:prstGeom prst="rect">
            <a:avLst/>
          </a:prstGeom>
          <a:solidFill>
            <a:schemeClr val="bg2"/>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solidFill>
                  <a:srgbClr val="FF0000"/>
                </a:solidFill>
              </a:rPr>
              <a:t>SIN CARGAR</a:t>
            </a:r>
          </a:p>
        </p:txBody>
      </p:sp>
      <p:sp>
        <p:nvSpPr>
          <p:cNvPr id="15" name="Slide Number Placeholder 14">
            <a:extLst>
              <a:ext uri="{FF2B5EF4-FFF2-40B4-BE49-F238E27FC236}">
                <a16:creationId xmlns:a16="http://schemas.microsoft.com/office/drawing/2014/main" id="{7D74CA97-962B-C1C8-EAFA-FE7D945BAE5C}"/>
              </a:ext>
            </a:extLst>
          </p:cNvPr>
          <p:cNvSpPr>
            <a:spLocks noGrp="1"/>
          </p:cNvSpPr>
          <p:nvPr>
            <p:ph type="sldNum" sz="quarter" idx="12"/>
          </p:nvPr>
        </p:nvSpPr>
        <p:spPr/>
        <p:txBody>
          <a:bodyPr/>
          <a:lstStyle/>
          <a:p>
            <a:fld id="{C3DB2ADC-AF19-4574-8C10-79B5B04FCA27}" type="slidenum">
              <a:rPr lang="en-US" smtClean="0"/>
              <a:t>9</a:t>
            </a:fld>
            <a:endParaRPr lang="en-US"/>
          </a:p>
        </p:txBody>
      </p:sp>
      <p:sp>
        <p:nvSpPr>
          <p:cNvPr id="14" name="Footer Placeholder 13">
            <a:extLst>
              <a:ext uri="{FF2B5EF4-FFF2-40B4-BE49-F238E27FC236}">
                <a16:creationId xmlns:a16="http://schemas.microsoft.com/office/drawing/2014/main" id="{DF7367A8-8C2B-D5A2-972B-CDB02B407F18}"/>
              </a:ext>
            </a:extLst>
          </p:cNvPr>
          <p:cNvSpPr>
            <a:spLocks noGrp="1"/>
          </p:cNvSpPr>
          <p:nvPr>
            <p:ph type="ftr" sz="quarter" idx="11"/>
          </p:nvPr>
        </p:nvSpPr>
        <p:spPr/>
        <p:txBody>
          <a:bodyPr/>
          <a:lstStyle/>
          <a:p>
            <a:r>
              <a:rPr lang="en-US"/>
              <a:t>Equipo G41</a:t>
            </a:r>
          </a:p>
        </p:txBody>
      </p:sp>
    </p:spTree>
    <p:extLst>
      <p:ext uri="{BB962C8B-B14F-4D97-AF65-F5344CB8AC3E}">
        <p14:creationId xmlns:p14="http://schemas.microsoft.com/office/powerpoint/2010/main" val="2309026756"/>
      </p:ext>
    </p:extLst>
  </p:cSld>
  <p:clrMapOvr>
    <a:masterClrMapping/>
  </p:clrMapOvr>
</p:sld>
</file>

<file path=ppt/theme/theme1.xml><?xml version="1.0" encoding="utf-8"?>
<a:theme xmlns:a="http://schemas.openxmlformats.org/drawingml/2006/main" name="ChronicleVTI">
  <a:themeElements>
    <a:clrScheme name="AnalogousFromLightSeedRightStep">
      <a:dk1>
        <a:srgbClr val="000000"/>
      </a:dk1>
      <a:lt1>
        <a:srgbClr val="FFFFFF"/>
      </a:lt1>
      <a:dk2>
        <a:srgbClr val="203039"/>
      </a:dk2>
      <a:lt2>
        <a:srgbClr val="E2E3E8"/>
      </a:lt2>
      <a:accent1>
        <a:srgbClr val="A9A17A"/>
      </a:accent1>
      <a:accent2>
        <a:srgbClr val="99A86B"/>
      </a:accent2>
      <a:accent3>
        <a:srgbClr val="8AAA7A"/>
      </a:accent3>
      <a:accent4>
        <a:srgbClr val="6FAF75"/>
      </a:accent4>
      <a:accent5>
        <a:srgbClr val="7AA992"/>
      </a:accent5>
      <a:accent6>
        <a:srgbClr val="6DABA6"/>
      </a:accent6>
      <a:hlink>
        <a:srgbClr val="6975AE"/>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94E304E45D4DE54A9CE0BBB1EB5A50F2" ma:contentTypeVersion="4" ma:contentTypeDescription="Crear nuevo documento." ma:contentTypeScope="" ma:versionID="518ced387e1396127c48a24704f64ac8">
  <xsd:schema xmlns:xsd="http://www.w3.org/2001/XMLSchema" xmlns:xs="http://www.w3.org/2001/XMLSchema" xmlns:p="http://schemas.microsoft.com/office/2006/metadata/properties" xmlns:ns2="17d1971b-4dee-43b6-8771-93fba360f889" targetNamespace="http://schemas.microsoft.com/office/2006/metadata/properties" ma:root="true" ma:fieldsID="9786d5d05d789e7b356d7ab0c1b36dad" ns2:_="">
    <xsd:import namespace="17d1971b-4dee-43b6-8771-93fba360f88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d1971b-4dee-43b6-8771-93fba360f8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C6E247-C3AA-492E-B23B-B993872961D0}">
  <ds:schemaRefs>
    <ds:schemaRef ds:uri="http://schemas.microsoft.com/sharepoint/v3/contenttype/forms"/>
  </ds:schemaRefs>
</ds:datastoreItem>
</file>

<file path=customXml/itemProps2.xml><?xml version="1.0" encoding="utf-8"?>
<ds:datastoreItem xmlns:ds="http://schemas.openxmlformats.org/officeDocument/2006/customXml" ds:itemID="{C6BE175C-F581-462E-A221-8F5D42E3F26B}"/>
</file>

<file path=customXml/itemProps3.xml><?xml version="1.0" encoding="utf-8"?>
<ds:datastoreItem xmlns:ds="http://schemas.openxmlformats.org/officeDocument/2006/customXml" ds:itemID="{51ABF13B-BAD0-49EE-BE75-81B9DF5ADFB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34</Slides>
  <Notes>0</Notes>
  <HiddenSlides>0</HiddenSlide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ChronicleVTI</vt:lpstr>
      <vt:lpstr>Sistema de gestión para el COIIPA</vt:lpstr>
      <vt:lpstr>ÍNDICE</vt:lpstr>
      <vt:lpstr>Funcionalidades implementadas</vt:lpstr>
      <vt:lpstr>MVC</vt:lpstr>
      <vt:lpstr>MVC</vt:lpstr>
      <vt:lpstr>MVC</vt:lpstr>
      <vt:lpstr>MVC</vt:lpstr>
      <vt:lpstr>MVC</vt:lpstr>
      <vt:lpstr>MVC</vt:lpstr>
      <vt:lpstr>MVC</vt:lpstr>
      <vt:lpstr>DTOs</vt:lpstr>
      <vt:lpstr>DTOs (posible solución)</vt:lpstr>
      <vt:lpstr>Metodología y plan de trabajo</vt:lpstr>
      <vt:lpstr>Sprint 1</vt:lpstr>
      <vt:lpstr>Sprint 2</vt:lpstr>
      <vt:lpstr>Sprint 3</vt:lpstr>
      <vt:lpstr>Entorno tecnológico empleado</vt:lpstr>
      <vt:lpstr>Github</vt:lpstr>
      <vt:lpstr>Frecuencia del código</vt:lpstr>
      <vt:lpstr>Visión de las ramas</vt:lpstr>
      <vt:lpstr>Segundo sprint</vt:lpstr>
      <vt:lpstr>visual studio code</vt:lpstr>
      <vt:lpstr>Vscode: git</vt:lpstr>
      <vt:lpstr>Vscode: debug y profiling</vt:lpstr>
      <vt:lpstr>REDKANBAN, cliente  y product manager</vt:lpstr>
      <vt:lpstr>Visión global</vt:lpstr>
      <vt:lpstr>Falta de verificaciones</vt:lpstr>
      <vt:lpstr>Diálogo entre las partes</vt:lpstr>
      <vt:lpstr>USo del redkanban</vt:lpstr>
      <vt:lpstr>Conclusiones sobre el proyecto</vt:lpstr>
      <vt:lpstr>Conclusiones - ¿Qué hemos aprendido?</vt:lpstr>
      <vt:lpstr>Experiencias del equipo</vt:lpstr>
      <vt:lpstr>¿Qué podría haberse mejorado?</vt:lpstr>
      <vt:lpstr>Ruegos  y preguntas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revision>1</cp:revision>
  <dcterms:created xsi:type="dcterms:W3CDTF">2023-05-03T07:15:06Z</dcterms:created>
  <dcterms:modified xsi:type="dcterms:W3CDTF">2023-05-09T10:34:08Z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0x01010094E304E45D4DE54A9CE0BBB1EB5A50F2</vt:lpwstr>
  </property>
</Properties>
</file>