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1" r:id="rId6"/>
    <p:sldId id="273" r:id="rId7"/>
    <p:sldId id="274" r:id="rId8"/>
    <p:sldId id="275" r:id="rId9"/>
    <p:sldId id="276" r:id="rId10"/>
    <p:sldId id="277" r:id="rId11"/>
    <p:sldId id="266" r:id="rId12"/>
    <p:sldId id="278" r:id="rId13"/>
    <p:sldId id="282" r:id="rId14"/>
    <p:sldId id="283" r:id="rId15"/>
    <p:sldId id="280" r:id="rId16"/>
    <p:sldId id="267" r:id="rId17"/>
    <p:sldId id="284" r:id="rId18"/>
    <p:sldId id="286" r:id="rId19"/>
    <p:sldId id="285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30" autoAdjust="0"/>
    <p:restoredTop sz="80687" autoAdjust="0"/>
  </p:normalViewPr>
  <p:slideViewPr>
    <p:cSldViewPr snapToGrid="0">
      <p:cViewPr varScale="1">
        <p:scale>
          <a:sx n="93" d="100"/>
          <a:sy n="93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B3FC5-23D4-491B-9684-A96BD18FFAF3}" type="datetimeFigureOut">
              <a:rPr lang="pl-PL" smtClean="0"/>
              <a:t>2014-10-20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0752F-4FB7-4A3D-BF7B-A9DE222CB5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62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89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Przykład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intel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5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3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code: compiled into CIL, runs on mono. </a:t>
            </a:r>
            <a:endParaRPr lang="pl-PL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code: compiled into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runs 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r>
              <a:rPr lang="pl-PL" dirty="0" err="1" smtClean="0"/>
              <a:t>iOS</a:t>
            </a:r>
            <a:r>
              <a:rPr lang="pl-PL" baseline="0" dirty="0" smtClean="0"/>
              <a:t> c# -&gt; CIL -&gt; native </a:t>
            </a:r>
            <a:r>
              <a:rPr lang="pl-PL" baseline="0" dirty="0" err="1" smtClean="0"/>
              <a:t>arm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code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9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Kiedy</a:t>
            </a:r>
            <a:r>
              <a:rPr lang="pl-PL" baseline="0" dirty="0" smtClean="0"/>
              <a:t> tworzymy normalną bibliotekę wybieramy architekturę</a:t>
            </a:r>
          </a:p>
          <a:p>
            <a:r>
              <a:rPr lang="pl-PL" baseline="0" dirty="0" smtClean="0"/>
              <a:t>PCL – możemy wybrać zbiór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09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Provider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dependency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injection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40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752F-4FB7-4A3D-BF7B-A9DE222CB50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27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641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031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72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93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84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66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31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95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8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67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59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EF86-700F-47DD-85C8-54231FD7BEF1}" type="datetimeFigureOut">
              <a:rPr lang="pl-PL" smtClean="0"/>
              <a:t>2014-10-20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C12D-4BAC-4B18-BEBD-C9B60CB2295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74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vvmCross/MvvmCross" TargetMode="External"/><Relationship Id="rId5" Type="http://schemas.openxmlformats.org/officeDocument/2006/relationships/hyperlink" Target="http://planet.xamarin.com/" TargetMode="External"/><Relationship Id="rId4" Type="http://schemas.openxmlformats.org/officeDocument/2006/relationships/hyperlink" Target="https://github.com/jamesmontemagn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Wprowadzenie do </a:t>
            </a:r>
            <a:r>
              <a:rPr lang="pl-PL" dirty="0" err="1" smtClean="0">
                <a:solidFill>
                  <a:srgbClr val="3498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platofrmy</a:t>
            </a:r>
            <a:r>
              <a:rPr lang="pl-PL" dirty="0" smtClean="0">
                <a:solidFill>
                  <a:srgbClr val="3498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 smtClean="0">
                <a:solidFill>
                  <a:srgbClr val="3498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endParaRPr lang="pl-PL" dirty="0">
              <a:solidFill>
                <a:srgbClr val="3498D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Michał Mierzyński</a:t>
            </a:r>
            <a:endParaRPr lang="pl-P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5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err="1" smtClean="0">
                <a:solidFill>
                  <a:srgbClr val="3498D3"/>
                </a:solidFill>
              </a:rPr>
              <a:t>iOS</a:t>
            </a:r>
            <a:r>
              <a:rPr lang="pl-PL" sz="4400" dirty="0" smtClean="0">
                <a:solidFill>
                  <a:srgbClr val="3498D3"/>
                </a:solidFill>
              </a:rPr>
              <a:t> API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Content Placeholder 5" descr="iOS C#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18" y="1203722"/>
            <a:ext cx="6183370" cy="4441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3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4608512" cy="1107830"/>
          </a:xfrm>
        </p:spPr>
        <p:txBody>
          <a:bodyPr>
            <a:noAutofit/>
          </a:bodyPr>
          <a:lstStyle/>
          <a:p>
            <a:r>
              <a:rPr lang="pl-PL" sz="4400" dirty="0" smtClean="0">
                <a:solidFill>
                  <a:srgbClr val="3498D3"/>
                </a:solidFill>
              </a:rPr>
              <a:t>Jak działa </a:t>
            </a:r>
            <a:r>
              <a:rPr lang="pl-PL" sz="4400" dirty="0" err="1" smtClean="0">
                <a:solidFill>
                  <a:srgbClr val="3498D3"/>
                </a:solidFill>
              </a:rPr>
              <a:t>Xamarin</a:t>
            </a:r>
            <a:r>
              <a:rPr lang="pl-PL" sz="4400" dirty="0" smtClean="0">
                <a:solidFill>
                  <a:srgbClr val="3498D3"/>
                </a:solidFill>
              </a:rPr>
              <a:t>?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7" y="1565030"/>
            <a:ext cx="43434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3498D3"/>
                </a:solidFill>
              </a:rPr>
              <a:t>C# + .NET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3498D3"/>
                </a:solidFill>
              </a:rPr>
              <a:t>Natywny interfejs użytkownika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3498D3"/>
                </a:solidFill>
              </a:rPr>
              <a:t>Natywna szybkość działania (a miejscami nawet lepsza </a:t>
            </a:r>
            <a:r>
              <a:rPr lang="pl-PL" sz="3200" dirty="0" smtClean="0">
                <a:solidFill>
                  <a:srgbClr val="3498D3"/>
                </a:solidFill>
                <a:sym typeface="Wingdings" panose="05000000000000000000" pitchFamily="2" charset="2"/>
              </a:rPr>
              <a:t>)</a:t>
            </a:r>
            <a:endParaRPr lang="pl-PL" sz="3200" dirty="0">
              <a:solidFill>
                <a:srgbClr val="3498D3"/>
              </a:solidFill>
            </a:endParaRPr>
          </a:p>
        </p:txBody>
      </p:sp>
      <p:pic>
        <p:nvPicPr>
          <p:cNvPr id="9" name="Content Placeholder 8" descr="native-compilation-01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955409"/>
            <a:ext cx="7289753" cy="25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91" y="24682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7200" dirty="0" smtClean="0">
                <a:solidFill>
                  <a:srgbClr val="3498D3"/>
                </a:solidFill>
              </a:rPr>
              <a:t>Dzielenie kodu między platformami</a:t>
            </a:r>
            <a:endParaRPr lang="pl-PL" sz="7200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Podejście </a:t>
            </a:r>
            <a:r>
              <a:rPr lang="pl-PL" sz="4400" dirty="0" err="1" smtClean="0">
                <a:solidFill>
                  <a:srgbClr val="3498D3"/>
                </a:solidFill>
              </a:rPr>
              <a:t>Xamarina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Content Placeholder 14" descr="Graphics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91687"/>
            <a:ext cx="6172200" cy="366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16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91" y="24682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7200" dirty="0" err="1" smtClean="0">
                <a:solidFill>
                  <a:srgbClr val="3498D3"/>
                </a:solidFill>
              </a:rPr>
              <a:t>Portable</a:t>
            </a:r>
            <a:r>
              <a:rPr lang="pl-PL" sz="7200" dirty="0" smtClean="0">
                <a:solidFill>
                  <a:srgbClr val="3498D3"/>
                </a:solidFill>
              </a:rPr>
              <a:t> Class Library</a:t>
            </a:r>
            <a:endParaRPr lang="pl-PL" sz="7200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pic>
        <p:nvPicPr>
          <p:cNvPr id="1026" name="Picture 2" descr="http://developer.xamarin.com/guides/cross-platform/application_fundamentals/pcl/introduction_to_portable_class_libraries/Images/image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398462"/>
            <a:ext cx="74676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544445"/>
            <a:ext cx="10515600" cy="1325563"/>
          </a:xfrm>
        </p:spPr>
        <p:txBody>
          <a:bodyPr/>
          <a:lstStyle/>
          <a:p>
            <a:pPr algn="ctr"/>
            <a:r>
              <a:rPr lang="pl-PL" sz="7200" dirty="0" smtClean="0">
                <a:solidFill>
                  <a:srgbClr val="3498D3"/>
                </a:solidFill>
              </a:rPr>
              <a:t>DEMO</a:t>
            </a:r>
            <a:endParaRPr lang="pl-PL" sz="7200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err="1" smtClean="0">
                <a:solidFill>
                  <a:srgbClr val="3498D3"/>
                </a:solidFill>
              </a:rPr>
              <a:t>Portable</a:t>
            </a:r>
            <a:r>
              <a:rPr lang="pl-PL" dirty="0" smtClean="0">
                <a:solidFill>
                  <a:srgbClr val="3498D3"/>
                </a:solidFill>
              </a:rPr>
              <a:t> Class Library</a:t>
            </a:r>
            <a:endParaRPr lang="pl-PL" dirty="0">
              <a:solidFill>
                <a:srgbClr val="3498D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</a:rPr>
              <a:t>Zalety:</a:t>
            </a:r>
            <a:endParaRPr lang="pl-PL" dirty="0">
              <a:solidFill>
                <a:srgbClr val="3498D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</a:rPr>
              <a:t>Kod może być wykorzystany przez inne aplikacje</a:t>
            </a:r>
          </a:p>
          <a:p>
            <a:r>
              <a:rPr lang="pl-PL" dirty="0" smtClean="0">
                <a:solidFill>
                  <a:srgbClr val="3498D3"/>
                </a:solidFill>
              </a:rPr>
              <a:t>Łatwe poprawianie błędów</a:t>
            </a:r>
          </a:p>
          <a:p>
            <a:r>
              <a:rPr lang="pl-PL" dirty="0" smtClean="0">
                <a:solidFill>
                  <a:srgbClr val="3498D3"/>
                </a:solidFill>
              </a:rPr>
              <a:t>Łatwe testowanie</a:t>
            </a:r>
          </a:p>
          <a:p>
            <a:endParaRPr lang="pl-P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</a:rPr>
              <a:t>Wady:</a:t>
            </a:r>
            <a:endParaRPr lang="pl-PL" dirty="0">
              <a:solidFill>
                <a:srgbClr val="3498D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</a:rPr>
              <a:t>Niektóre biblioteki nie mogą zostać dodane</a:t>
            </a:r>
          </a:p>
          <a:p>
            <a:r>
              <a:rPr lang="pl-PL" dirty="0" smtClean="0">
                <a:solidFill>
                  <a:srgbClr val="3498D3"/>
                </a:solidFill>
              </a:rPr>
              <a:t>Narzut na poprawę architektury aplikacji</a:t>
            </a:r>
            <a:endParaRPr lang="pl-PL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3498D3"/>
                </a:solidFill>
              </a:rPr>
              <a:t>Przydatne linki</a:t>
            </a:r>
            <a:endParaRPr lang="pl-PL" dirty="0">
              <a:solidFill>
                <a:srgbClr val="3498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3498D3"/>
                </a:solidFill>
                <a:hlinkClick r:id="rId3"/>
              </a:rPr>
              <a:t>http://developer.xamarin.com</a:t>
            </a:r>
            <a:r>
              <a:rPr lang="pl-PL" dirty="0" smtClean="0">
                <a:solidFill>
                  <a:srgbClr val="3498D3"/>
                </a:solidFill>
                <a:hlinkClick r:id="rId3"/>
              </a:rPr>
              <a:t>/</a:t>
            </a:r>
            <a:endParaRPr lang="pl-PL" dirty="0" smtClean="0">
              <a:solidFill>
                <a:srgbClr val="3498D3"/>
              </a:solidFill>
            </a:endParaRPr>
          </a:p>
          <a:p>
            <a:r>
              <a:rPr lang="pl-PL" dirty="0">
                <a:solidFill>
                  <a:srgbClr val="3498D3"/>
                </a:solidFill>
                <a:hlinkClick r:id="rId4"/>
              </a:rPr>
              <a:t>https://</a:t>
            </a:r>
            <a:r>
              <a:rPr lang="pl-PL" dirty="0" smtClean="0">
                <a:solidFill>
                  <a:srgbClr val="3498D3"/>
                </a:solidFill>
                <a:hlinkClick r:id="rId4"/>
              </a:rPr>
              <a:t>github.com/jamesmontemagno</a:t>
            </a:r>
            <a:endParaRPr lang="pl-PL" dirty="0" smtClean="0">
              <a:solidFill>
                <a:srgbClr val="3498D3"/>
              </a:solidFill>
            </a:endParaRPr>
          </a:p>
          <a:p>
            <a:r>
              <a:rPr lang="pl-PL" dirty="0">
                <a:solidFill>
                  <a:srgbClr val="3498D3"/>
                </a:solidFill>
                <a:hlinkClick r:id="rId5"/>
              </a:rPr>
              <a:t>http://planet.xamarin.com</a:t>
            </a:r>
            <a:r>
              <a:rPr lang="pl-PL" dirty="0" smtClean="0">
                <a:solidFill>
                  <a:srgbClr val="3498D3"/>
                </a:solidFill>
                <a:hlinkClick r:id="rId5"/>
              </a:rPr>
              <a:t>/</a:t>
            </a:r>
            <a:endParaRPr lang="pl-PL" dirty="0" smtClean="0">
              <a:solidFill>
                <a:srgbClr val="3498D3"/>
              </a:solidFill>
            </a:endParaRPr>
          </a:p>
          <a:p>
            <a:r>
              <a:rPr lang="pl-PL" dirty="0">
                <a:solidFill>
                  <a:srgbClr val="3498D3"/>
                </a:solidFill>
                <a:hlinkClick r:id="rId6"/>
              </a:rPr>
              <a:t>https://</a:t>
            </a:r>
            <a:r>
              <a:rPr lang="pl-PL" dirty="0" smtClean="0">
                <a:solidFill>
                  <a:srgbClr val="3498D3"/>
                </a:solidFill>
                <a:hlinkClick r:id="rId6"/>
              </a:rPr>
              <a:t>github.com/MvvmCross/MvvmCross</a:t>
            </a:r>
            <a:endParaRPr lang="pl-PL" dirty="0" smtClean="0">
              <a:solidFill>
                <a:srgbClr val="3498D3"/>
              </a:solidFill>
            </a:endParaRPr>
          </a:p>
          <a:p>
            <a:endParaRPr lang="pl-PL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16280" y="2544445"/>
            <a:ext cx="10515600" cy="1325563"/>
          </a:xfrm>
        </p:spPr>
        <p:txBody>
          <a:bodyPr/>
          <a:lstStyle/>
          <a:p>
            <a:pPr algn="ctr"/>
            <a:r>
              <a:rPr lang="pl-PL" sz="7200" dirty="0" smtClean="0">
                <a:solidFill>
                  <a:srgbClr val="3498D3"/>
                </a:solidFill>
              </a:rPr>
              <a:t>Q&amp;A</a:t>
            </a:r>
            <a:endParaRPr lang="pl-PL" sz="7200" dirty="0">
              <a:solidFill>
                <a:srgbClr val="349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3498D3"/>
                </a:solidFill>
              </a:rPr>
              <a:t>Agenda</a:t>
            </a:r>
            <a:endParaRPr lang="pl-PL" dirty="0">
              <a:solidFill>
                <a:srgbClr val="3498D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 smtClean="0">
                <a:solidFill>
                  <a:srgbClr val="3498D3"/>
                </a:solidFill>
              </a:rPr>
              <a:t>Różne podejścia do pisania aplikacji mobilnych.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rgbClr val="3498D3"/>
                </a:solidFill>
              </a:rPr>
              <a:t>Jak działa </a:t>
            </a:r>
            <a:r>
              <a:rPr lang="pl-PL" dirty="0" err="1" smtClean="0">
                <a:solidFill>
                  <a:srgbClr val="3498D3"/>
                </a:solidFill>
              </a:rPr>
              <a:t>Xamarin</a:t>
            </a:r>
            <a:r>
              <a:rPr lang="pl-PL" dirty="0" smtClean="0">
                <a:solidFill>
                  <a:srgbClr val="3498D3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rgbClr val="3498D3"/>
                </a:solidFill>
              </a:rPr>
              <a:t>Architektura aplikacji w </a:t>
            </a:r>
            <a:r>
              <a:rPr lang="pl-PL" dirty="0" err="1" smtClean="0">
                <a:solidFill>
                  <a:srgbClr val="3498D3"/>
                </a:solidFill>
              </a:rPr>
              <a:t>Xamarin</a:t>
            </a:r>
            <a:r>
              <a:rPr lang="pl-PL" dirty="0" smtClean="0">
                <a:solidFill>
                  <a:srgbClr val="3498D3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pl-PL" dirty="0" smtClean="0">
              <a:solidFill>
                <a:srgbClr val="3498D3"/>
              </a:solidFill>
            </a:endParaRPr>
          </a:p>
          <a:p>
            <a:pPr marL="514350" indent="-514350">
              <a:buAutoNum type="arabicPeriod"/>
            </a:pPr>
            <a:endParaRPr lang="pl-PL" dirty="0">
              <a:solidFill>
                <a:srgbClr val="3498D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4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Klasyczne podejście </a:t>
            </a:r>
            <a:br>
              <a:rPr lang="pl-PL" sz="4400" dirty="0" smtClean="0">
                <a:solidFill>
                  <a:srgbClr val="3498D3"/>
                </a:solidFill>
              </a:rPr>
            </a:br>
            <a:r>
              <a:rPr lang="pl-PL" sz="4400" dirty="0" smtClean="0">
                <a:solidFill>
                  <a:srgbClr val="3498D3"/>
                </a:solidFill>
              </a:rPr>
              <a:t>(</a:t>
            </a:r>
            <a:r>
              <a:rPr lang="pl-PL" sz="4400" dirty="0" err="1" smtClean="0">
                <a:solidFill>
                  <a:srgbClr val="3498D3"/>
                </a:solidFill>
              </a:rPr>
              <a:t>silo</a:t>
            </a:r>
            <a:r>
              <a:rPr lang="pl-PL" sz="4400" dirty="0" smtClean="0">
                <a:solidFill>
                  <a:srgbClr val="3498D3"/>
                </a:solidFill>
              </a:rPr>
              <a:t> </a:t>
            </a:r>
            <a:r>
              <a:rPr lang="pl-PL" sz="4400" dirty="0" err="1" smtClean="0">
                <a:solidFill>
                  <a:srgbClr val="3498D3"/>
                </a:solidFill>
              </a:rPr>
              <a:t>approach</a:t>
            </a:r>
            <a:r>
              <a:rPr lang="pl-PL" sz="4400" dirty="0" smtClean="0">
                <a:solidFill>
                  <a:srgbClr val="3498D3"/>
                </a:solidFill>
              </a:rPr>
              <a:t>)</a:t>
            </a:r>
            <a:endParaRPr lang="pl-PL" sz="4400" dirty="0">
              <a:solidFill>
                <a:srgbClr val="3498D3"/>
              </a:solidFill>
            </a:endParaRPr>
          </a:p>
        </p:txBody>
      </p:sp>
      <p:pic>
        <p:nvPicPr>
          <p:cNvPr id="9" name="Content Placeholder 8" descr="Graphics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12" y="1124338"/>
            <a:ext cx="6290679" cy="45449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4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Write </a:t>
            </a:r>
            <a:r>
              <a:rPr lang="pl-PL" sz="4400" dirty="0" err="1" smtClean="0">
                <a:solidFill>
                  <a:srgbClr val="3498D3"/>
                </a:solidFill>
              </a:rPr>
              <a:t>once</a:t>
            </a:r>
            <a:r>
              <a:rPr lang="pl-PL" sz="4400" dirty="0" smtClean="0">
                <a:solidFill>
                  <a:srgbClr val="3498D3"/>
                </a:solidFill>
              </a:rPr>
              <a:t> run </a:t>
            </a:r>
            <a:r>
              <a:rPr lang="pl-PL" sz="4400" dirty="0" err="1" smtClean="0">
                <a:solidFill>
                  <a:srgbClr val="3498D3"/>
                </a:solidFill>
              </a:rPr>
              <a:t>everywhere</a:t>
            </a:r>
            <a:r>
              <a:rPr lang="pl-PL" sz="4400" dirty="0" smtClean="0">
                <a:solidFill>
                  <a:srgbClr val="3498D3"/>
                </a:solidFill>
              </a:rPr>
              <a:t>!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Content Placeholder 8" descr="Graphic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33" y="380611"/>
            <a:ext cx="4178105" cy="5480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4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good vs ev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08" y="703385"/>
            <a:ext cx="9886458" cy="48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Write </a:t>
            </a:r>
            <a:r>
              <a:rPr lang="pl-PL" sz="4400" dirty="0" err="1" smtClean="0">
                <a:solidFill>
                  <a:srgbClr val="3498D3"/>
                </a:solidFill>
              </a:rPr>
              <a:t>once</a:t>
            </a:r>
            <a:r>
              <a:rPr lang="pl-PL" sz="4400" dirty="0" smtClean="0">
                <a:solidFill>
                  <a:srgbClr val="3498D3"/>
                </a:solidFill>
              </a:rPr>
              <a:t> run </a:t>
            </a:r>
            <a:r>
              <a:rPr lang="pl-PL" sz="4400" dirty="0" err="1" smtClean="0">
                <a:solidFill>
                  <a:srgbClr val="3498D3"/>
                </a:solidFill>
              </a:rPr>
              <a:t>everywhere</a:t>
            </a:r>
            <a:r>
              <a:rPr lang="pl-PL" sz="4400" dirty="0">
                <a:solidFill>
                  <a:srgbClr val="3498D3"/>
                </a:solidFill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Content Placeholder 8" descr="Graphic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33" y="380611"/>
            <a:ext cx="4178105" cy="5480439"/>
          </a:xfrm>
          <a:prstGeom prst="rect">
            <a:avLst/>
          </a:prstGeom>
        </p:spPr>
      </p:pic>
      <p:sp>
        <p:nvSpPr>
          <p:cNvPr id="9" name="&quot;No&quot; Symbol 8"/>
          <p:cNvSpPr/>
          <p:nvPr/>
        </p:nvSpPr>
        <p:spPr>
          <a:xfrm>
            <a:off x="5751517" y="603059"/>
            <a:ext cx="5035541" cy="503554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46"/>
            <a:endParaRPr lang="en-US" sz="2448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53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Podejście </a:t>
            </a:r>
            <a:r>
              <a:rPr lang="pl-PL" sz="4400" dirty="0" err="1" smtClean="0">
                <a:solidFill>
                  <a:srgbClr val="3498D3"/>
                </a:solidFill>
              </a:rPr>
              <a:t>Xamarina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Content Placeholder 14" descr="Graphics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91687"/>
            <a:ext cx="6172200" cy="366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40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Windows API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Content Placeholder 7" descr="Windows C#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26" y="1327721"/>
            <a:ext cx="6861323" cy="419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4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099" y="1828800"/>
            <a:ext cx="3984234" cy="2043332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>
                <a:solidFill>
                  <a:srgbClr val="3498D3"/>
                </a:solidFill>
              </a:rPr>
              <a:t>Android</a:t>
            </a:r>
            <a:r>
              <a:rPr lang="pl-PL" sz="4400" dirty="0" smtClean="0"/>
              <a:t> </a:t>
            </a:r>
            <a:r>
              <a:rPr lang="pl-PL" sz="4400" dirty="0" smtClean="0">
                <a:solidFill>
                  <a:srgbClr val="3498D3"/>
                </a:solidFill>
              </a:rPr>
              <a:t>API</a:t>
            </a:r>
            <a:endParaRPr lang="pl-PL" sz="4400" dirty="0">
              <a:solidFill>
                <a:srgbClr val="3498D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Content Placeholder 5" descr="Android C#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60" y="1344153"/>
            <a:ext cx="5921206" cy="4070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66" y="5771710"/>
            <a:ext cx="857250" cy="85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0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182</Words>
  <Application>Microsoft Office PowerPoint</Application>
  <PresentationFormat>Widescreen</PresentationFormat>
  <Paragraphs>51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Wprowadzenie do platofrmy Xamarin</vt:lpstr>
      <vt:lpstr>Agenda</vt:lpstr>
      <vt:lpstr>Klasyczne podejście  (silo approach)</vt:lpstr>
      <vt:lpstr>Write once run everywhere!</vt:lpstr>
      <vt:lpstr>PowerPoint Presentation</vt:lpstr>
      <vt:lpstr>Write once run everywhere?</vt:lpstr>
      <vt:lpstr>Podejście Xamarina</vt:lpstr>
      <vt:lpstr>Windows API</vt:lpstr>
      <vt:lpstr>Android API</vt:lpstr>
      <vt:lpstr>iOS API</vt:lpstr>
      <vt:lpstr>Jak działa Xamarin?</vt:lpstr>
      <vt:lpstr>Dzielenie kodu między platformami</vt:lpstr>
      <vt:lpstr>Podejście Xamarina</vt:lpstr>
      <vt:lpstr>Portable Class Library</vt:lpstr>
      <vt:lpstr>PowerPoint Presentation</vt:lpstr>
      <vt:lpstr>DEMO</vt:lpstr>
      <vt:lpstr>Portable Class Library</vt:lpstr>
      <vt:lpstr>Przydatne linki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platofrmy Xamarin</dc:title>
  <dc:creator>Michał Mierzyński</dc:creator>
  <cp:lastModifiedBy>Michał Mierzyński</cp:lastModifiedBy>
  <cp:revision>24</cp:revision>
  <dcterms:created xsi:type="dcterms:W3CDTF">2014-10-11T11:04:55Z</dcterms:created>
  <dcterms:modified xsi:type="dcterms:W3CDTF">2014-10-20T20:54:18Z</dcterms:modified>
</cp:coreProperties>
</file>