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48" r:id="rId2"/>
  </p:sldMasterIdLst>
  <p:notesMasterIdLst>
    <p:notesMasterId r:id="rId4"/>
  </p:notesMasterIdLst>
  <p:sldIdLst>
    <p:sldId id="29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853BBB-BDD4-1E40-9A89-33D04EC00994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300"/>
    <a:srgbClr val="005F00"/>
    <a:srgbClr val="AFDE89"/>
    <a:srgbClr val="7EF363"/>
    <a:srgbClr val="6ACB51"/>
    <a:srgbClr val="A5C63C"/>
    <a:srgbClr val="F02926"/>
    <a:srgbClr val="809940"/>
    <a:srgbClr val="4E6A29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63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96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62E7-79E3-9B49-BB74-550904E15060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98617-5344-A143-A9A9-8B1505687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7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34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26F6-66A6-5B47-BCBB-7DDC9D6F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79B3-EE97-4847-A0C4-1C5F327C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BAA9-2D6F-AC46-AC62-1C6C955DE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D546C-8C82-6F4A-999D-B1D8A8B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F2EC-FD35-DF44-9DA9-B496EB51B9A2}" type="datetimeFigureOut">
              <a:rPr lang="fi-FI" smtClean="0"/>
              <a:t>4.9.2020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E5200-B7E8-A64C-9A56-3FBFC2C9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6F179-554A-434B-A16E-C1C8D087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CF2E-A5A7-3847-802B-6430B0D9F2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162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EA76-57CB-BF41-B02B-ED1C93F1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E906F-C11C-234D-9C5B-455A38662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3D779-A602-504F-AA57-8DAD93360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9FCD2-5230-6D47-808F-E806102C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F2EC-FD35-DF44-9DA9-B496EB51B9A2}" type="datetimeFigureOut">
              <a:rPr lang="fi-FI" smtClean="0"/>
              <a:t>4.9.2020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405B-420E-8640-AD0D-7CC04CF0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F486-45DD-B141-BA56-9F859D80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CF2E-A5A7-3847-802B-6430B0D9F2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2868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F931-CADE-D74A-A922-FF95989D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29C3-7B00-194F-BE0E-9867D9D2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69849-55AD-C642-94FB-87AA993E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F2EC-FD35-DF44-9DA9-B496EB51B9A2}" type="datetimeFigureOut">
              <a:rPr lang="fi-FI" smtClean="0"/>
              <a:t>4.9.2020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F63C1-2449-2A43-8F3A-5358AF59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3FAA0-3AEE-414E-A8B0-C3EA469B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CF2E-A5A7-3847-802B-6430B0D9F2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996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F1AE1-6AE7-664A-85B0-122621DCC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F3AF4-3819-B446-9874-88634CAA1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EC431-0A37-4C4C-B03F-8D3043B2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F2EC-FD35-DF44-9DA9-B496EB51B9A2}" type="datetimeFigureOut">
              <a:rPr lang="fi-FI" smtClean="0"/>
              <a:t>4.9.2020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4E48-BED7-974D-90DA-8A5162CA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B5B9-EFDC-F34E-B312-B25D68EE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CF2E-A5A7-3847-802B-6430B0D9F2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316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B857-DE5A-5B43-BC39-17DA990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69CC-F61B-594A-8E47-D4AE7F75E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753E-0730-4841-9722-63B4D01C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F2EC-FD35-DF44-9DA9-B496EB51B9A2}" type="datetimeFigureOut">
              <a:rPr lang="fi-FI" smtClean="0"/>
              <a:t>4.9.2020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F6F31-92DC-2E4D-9514-EA8D5B79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634D-CDAE-F841-91D6-FBA01E68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CF2E-A5A7-3847-802B-6430B0D9F2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263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7FFD-BA02-EF45-941D-9BB3B855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66D07-539F-E54D-911A-E013CD008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77"/>
              </a:defRPr>
            </a:lvl1pPr>
            <a:lvl2pPr>
              <a:defRPr>
                <a:latin typeface="Lato" panose="020F0502020204030203" pitchFamily="34" charset="77"/>
              </a:defRPr>
            </a:lvl2pPr>
            <a:lvl3pPr>
              <a:defRPr>
                <a:latin typeface="Lato" panose="020F0502020204030203" pitchFamily="34" charset="77"/>
              </a:defRPr>
            </a:lvl3pPr>
            <a:lvl4pPr>
              <a:defRPr>
                <a:latin typeface="Lato" panose="020F0502020204030203" pitchFamily="34" charset="77"/>
              </a:defRPr>
            </a:lvl4pPr>
            <a:lvl5pPr>
              <a:defRPr>
                <a:latin typeface="Lato" panose="020F0502020204030203" pitchFamily="34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1A46F-DF59-0F4C-A191-A60862B60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77"/>
              </a:defRPr>
            </a:lvl1pPr>
            <a:lvl2pPr>
              <a:defRPr>
                <a:latin typeface="Lato" panose="020F0502020204030203" pitchFamily="34" charset="77"/>
              </a:defRPr>
            </a:lvl2pPr>
            <a:lvl3pPr>
              <a:defRPr>
                <a:latin typeface="Lato" panose="020F0502020204030203" pitchFamily="34" charset="77"/>
              </a:defRPr>
            </a:lvl3pPr>
            <a:lvl4pPr>
              <a:defRPr>
                <a:latin typeface="Lato" panose="020F0502020204030203" pitchFamily="34" charset="77"/>
              </a:defRPr>
            </a:lvl4pPr>
            <a:lvl5pPr>
              <a:defRPr>
                <a:latin typeface="Lato" panose="020F0502020204030203" pitchFamily="34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00EB4-36B4-8F41-8F5C-C1B09842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F2EC-FD35-DF44-9DA9-B496EB51B9A2}" type="datetimeFigureOut">
              <a:rPr lang="fi-FI" smtClean="0"/>
              <a:t>4.9.2020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2A29F-ABC8-E243-8822-216BEEF1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A159F-848B-9C4F-8EE5-930512B1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CF2E-A5A7-3847-802B-6430B0D9F2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243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5AF17-D312-BE41-90BF-D3AC5F31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F2EC-FD35-DF44-9DA9-B496EB51B9A2}" type="datetimeFigureOut">
              <a:rPr lang="fi-FI" smtClean="0"/>
              <a:t>4.9.2020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15889-A5B9-404B-AA4D-A06E66EE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3018-537E-1A44-888F-D2CA9CE2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CF2E-A5A7-3847-802B-6430B0D9F274}" type="slidenum">
              <a:rPr lang="fi-FI" smtClean="0"/>
              <a:t>‹#›</a:t>
            </a:fld>
            <a:endParaRPr lang="fi-FI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59CD96C-500C-0645-B544-9076D064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1F3E7A"/>
                </a:solidFill>
                <a:latin typeface="Lato" panose="020F0502020204030203" pitchFamily="34" charset="77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fi-FI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8A60ABDD-E023-2F4C-AA13-9C82A27BD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ctr">
              <a:buClr>
                <a:srgbClr val="F02926"/>
              </a:buClr>
              <a:buFont typeface="Wingdings" pitchFamily="2" charset="2"/>
              <a:buChar char="ü"/>
              <a:defRPr>
                <a:latin typeface="Lato" panose="020F0502020204030203" pitchFamily="34" charset="77"/>
              </a:defRPr>
            </a:lvl1pPr>
            <a:lvl2pPr algn="ctr">
              <a:defRPr>
                <a:latin typeface="Lato" panose="020F0502020204030203" pitchFamily="34" charset="77"/>
              </a:defRPr>
            </a:lvl2pPr>
            <a:lvl3pPr algn="ctr">
              <a:defRPr>
                <a:latin typeface="Lato" panose="020F0502020204030203" pitchFamily="34" charset="77"/>
              </a:defRPr>
            </a:lvl3pPr>
            <a:lvl4pPr algn="ctr">
              <a:defRPr>
                <a:latin typeface="Lato" panose="020F0502020204030203" pitchFamily="34" charset="77"/>
              </a:defRPr>
            </a:lvl4pPr>
            <a:lvl5pPr algn="ctr">
              <a:defRPr>
                <a:latin typeface="Lato" panose="020F0502020204030203" pitchFamily="34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fi-FI" dirty="0"/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5345" y="117201"/>
            <a:ext cx="3113614" cy="3058073"/>
            <a:chOff x="3265152" y="421663"/>
            <a:chExt cx="5079818" cy="498920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9021DCC-E8AC-764A-931C-8740985BEF07}"/>
                </a:ext>
              </a:extLst>
            </p:cNvPr>
            <p:cNvGrpSpPr/>
            <p:nvPr/>
          </p:nvGrpSpPr>
          <p:grpSpPr>
            <a:xfrm>
              <a:off x="3265152" y="421663"/>
              <a:ext cx="5079818" cy="4989203"/>
              <a:chOff x="3036661" y="778130"/>
              <a:chExt cx="6075675" cy="5967296"/>
            </a:xfrm>
            <a:effectLst>
              <a:outerShdw blurRad="88900" dist="25400" dir="2700000" algn="tl" rotWithShape="0">
                <a:prstClr val="black">
                  <a:alpha val="18000"/>
                </a:prstClr>
              </a:outerShdw>
            </a:effectLst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B9BF684-8E10-3345-AE30-D4F62E311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2285" y="778130"/>
                <a:ext cx="0" cy="6690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5834976-BF63-F142-BA14-2AE691A31F10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3699087" y="4808763"/>
                <a:ext cx="0" cy="6690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AE56A84-D8B7-1F44-81EC-A2817630C714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>
                <a:off x="4712126" y="5808151"/>
                <a:ext cx="0" cy="6690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23943B9-1726-E245-BB64-75DEE61FE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6076353"/>
                <a:ext cx="0" cy="6690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7CDAEEE-E2AD-B84A-9525-2517895006BF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0">
                <a:off x="4701507" y="1039742"/>
                <a:ext cx="0" cy="6690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E9C8A78-CF48-C14B-91D3-C44DFC346D01}"/>
                  </a:ext>
                </a:extLst>
              </p:cNvPr>
              <p:cNvCxnSpPr>
                <a:cxnSpLocks/>
              </p:cNvCxnSpPr>
              <p:nvPr/>
            </p:nvCxnSpPr>
            <p:spPr>
              <a:xfrm rot="7200000">
                <a:off x="3712491" y="2023285"/>
                <a:ext cx="0" cy="6690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C397B9F-1607-C14F-8769-CFC646D1B6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71198" y="3407115"/>
                <a:ext cx="0" cy="6690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3E6EFA7-6B7C-9F40-850E-202196C9B603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0">
                <a:off x="7441582" y="5786636"/>
                <a:ext cx="0" cy="6690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A3F119B-CD4C-7844-B3E4-D1A73CF96267}"/>
                  </a:ext>
                </a:extLst>
              </p:cNvPr>
              <p:cNvCxnSpPr>
                <a:cxnSpLocks/>
              </p:cNvCxnSpPr>
              <p:nvPr/>
            </p:nvCxnSpPr>
            <p:spPr>
              <a:xfrm rot="7200000">
                <a:off x="8437227" y="4778221"/>
                <a:ext cx="0" cy="6690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C89A611D-E7C1-1C4C-9CCA-E9E359CF07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77800" y="3443068"/>
                <a:ext cx="0" cy="6690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E774262-38F8-B04E-AF45-DEC205E08E22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8423422" y="2151538"/>
                <a:ext cx="0" cy="6690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8A3DB1C-EEDA-F348-875F-F70D7DF1AAFC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>
                <a:off x="7415728" y="1142240"/>
                <a:ext cx="0" cy="66907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D730D6B-3F21-0046-84F7-9ADF65D9CC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5112" y="1042229"/>
                <a:ext cx="5444055" cy="5444108"/>
              </a:xfrm>
              <a:custGeom>
                <a:avLst/>
                <a:gdLst>
                  <a:gd name="connsiteX0" fmla="*/ 3147985 w 6277970"/>
                  <a:gd name="connsiteY0" fmla="*/ 3172603 h 6278028"/>
                  <a:gd name="connsiteX1" fmla="*/ 4700679 w 6277970"/>
                  <a:gd name="connsiteY1" fmla="*/ 5861948 h 6278028"/>
                  <a:gd name="connsiteX2" fmla="*/ 4487179 w 6277970"/>
                  <a:gd name="connsiteY2" fmla="*/ 5975043 h 6278028"/>
                  <a:gd name="connsiteX3" fmla="*/ 3440168 w 6277970"/>
                  <a:gd name="connsiteY3" fmla="*/ 6264194 h 6278028"/>
                  <a:gd name="connsiteX4" fmla="*/ 3147985 w 6277970"/>
                  <a:gd name="connsiteY4" fmla="*/ 6278028 h 6278028"/>
                  <a:gd name="connsiteX5" fmla="*/ 3129986 w 6277970"/>
                  <a:gd name="connsiteY5" fmla="*/ 3172603 h 6278028"/>
                  <a:gd name="connsiteX6" fmla="*/ 3129986 w 6277970"/>
                  <a:gd name="connsiteY6" fmla="*/ 6277887 h 6278028"/>
                  <a:gd name="connsiteX7" fmla="*/ 2739136 w 6277970"/>
                  <a:gd name="connsiteY7" fmla="*/ 6253231 h 6278028"/>
                  <a:gd name="connsiteX8" fmla="*/ 1642542 w 6277970"/>
                  <a:gd name="connsiteY8" fmla="*/ 5899541 h 6278028"/>
                  <a:gd name="connsiteX9" fmla="*/ 1578619 w 6277970"/>
                  <a:gd name="connsiteY9" fmla="*/ 5859647 h 6278028"/>
                  <a:gd name="connsiteX10" fmla="*/ 3114398 w 6277970"/>
                  <a:gd name="connsiteY10" fmla="*/ 3163604 h 6278028"/>
                  <a:gd name="connsiteX11" fmla="*/ 1563342 w 6277970"/>
                  <a:gd name="connsiteY11" fmla="*/ 5850112 h 6278028"/>
                  <a:gd name="connsiteX12" fmla="*/ 1321604 w 6277970"/>
                  <a:gd name="connsiteY12" fmla="*/ 5699245 h 6278028"/>
                  <a:gd name="connsiteX13" fmla="*/ 535712 w 6277970"/>
                  <a:gd name="connsiteY13" fmla="*/ 4894305 h 6278028"/>
                  <a:gd name="connsiteX14" fmla="*/ 426916 w 6277970"/>
                  <a:gd name="connsiteY14" fmla="*/ 4715221 h 6278028"/>
                  <a:gd name="connsiteX15" fmla="*/ 3163574 w 6277970"/>
                  <a:gd name="connsiteY15" fmla="*/ 3163603 h 6278028"/>
                  <a:gd name="connsiteX16" fmla="*/ 5849193 w 6277970"/>
                  <a:gd name="connsiteY16" fmla="*/ 4714147 h 6278028"/>
                  <a:gd name="connsiteX17" fmla="*/ 5770032 w 6277970"/>
                  <a:gd name="connsiteY17" fmla="*/ 4852479 h 6278028"/>
                  <a:gd name="connsiteX18" fmla="*/ 4723180 w 6277970"/>
                  <a:gd name="connsiteY18" fmla="*/ 5850029 h 6278028"/>
                  <a:gd name="connsiteX19" fmla="*/ 4716596 w 6277970"/>
                  <a:gd name="connsiteY19" fmla="*/ 5853517 h 6278028"/>
                  <a:gd name="connsiteX20" fmla="*/ 3172575 w 6277970"/>
                  <a:gd name="connsiteY20" fmla="*/ 3148015 h 6278028"/>
                  <a:gd name="connsiteX21" fmla="*/ 6277970 w 6277970"/>
                  <a:gd name="connsiteY21" fmla="*/ 3148015 h 6278028"/>
                  <a:gd name="connsiteX22" fmla="*/ 6262216 w 6277970"/>
                  <a:gd name="connsiteY22" fmla="*/ 3460004 h 6278028"/>
                  <a:gd name="connsiteX23" fmla="*/ 5952041 w 6277970"/>
                  <a:gd name="connsiteY23" fmla="*/ 4534421 h 6278028"/>
                  <a:gd name="connsiteX24" fmla="*/ 5858134 w 6277970"/>
                  <a:gd name="connsiteY24" fmla="*/ 4698524 h 6278028"/>
                  <a:gd name="connsiteX25" fmla="*/ 113 w 6277970"/>
                  <a:gd name="connsiteY25" fmla="*/ 3148015 h 6278028"/>
                  <a:gd name="connsiteX26" fmla="*/ 3105398 w 6277970"/>
                  <a:gd name="connsiteY26" fmla="*/ 3148015 h 6278028"/>
                  <a:gd name="connsiteX27" fmla="*/ 417568 w 6277970"/>
                  <a:gd name="connsiteY27" fmla="*/ 4699834 h 6278028"/>
                  <a:gd name="connsiteX28" fmla="*/ 378459 w 6277970"/>
                  <a:gd name="connsiteY28" fmla="*/ 4635458 h 6278028"/>
                  <a:gd name="connsiteX29" fmla="*/ 24769 w 6277970"/>
                  <a:gd name="connsiteY29" fmla="*/ 3538864 h 6278028"/>
                  <a:gd name="connsiteX30" fmla="*/ 419838 w 6277970"/>
                  <a:gd name="connsiteY30" fmla="*/ 1579506 h 6278028"/>
                  <a:gd name="connsiteX31" fmla="*/ 3105398 w 6277970"/>
                  <a:gd name="connsiteY31" fmla="*/ 3130015 h 6278028"/>
                  <a:gd name="connsiteX32" fmla="*/ 0 w 6277970"/>
                  <a:gd name="connsiteY32" fmla="*/ 3130015 h 6278028"/>
                  <a:gd name="connsiteX33" fmla="*/ 15754 w 6277970"/>
                  <a:gd name="connsiteY33" fmla="*/ 2818025 h 6278028"/>
                  <a:gd name="connsiteX34" fmla="*/ 325930 w 6277970"/>
                  <a:gd name="connsiteY34" fmla="*/ 1743609 h 6278028"/>
                  <a:gd name="connsiteX35" fmla="*/ 5860403 w 6277970"/>
                  <a:gd name="connsiteY35" fmla="*/ 1578196 h 6278028"/>
                  <a:gd name="connsiteX36" fmla="*/ 5899511 w 6277970"/>
                  <a:gd name="connsiteY36" fmla="*/ 1642571 h 6278028"/>
                  <a:gd name="connsiteX37" fmla="*/ 6253202 w 6277970"/>
                  <a:gd name="connsiteY37" fmla="*/ 2739164 h 6278028"/>
                  <a:gd name="connsiteX38" fmla="*/ 6277857 w 6277970"/>
                  <a:gd name="connsiteY38" fmla="*/ 3130015 h 6278028"/>
                  <a:gd name="connsiteX39" fmla="*/ 3172575 w 6277970"/>
                  <a:gd name="connsiteY39" fmla="*/ 3130015 h 6278028"/>
                  <a:gd name="connsiteX40" fmla="*/ 4714630 w 6277970"/>
                  <a:gd name="connsiteY40" fmla="*/ 427917 h 6278028"/>
                  <a:gd name="connsiteX41" fmla="*/ 4956368 w 6277970"/>
                  <a:gd name="connsiteY41" fmla="*/ 578784 h 6278028"/>
                  <a:gd name="connsiteX42" fmla="*/ 5742258 w 6277970"/>
                  <a:gd name="connsiteY42" fmla="*/ 1383723 h 6278028"/>
                  <a:gd name="connsiteX43" fmla="*/ 5851055 w 6277970"/>
                  <a:gd name="connsiteY43" fmla="*/ 1562808 h 6278028"/>
                  <a:gd name="connsiteX44" fmla="*/ 3163573 w 6277970"/>
                  <a:gd name="connsiteY44" fmla="*/ 3114427 h 6278028"/>
                  <a:gd name="connsiteX45" fmla="*/ 1561375 w 6277970"/>
                  <a:gd name="connsiteY45" fmla="*/ 424513 h 6278028"/>
                  <a:gd name="connsiteX46" fmla="*/ 3114397 w 6277970"/>
                  <a:gd name="connsiteY46" fmla="*/ 3114426 h 6278028"/>
                  <a:gd name="connsiteX47" fmla="*/ 428778 w 6277970"/>
                  <a:gd name="connsiteY47" fmla="*/ 1563883 h 6278028"/>
                  <a:gd name="connsiteX48" fmla="*/ 507939 w 6277970"/>
                  <a:gd name="connsiteY48" fmla="*/ 1425551 h 6278028"/>
                  <a:gd name="connsiteX49" fmla="*/ 1554791 w 6277970"/>
                  <a:gd name="connsiteY49" fmla="*/ 428001 h 6278028"/>
                  <a:gd name="connsiteX50" fmla="*/ 3147985 w 6277970"/>
                  <a:gd name="connsiteY50" fmla="*/ 142 h 6278028"/>
                  <a:gd name="connsiteX51" fmla="*/ 3538835 w 6277970"/>
                  <a:gd name="connsiteY51" fmla="*/ 24797 h 6278028"/>
                  <a:gd name="connsiteX52" fmla="*/ 4635429 w 6277970"/>
                  <a:gd name="connsiteY52" fmla="*/ 378488 h 6278028"/>
                  <a:gd name="connsiteX53" fmla="*/ 4699351 w 6277970"/>
                  <a:gd name="connsiteY53" fmla="*/ 418381 h 6278028"/>
                  <a:gd name="connsiteX54" fmla="*/ 3147985 w 6277970"/>
                  <a:gd name="connsiteY54" fmla="*/ 3105427 h 6278028"/>
                  <a:gd name="connsiteX55" fmla="*/ 3129986 w 6277970"/>
                  <a:gd name="connsiteY55" fmla="*/ 0 h 6278028"/>
                  <a:gd name="connsiteX56" fmla="*/ 3129986 w 6277970"/>
                  <a:gd name="connsiteY56" fmla="*/ 3105427 h 6278028"/>
                  <a:gd name="connsiteX57" fmla="*/ 1577292 w 6277970"/>
                  <a:gd name="connsiteY57" fmla="*/ 416082 h 6278028"/>
                  <a:gd name="connsiteX58" fmla="*/ 1790792 w 6277970"/>
                  <a:gd name="connsiteY58" fmla="*/ 302986 h 6278028"/>
                  <a:gd name="connsiteX59" fmla="*/ 2837802 w 6277970"/>
                  <a:gd name="connsiteY59" fmla="*/ 13834 h 627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6277970" h="6278028">
                    <a:moveTo>
                      <a:pt x="3147985" y="3172603"/>
                    </a:moveTo>
                    <a:lnTo>
                      <a:pt x="4700679" y="5861948"/>
                    </a:lnTo>
                    <a:lnTo>
                      <a:pt x="4487179" y="5975043"/>
                    </a:lnTo>
                    <a:cubicBezTo>
                      <a:pt x="4164692" y="6128622"/>
                      <a:pt x="3811879" y="6228814"/>
                      <a:pt x="3440168" y="6264194"/>
                    </a:cubicBezTo>
                    <a:lnTo>
                      <a:pt x="3147985" y="6278028"/>
                    </a:lnTo>
                    <a:close/>
                    <a:moveTo>
                      <a:pt x="3129986" y="3172603"/>
                    </a:moveTo>
                    <a:lnTo>
                      <a:pt x="3129986" y="6277887"/>
                    </a:lnTo>
                    <a:lnTo>
                      <a:pt x="2739136" y="6253231"/>
                    </a:lnTo>
                    <a:cubicBezTo>
                      <a:pt x="2346327" y="6203299"/>
                      <a:pt x="1976171" y="6080779"/>
                      <a:pt x="1642542" y="5899541"/>
                    </a:cubicBezTo>
                    <a:lnTo>
                      <a:pt x="1578619" y="5859647"/>
                    </a:lnTo>
                    <a:close/>
                    <a:moveTo>
                      <a:pt x="3114398" y="3163604"/>
                    </a:moveTo>
                    <a:lnTo>
                      <a:pt x="1563342" y="5850112"/>
                    </a:lnTo>
                    <a:lnTo>
                      <a:pt x="1321604" y="5699245"/>
                    </a:lnTo>
                    <a:cubicBezTo>
                      <a:pt x="1013867" y="5480403"/>
                      <a:pt x="747280" y="5207467"/>
                      <a:pt x="535712" y="4894305"/>
                    </a:cubicBezTo>
                    <a:lnTo>
                      <a:pt x="426916" y="4715221"/>
                    </a:lnTo>
                    <a:close/>
                    <a:moveTo>
                      <a:pt x="3163574" y="3163603"/>
                    </a:moveTo>
                    <a:lnTo>
                      <a:pt x="5849193" y="4714147"/>
                    </a:lnTo>
                    <a:lnTo>
                      <a:pt x="5770032" y="4852479"/>
                    </a:lnTo>
                    <a:cubicBezTo>
                      <a:pt x="5503623" y="5260719"/>
                      <a:pt x="5144770" y="5603139"/>
                      <a:pt x="4723180" y="5850029"/>
                    </a:cubicBezTo>
                    <a:lnTo>
                      <a:pt x="4716596" y="5853517"/>
                    </a:lnTo>
                    <a:close/>
                    <a:moveTo>
                      <a:pt x="3172575" y="3148015"/>
                    </a:moveTo>
                    <a:lnTo>
                      <a:pt x="6277970" y="3148015"/>
                    </a:lnTo>
                    <a:lnTo>
                      <a:pt x="6262216" y="3460004"/>
                    </a:lnTo>
                    <a:cubicBezTo>
                      <a:pt x="6223358" y="3842634"/>
                      <a:pt x="6115789" y="4204951"/>
                      <a:pt x="5952041" y="4534421"/>
                    </a:cubicBezTo>
                    <a:lnTo>
                      <a:pt x="5858134" y="4698524"/>
                    </a:lnTo>
                    <a:close/>
                    <a:moveTo>
                      <a:pt x="113" y="3148015"/>
                    </a:moveTo>
                    <a:lnTo>
                      <a:pt x="3105398" y="3148015"/>
                    </a:lnTo>
                    <a:lnTo>
                      <a:pt x="417568" y="4699834"/>
                    </a:lnTo>
                    <a:lnTo>
                      <a:pt x="378459" y="4635458"/>
                    </a:lnTo>
                    <a:cubicBezTo>
                      <a:pt x="197221" y="4301830"/>
                      <a:pt x="74701" y="3931675"/>
                      <a:pt x="24769" y="3538864"/>
                    </a:cubicBezTo>
                    <a:close/>
                    <a:moveTo>
                      <a:pt x="419838" y="1579506"/>
                    </a:moveTo>
                    <a:lnTo>
                      <a:pt x="3105398" y="3130015"/>
                    </a:lnTo>
                    <a:lnTo>
                      <a:pt x="0" y="3130015"/>
                    </a:lnTo>
                    <a:lnTo>
                      <a:pt x="15754" y="2818025"/>
                    </a:lnTo>
                    <a:cubicBezTo>
                      <a:pt x="54613" y="2435396"/>
                      <a:pt x="162182" y="2073079"/>
                      <a:pt x="325930" y="1743609"/>
                    </a:cubicBezTo>
                    <a:close/>
                    <a:moveTo>
                      <a:pt x="5860403" y="1578196"/>
                    </a:moveTo>
                    <a:lnTo>
                      <a:pt x="5899511" y="1642571"/>
                    </a:lnTo>
                    <a:cubicBezTo>
                      <a:pt x="6080749" y="1976199"/>
                      <a:pt x="6203269" y="2346353"/>
                      <a:pt x="6253202" y="2739164"/>
                    </a:cubicBezTo>
                    <a:lnTo>
                      <a:pt x="6277857" y="3130015"/>
                    </a:lnTo>
                    <a:lnTo>
                      <a:pt x="3172575" y="3130015"/>
                    </a:lnTo>
                    <a:close/>
                    <a:moveTo>
                      <a:pt x="4714630" y="427917"/>
                    </a:moveTo>
                    <a:lnTo>
                      <a:pt x="4956368" y="578784"/>
                    </a:lnTo>
                    <a:cubicBezTo>
                      <a:pt x="5264104" y="797626"/>
                      <a:pt x="5530691" y="1070562"/>
                      <a:pt x="5742258" y="1383723"/>
                    </a:cubicBezTo>
                    <a:lnTo>
                      <a:pt x="5851055" y="1562808"/>
                    </a:lnTo>
                    <a:lnTo>
                      <a:pt x="3163573" y="3114427"/>
                    </a:lnTo>
                    <a:close/>
                    <a:moveTo>
                      <a:pt x="1561375" y="424513"/>
                    </a:moveTo>
                    <a:lnTo>
                      <a:pt x="3114397" y="3114426"/>
                    </a:lnTo>
                    <a:lnTo>
                      <a:pt x="428778" y="1563883"/>
                    </a:lnTo>
                    <a:lnTo>
                      <a:pt x="507939" y="1425551"/>
                    </a:lnTo>
                    <a:cubicBezTo>
                      <a:pt x="774348" y="1017311"/>
                      <a:pt x="1133202" y="674891"/>
                      <a:pt x="1554791" y="428001"/>
                    </a:cubicBezTo>
                    <a:close/>
                    <a:moveTo>
                      <a:pt x="3147985" y="142"/>
                    </a:moveTo>
                    <a:lnTo>
                      <a:pt x="3538835" y="24797"/>
                    </a:lnTo>
                    <a:cubicBezTo>
                      <a:pt x="3931647" y="74730"/>
                      <a:pt x="4301801" y="197250"/>
                      <a:pt x="4635429" y="378488"/>
                    </a:cubicBezTo>
                    <a:lnTo>
                      <a:pt x="4699351" y="418381"/>
                    </a:lnTo>
                    <a:lnTo>
                      <a:pt x="3147985" y="3105427"/>
                    </a:lnTo>
                    <a:close/>
                    <a:moveTo>
                      <a:pt x="3129986" y="0"/>
                    </a:moveTo>
                    <a:lnTo>
                      <a:pt x="3129986" y="3105427"/>
                    </a:lnTo>
                    <a:lnTo>
                      <a:pt x="1577292" y="416082"/>
                    </a:lnTo>
                    <a:lnTo>
                      <a:pt x="1790792" y="302986"/>
                    </a:lnTo>
                    <a:cubicBezTo>
                      <a:pt x="2113281" y="149407"/>
                      <a:pt x="2466092" y="49214"/>
                      <a:pt x="2837802" y="13834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5D8E7D4-FEA6-4942-99CA-4B1579F158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4945" y="1042352"/>
                <a:ext cx="1345295" cy="818025"/>
              </a:xfrm>
              <a:custGeom>
                <a:avLst/>
                <a:gdLst>
                  <a:gd name="connsiteX0" fmla="*/ 0 w 1345295"/>
                  <a:gd name="connsiteY0" fmla="*/ 0 h 818025"/>
                  <a:gd name="connsiteX1" fmla="*/ 338933 w 1345295"/>
                  <a:gd name="connsiteY1" fmla="*/ 21380 h 818025"/>
                  <a:gd name="connsiteX2" fmla="*/ 1289864 w 1345295"/>
                  <a:gd name="connsiteY2" fmla="*/ 328090 h 818025"/>
                  <a:gd name="connsiteX3" fmla="*/ 1345295 w 1345295"/>
                  <a:gd name="connsiteY3" fmla="*/ 362684 h 818025"/>
                  <a:gd name="connsiteX4" fmla="*/ 1082404 w 1345295"/>
                  <a:gd name="connsiteY4" fmla="*/ 818025 h 818025"/>
                  <a:gd name="connsiteX5" fmla="*/ 1038678 w 1345295"/>
                  <a:gd name="connsiteY5" fmla="*/ 791461 h 818025"/>
                  <a:gd name="connsiteX6" fmla="*/ 216669 w 1345295"/>
                  <a:gd name="connsiteY6" fmla="*/ 537817 h 818025"/>
                  <a:gd name="connsiteX7" fmla="*/ 0 w 1345295"/>
                  <a:gd name="connsiteY7" fmla="*/ 526876 h 818025"/>
                  <a:gd name="connsiteX8" fmla="*/ 0 w 1345295"/>
                  <a:gd name="connsiteY8" fmla="*/ 0 h 81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295" h="818025">
                    <a:moveTo>
                      <a:pt x="0" y="0"/>
                    </a:moveTo>
                    <a:lnTo>
                      <a:pt x="338933" y="21380"/>
                    </a:lnTo>
                    <a:cubicBezTo>
                      <a:pt x="679567" y="64681"/>
                      <a:pt x="1000553" y="170926"/>
                      <a:pt x="1289864" y="328090"/>
                    </a:cubicBezTo>
                    <a:lnTo>
                      <a:pt x="1345295" y="362684"/>
                    </a:lnTo>
                    <a:lnTo>
                      <a:pt x="1082404" y="818025"/>
                    </a:lnTo>
                    <a:lnTo>
                      <a:pt x="1038678" y="791461"/>
                    </a:lnTo>
                    <a:cubicBezTo>
                      <a:pt x="789814" y="656270"/>
                      <a:pt x="511887" y="567798"/>
                      <a:pt x="216669" y="537817"/>
                    </a:cubicBezTo>
                    <a:lnTo>
                      <a:pt x="0" y="526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C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928CC326-E02A-9441-8F5F-36FA2CAD87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90692" y="1413305"/>
                <a:ext cx="1248268" cy="1247426"/>
              </a:xfrm>
              <a:custGeom>
                <a:avLst/>
                <a:gdLst>
                  <a:gd name="connsiteX0" fmla="*/ 262797 w 1248268"/>
                  <a:gd name="connsiteY0" fmla="*/ 0 h 1247426"/>
                  <a:gd name="connsiteX1" fmla="*/ 472424 w 1248268"/>
                  <a:gd name="connsiteY1" fmla="*/ 130827 h 1247426"/>
                  <a:gd name="connsiteX2" fmla="*/ 1153923 w 1248268"/>
                  <a:gd name="connsiteY2" fmla="*/ 828845 h 1247426"/>
                  <a:gd name="connsiteX3" fmla="*/ 1248268 w 1248268"/>
                  <a:gd name="connsiteY3" fmla="*/ 984142 h 1247426"/>
                  <a:gd name="connsiteX4" fmla="*/ 792248 w 1248268"/>
                  <a:gd name="connsiteY4" fmla="*/ 1247426 h 1247426"/>
                  <a:gd name="connsiteX5" fmla="*/ 716950 w 1248268"/>
                  <a:gd name="connsiteY5" fmla="*/ 1123482 h 1247426"/>
                  <a:gd name="connsiteX6" fmla="*/ 123945 w 1248268"/>
                  <a:gd name="connsiteY6" fmla="*/ 530477 h 1247426"/>
                  <a:gd name="connsiteX7" fmla="*/ 0 w 1248268"/>
                  <a:gd name="connsiteY7" fmla="*/ 455179 h 1247426"/>
                  <a:gd name="connsiteX8" fmla="*/ 262797 w 1248268"/>
                  <a:gd name="connsiteY8" fmla="*/ 0 h 1247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8268" h="1247426">
                    <a:moveTo>
                      <a:pt x="262797" y="0"/>
                    </a:moveTo>
                    <a:lnTo>
                      <a:pt x="472424" y="130827"/>
                    </a:lnTo>
                    <a:cubicBezTo>
                      <a:pt x="739283" y="320600"/>
                      <a:pt x="970459" y="557282"/>
                      <a:pt x="1153923" y="828845"/>
                    </a:cubicBezTo>
                    <a:lnTo>
                      <a:pt x="1248268" y="984142"/>
                    </a:lnTo>
                    <a:lnTo>
                      <a:pt x="792248" y="1247426"/>
                    </a:lnTo>
                    <a:lnTo>
                      <a:pt x="716950" y="1123482"/>
                    </a:lnTo>
                    <a:cubicBezTo>
                      <a:pt x="559135" y="889885"/>
                      <a:pt x="357543" y="688293"/>
                      <a:pt x="123945" y="530477"/>
                    </a:cubicBezTo>
                    <a:lnTo>
                      <a:pt x="0" y="455179"/>
                    </a:lnTo>
                    <a:lnTo>
                      <a:pt x="262797" y="0"/>
                    </a:lnTo>
                    <a:close/>
                  </a:path>
                </a:pathLst>
              </a:custGeom>
              <a:solidFill>
                <a:srgbClr val="A5C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6C511C1A-2EF1-4941-98AF-70634921F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6935" y="1410353"/>
                <a:ext cx="1246654" cy="1250378"/>
              </a:xfrm>
              <a:custGeom>
                <a:avLst/>
                <a:gdLst>
                  <a:gd name="connsiteX0" fmla="*/ 982152 w 1246654"/>
                  <a:gd name="connsiteY0" fmla="*/ 0 h 1250378"/>
                  <a:gd name="connsiteX1" fmla="*/ 1246654 w 1246654"/>
                  <a:gd name="connsiteY1" fmla="*/ 458131 h 1250378"/>
                  <a:gd name="connsiteX2" fmla="*/ 1122710 w 1246654"/>
                  <a:gd name="connsiteY2" fmla="*/ 533429 h 1250378"/>
                  <a:gd name="connsiteX3" fmla="*/ 529705 w 1246654"/>
                  <a:gd name="connsiteY3" fmla="*/ 1126434 h 1250378"/>
                  <a:gd name="connsiteX4" fmla="*/ 454407 w 1246654"/>
                  <a:gd name="connsiteY4" fmla="*/ 1250378 h 1250378"/>
                  <a:gd name="connsiteX5" fmla="*/ 0 w 1246654"/>
                  <a:gd name="connsiteY5" fmla="*/ 988026 h 1250378"/>
                  <a:gd name="connsiteX6" fmla="*/ 68646 w 1246654"/>
                  <a:gd name="connsiteY6" fmla="*/ 868069 h 1250378"/>
                  <a:gd name="connsiteX7" fmla="*/ 976442 w 1246654"/>
                  <a:gd name="connsiteY7" fmla="*/ 3025 h 1250378"/>
                  <a:gd name="connsiteX8" fmla="*/ 982152 w 1246654"/>
                  <a:gd name="connsiteY8" fmla="*/ 0 h 1250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6654" h="1250378">
                    <a:moveTo>
                      <a:pt x="982152" y="0"/>
                    </a:moveTo>
                    <a:lnTo>
                      <a:pt x="1246654" y="458131"/>
                    </a:lnTo>
                    <a:lnTo>
                      <a:pt x="1122710" y="533429"/>
                    </a:lnTo>
                    <a:cubicBezTo>
                      <a:pt x="889113" y="691245"/>
                      <a:pt x="687521" y="892837"/>
                      <a:pt x="529705" y="1126434"/>
                    </a:cubicBezTo>
                    <a:lnTo>
                      <a:pt x="454407" y="1250378"/>
                    </a:lnTo>
                    <a:lnTo>
                      <a:pt x="0" y="988026"/>
                    </a:lnTo>
                    <a:lnTo>
                      <a:pt x="68646" y="868069"/>
                    </a:lnTo>
                    <a:cubicBezTo>
                      <a:pt x="299667" y="514056"/>
                      <a:pt x="610854" y="217120"/>
                      <a:pt x="976442" y="3025"/>
                    </a:cubicBezTo>
                    <a:lnTo>
                      <a:pt x="982152" y="0"/>
                    </a:lnTo>
                    <a:close/>
                  </a:path>
                </a:pathLst>
              </a:custGeom>
              <a:solidFill>
                <a:srgbClr val="A5C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50966098-54E5-CA44-A2F2-041C23A127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32890" y="1042229"/>
                <a:ext cx="1346447" cy="818149"/>
              </a:xfrm>
              <a:custGeom>
                <a:avLst/>
                <a:gdLst>
                  <a:gd name="connsiteX0" fmla="*/ 1346447 w 1346447"/>
                  <a:gd name="connsiteY0" fmla="*/ 0 h 818149"/>
                  <a:gd name="connsiteX1" fmla="*/ 1346447 w 1346447"/>
                  <a:gd name="connsiteY1" fmla="*/ 526999 h 818149"/>
                  <a:gd name="connsiteX2" fmla="*/ 1129780 w 1346447"/>
                  <a:gd name="connsiteY2" fmla="*/ 537940 h 818149"/>
                  <a:gd name="connsiteX3" fmla="*/ 307771 w 1346447"/>
                  <a:gd name="connsiteY3" fmla="*/ 791584 h 818149"/>
                  <a:gd name="connsiteX4" fmla="*/ 264043 w 1346447"/>
                  <a:gd name="connsiteY4" fmla="*/ 818149 h 818149"/>
                  <a:gd name="connsiteX5" fmla="*/ 0 w 1346447"/>
                  <a:gd name="connsiteY5" fmla="*/ 360813 h 818149"/>
                  <a:gd name="connsiteX6" fmla="*/ 185141 w 1346447"/>
                  <a:gd name="connsiteY6" fmla="*/ 262740 h 818149"/>
                  <a:gd name="connsiteX7" fmla="*/ 1093074 w 1346447"/>
                  <a:gd name="connsiteY7" fmla="*/ 11996 h 818149"/>
                  <a:gd name="connsiteX8" fmla="*/ 1346447 w 1346447"/>
                  <a:gd name="connsiteY8" fmla="*/ 0 h 81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6447" h="818149">
                    <a:moveTo>
                      <a:pt x="1346447" y="0"/>
                    </a:moveTo>
                    <a:lnTo>
                      <a:pt x="1346447" y="526999"/>
                    </a:lnTo>
                    <a:lnTo>
                      <a:pt x="1129780" y="537940"/>
                    </a:lnTo>
                    <a:cubicBezTo>
                      <a:pt x="834562" y="567921"/>
                      <a:pt x="556635" y="656393"/>
                      <a:pt x="307771" y="791584"/>
                    </a:cubicBezTo>
                    <a:lnTo>
                      <a:pt x="264043" y="818149"/>
                    </a:lnTo>
                    <a:lnTo>
                      <a:pt x="0" y="360813"/>
                    </a:lnTo>
                    <a:lnTo>
                      <a:pt x="185141" y="262740"/>
                    </a:lnTo>
                    <a:cubicBezTo>
                      <a:pt x="464793" y="129561"/>
                      <a:pt x="770739" y="42677"/>
                      <a:pt x="1093074" y="11996"/>
                    </a:cubicBezTo>
                    <a:lnTo>
                      <a:pt x="1346447" y="0"/>
                    </a:lnTo>
                    <a:close/>
                  </a:path>
                </a:pathLst>
              </a:custGeom>
              <a:solidFill>
                <a:srgbClr val="A5C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2FCCB487-845E-B043-BF75-BC2474A9A6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1047" y="2410791"/>
                <a:ext cx="818023" cy="1345688"/>
              </a:xfrm>
              <a:custGeom>
                <a:avLst/>
                <a:gdLst>
                  <a:gd name="connsiteX0" fmla="*/ 456020 w 818023"/>
                  <a:gd name="connsiteY0" fmla="*/ 0 h 1345688"/>
                  <a:gd name="connsiteX1" fmla="*/ 489934 w 818023"/>
                  <a:gd name="connsiteY1" fmla="*/ 55824 h 1345688"/>
                  <a:gd name="connsiteX2" fmla="*/ 796643 w 818023"/>
                  <a:gd name="connsiteY2" fmla="*/ 1006755 h 1345688"/>
                  <a:gd name="connsiteX3" fmla="*/ 818023 w 818023"/>
                  <a:gd name="connsiteY3" fmla="*/ 1345688 h 1345688"/>
                  <a:gd name="connsiteX4" fmla="*/ 291150 w 818023"/>
                  <a:gd name="connsiteY4" fmla="*/ 1345688 h 1345688"/>
                  <a:gd name="connsiteX5" fmla="*/ 280209 w 818023"/>
                  <a:gd name="connsiteY5" fmla="*/ 1129021 h 1345688"/>
                  <a:gd name="connsiteX6" fmla="*/ 26565 w 818023"/>
                  <a:gd name="connsiteY6" fmla="*/ 307011 h 1345688"/>
                  <a:gd name="connsiteX7" fmla="*/ 0 w 818023"/>
                  <a:gd name="connsiteY7" fmla="*/ 263284 h 1345688"/>
                  <a:gd name="connsiteX8" fmla="*/ 456020 w 818023"/>
                  <a:gd name="connsiteY8" fmla="*/ 0 h 134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8023" h="1345688">
                    <a:moveTo>
                      <a:pt x="456020" y="0"/>
                    </a:moveTo>
                    <a:lnTo>
                      <a:pt x="489934" y="55824"/>
                    </a:lnTo>
                    <a:cubicBezTo>
                      <a:pt x="647098" y="345136"/>
                      <a:pt x="753342" y="666122"/>
                      <a:pt x="796643" y="1006755"/>
                    </a:cubicBezTo>
                    <a:lnTo>
                      <a:pt x="818023" y="1345688"/>
                    </a:lnTo>
                    <a:lnTo>
                      <a:pt x="291150" y="1345688"/>
                    </a:lnTo>
                    <a:lnTo>
                      <a:pt x="280209" y="1129021"/>
                    </a:lnTo>
                    <a:cubicBezTo>
                      <a:pt x="250228" y="833803"/>
                      <a:pt x="161757" y="555875"/>
                      <a:pt x="26565" y="307011"/>
                    </a:cubicBezTo>
                    <a:lnTo>
                      <a:pt x="0" y="263284"/>
                    </a:lnTo>
                    <a:lnTo>
                      <a:pt x="456020" y="0"/>
                    </a:lnTo>
                    <a:close/>
                  </a:path>
                </a:pathLst>
              </a:custGeom>
              <a:solidFill>
                <a:srgbClr val="A5C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D68407B9-8FFE-7E49-9EE0-73BC18DFCD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1047" y="3772089"/>
                <a:ext cx="818121" cy="1344552"/>
              </a:xfrm>
              <a:custGeom>
                <a:avLst/>
                <a:gdLst>
                  <a:gd name="connsiteX0" fmla="*/ 291150 w 818121"/>
                  <a:gd name="connsiteY0" fmla="*/ 0 h 1344552"/>
                  <a:gd name="connsiteX1" fmla="*/ 818121 w 818121"/>
                  <a:gd name="connsiteY1" fmla="*/ 0 h 1344552"/>
                  <a:gd name="connsiteX2" fmla="*/ 804460 w 818121"/>
                  <a:gd name="connsiteY2" fmla="*/ 270547 h 1344552"/>
                  <a:gd name="connsiteX3" fmla="*/ 535486 w 818121"/>
                  <a:gd name="connsiteY3" fmla="*/ 1202247 h 1344552"/>
                  <a:gd name="connsiteX4" fmla="*/ 454053 w 818121"/>
                  <a:gd name="connsiteY4" fmla="*/ 1344552 h 1344552"/>
                  <a:gd name="connsiteX5" fmla="*/ 0 w 818121"/>
                  <a:gd name="connsiteY5" fmla="*/ 1082405 h 1344552"/>
                  <a:gd name="connsiteX6" fmla="*/ 26565 w 818121"/>
                  <a:gd name="connsiteY6" fmla="*/ 1038677 h 1344552"/>
                  <a:gd name="connsiteX7" fmla="*/ 280209 w 818121"/>
                  <a:gd name="connsiteY7" fmla="*/ 216667 h 1344552"/>
                  <a:gd name="connsiteX8" fmla="*/ 291150 w 818121"/>
                  <a:gd name="connsiteY8" fmla="*/ 0 h 134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8121" h="1344552">
                    <a:moveTo>
                      <a:pt x="291150" y="0"/>
                    </a:moveTo>
                    <a:lnTo>
                      <a:pt x="818121" y="0"/>
                    </a:lnTo>
                    <a:lnTo>
                      <a:pt x="804460" y="270547"/>
                    </a:lnTo>
                    <a:cubicBezTo>
                      <a:pt x="770763" y="602351"/>
                      <a:pt x="677483" y="916541"/>
                      <a:pt x="535486" y="1202247"/>
                    </a:cubicBezTo>
                    <a:lnTo>
                      <a:pt x="454053" y="1344552"/>
                    </a:lnTo>
                    <a:lnTo>
                      <a:pt x="0" y="1082405"/>
                    </a:lnTo>
                    <a:lnTo>
                      <a:pt x="26565" y="1038677"/>
                    </a:lnTo>
                    <a:cubicBezTo>
                      <a:pt x="161757" y="789813"/>
                      <a:pt x="250228" y="511886"/>
                      <a:pt x="280209" y="216667"/>
                    </a:cubicBezTo>
                    <a:lnTo>
                      <a:pt x="291150" y="0"/>
                    </a:lnTo>
                    <a:close/>
                  </a:path>
                </a:pathLst>
              </a:custGeom>
              <a:solidFill>
                <a:srgbClr val="A5C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AE6A1E3A-C98A-794C-98F5-B4D773E9DE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90692" y="4867837"/>
                <a:ext cx="1246654" cy="1250378"/>
              </a:xfrm>
              <a:custGeom>
                <a:avLst/>
                <a:gdLst>
                  <a:gd name="connsiteX0" fmla="*/ 792248 w 1246654"/>
                  <a:gd name="connsiteY0" fmla="*/ 0 h 1250378"/>
                  <a:gd name="connsiteX1" fmla="*/ 1246654 w 1246654"/>
                  <a:gd name="connsiteY1" fmla="*/ 262352 h 1250378"/>
                  <a:gd name="connsiteX2" fmla="*/ 1178008 w 1246654"/>
                  <a:gd name="connsiteY2" fmla="*/ 382309 h 1250378"/>
                  <a:gd name="connsiteX3" fmla="*/ 270211 w 1246654"/>
                  <a:gd name="connsiteY3" fmla="*/ 1247353 h 1250378"/>
                  <a:gd name="connsiteX4" fmla="*/ 264501 w 1246654"/>
                  <a:gd name="connsiteY4" fmla="*/ 1250378 h 1250378"/>
                  <a:gd name="connsiteX5" fmla="*/ 0 w 1246654"/>
                  <a:gd name="connsiteY5" fmla="*/ 792248 h 1250378"/>
                  <a:gd name="connsiteX6" fmla="*/ 123945 w 1246654"/>
                  <a:gd name="connsiteY6" fmla="*/ 716949 h 1250378"/>
                  <a:gd name="connsiteX7" fmla="*/ 716950 w 1246654"/>
                  <a:gd name="connsiteY7" fmla="*/ 123944 h 1250378"/>
                  <a:gd name="connsiteX8" fmla="*/ 792248 w 1246654"/>
                  <a:gd name="connsiteY8" fmla="*/ 0 h 1250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6654" h="1250378">
                    <a:moveTo>
                      <a:pt x="792248" y="0"/>
                    </a:moveTo>
                    <a:lnTo>
                      <a:pt x="1246654" y="262352"/>
                    </a:lnTo>
                    <a:lnTo>
                      <a:pt x="1178008" y="382309"/>
                    </a:lnTo>
                    <a:cubicBezTo>
                      <a:pt x="946986" y="736322"/>
                      <a:pt x="635800" y="1033258"/>
                      <a:pt x="270211" y="1247353"/>
                    </a:cubicBezTo>
                    <a:lnTo>
                      <a:pt x="264501" y="1250378"/>
                    </a:lnTo>
                    <a:lnTo>
                      <a:pt x="0" y="792248"/>
                    </a:lnTo>
                    <a:lnTo>
                      <a:pt x="123945" y="716949"/>
                    </a:lnTo>
                    <a:cubicBezTo>
                      <a:pt x="357543" y="559134"/>
                      <a:pt x="559135" y="357542"/>
                      <a:pt x="716950" y="123944"/>
                    </a:cubicBezTo>
                    <a:lnTo>
                      <a:pt x="792248" y="0"/>
                    </a:lnTo>
                    <a:close/>
                  </a:path>
                </a:pathLst>
              </a:custGeom>
              <a:solidFill>
                <a:srgbClr val="A5C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E51BA46E-0357-B34E-9FE1-713A714AE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4945" y="5668191"/>
                <a:ext cx="1346447" cy="818146"/>
              </a:xfrm>
              <a:custGeom>
                <a:avLst/>
                <a:gdLst>
                  <a:gd name="connsiteX0" fmla="*/ 1082405 w 1346447"/>
                  <a:gd name="connsiteY0" fmla="*/ 0 h 818146"/>
                  <a:gd name="connsiteX1" fmla="*/ 1346447 w 1346447"/>
                  <a:gd name="connsiteY1" fmla="*/ 457335 h 818146"/>
                  <a:gd name="connsiteX2" fmla="*/ 1161306 w 1346447"/>
                  <a:gd name="connsiteY2" fmla="*/ 555407 h 818146"/>
                  <a:gd name="connsiteX3" fmla="*/ 253372 w 1346447"/>
                  <a:gd name="connsiteY3" fmla="*/ 806150 h 818146"/>
                  <a:gd name="connsiteX4" fmla="*/ 0 w 1346447"/>
                  <a:gd name="connsiteY4" fmla="*/ 818146 h 818146"/>
                  <a:gd name="connsiteX5" fmla="*/ 0 w 1346447"/>
                  <a:gd name="connsiteY5" fmla="*/ 291149 h 818146"/>
                  <a:gd name="connsiteX6" fmla="*/ 216669 w 1346447"/>
                  <a:gd name="connsiteY6" fmla="*/ 280208 h 818146"/>
                  <a:gd name="connsiteX7" fmla="*/ 1038678 w 1346447"/>
                  <a:gd name="connsiteY7" fmla="*/ 26564 h 818146"/>
                  <a:gd name="connsiteX8" fmla="*/ 1082405 w 1346447"/>
                  <a:gd name="connsiteY8" fmla="*/ 0 h 818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6447" h="818146">
                    <a:moveTo>
                      <a:pt x="1082405" y="0"/>
                    </a:moveTo>
                    <a:lnTo>
                      <a:pt x="1346447" y="457335"/>
                    </a:lnTo>
                    <a:lnTo>
                      <a:pt x="1161306" y="555407"/>
                    </a:lnTo>
                    <a:cubicBezTo>
                      <a:pt x="881656" y="688586"/>
                      <a:pt x="575708" y="775469"/>
                      <a:pt x="253372" y="806150"/>
                    </a:cubicBezTo>
                    <a:lnTo>
                      <a:pt x="0" y="818146"/>
                    </a:lnTo>
                    <a:lnTo>
                      <a:pt x="0" y="291149"/>
                    </a:lnTo>
                    <a:lnTo>
                      <a:pt x="216669" y="280208"/>
                    </a:lnTo>
                    <a:cubicBezTo>
                      <a:pt x="511887" y="250227"/>
                      <a:pt x="789814" y="161756"/>
                      <a:pt x="1038678" y="26564"/>
                    </a:cubicBezTo>
                    <a:lnTo>
                      <a:pt x="1082405" y="0"/>
                    </a:lnTo>
                    <a:close/>
                  </a:path>
                </a:pathLst>
              </a:custGeom>
              <a:solidFill>
                <a:srgbClr val="A5C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A948B1A9-8261-9B42-8BF8-D8C645096E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34040" y="5668189"/>
                <a:ext cx="1345296" cy="818026"/>
              </a:xfrm>
              <a:custGeom>
                <a:avLst/>
                <a:gdLst>
                  <a:gd name="connsiteX0" fmla="*/ 262891 w 1345296"/>
                  <a:gd name="connsiteY0" fmla="*/ 0 h 818026"/>
                  <a:gd name="connsiteX1" fmla="*/ 306620 w 1345296"/>
                  <a:gd name="connsiteY1" fmla="*/ 26566 h 818026"/>
                  <a:gd name="connsiteX2" fmla="*/ 1128629 w 1345296"/>
                  <a:gd name="connsiteY2" fmla="*/ 280210 h 818026"/>
                  <a:gd name="connsiteX3" fmla="*/ 1345296 w 1345296"/>
                  <a:gd name="connsiteY3" fmla="*/ 291151 h 818026"/>
                  <a:gd name="connsiteX4" fmla="*/ 1345296 w 1345296"/>
                  <a:gd name="connsiteY4" fmla="*/ 818026 h 818026"/>
                  <a:gd name="connsiteX5" fmla="*/ 1006363 w 1345296"/>
                  <a:gd name="connsiteY5" fmla="*/ 796645 h 818026"/>
                  <a:gd name="connsiteX6" fmla="*/ 55432 w 1345296"/>
                  <a:gd name="connsiteY6" fmla="*/ 489936 h 818026"/>
                  <a:gd name="connsiteX7" fmla="*/ 0 w 1345296"/>
                  <a:gd name="connsiteY7" fmla="*/ 455341 h 818026"/>
                  <a:gd name="connsiteX8" fmla="*/ 262891 w 1345296"/>
                  <a:gd name="connsiteY8" fmla="*/ 0 h 818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296" h="818026">
                    <a:moveTo>
                      <a:pt x="262891" y="0"/>
                    </a:moveTo>
                    <a:lnTo>
                      <a:pt x="306620" y="26566"/>
                    </a:lnTo>
                    <a:cubicBezTo>
                      <a:pt x="555484" y="161758"/>
                      <a:pt x="833411" y="250229"/>
                      <a:pt x="1128629" y="280210"/>
                    </a:cubicBezTo>
                    <a:lnTo>
                      <a:pt x="1345296" y="291151"/>
                    </a:lnTo>
                    <a:lnTo>
                      <a:pt x="1345296" y="818026"/>
                    </a:lnTo>
                    <a:lnTo>
                      <a:pt x="1006363" y="796645"/>
                    </a:lnTo>
                    <a:cubicBezTo>
                      <a:pt x="665732" y="753346"/>
                      <a:pt x="344745" y="647100"/>
                      <a:pt x="55432" y="489936"/>
                    </a:cubicBezTo>
                    <a:lnTo>
                      <a:pt x="0" y="455341"/>
                    </a:lnTo>
                    <a:lnTo>
                      <a:pt x="262891" y="0"/>
                    </a:lnTo>
                    <a:close/>
                  </a:path>
                </a:pathLst>
              </a:custGeom>
              <a:solidFill>
                <a:srgbClr val="A5C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AA8DCD4C-295F-B94D-9426-9EA84B0C4D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5320" y="4867836"/>
                <a:ext cx="1248270" cy="1247426"/>
              </a:xfrm>
              <a:custGeom>
                <a:avLst/>
                <a:gdLst>
                  <a:gd name="connsiteX0" fmla="*/ 456022 w 1248270"/>
                  <a:gd name="connsiteY0" fmla="*/ 0 h 1247426"/>
                  <a:gd name="connsiteX1" fmla="*/ 531320 w 1248270"/>
                  <a:gd name="connsiteY1" fmla="*/ 123945 h 1247426"/>
                  <a:gd name="connsiteX2" fmla="*/ 1124325 w 1248270"/>
                  <a:gd name="connsiteY2" fmla="*/ 716950 h 1247426"/>
                  <a:gd name="connsiteX3" fmla="*/ 1248270 w 1248270"/>
                  <a:gd name="connsiteY3" fmla="*/ 792248 h 1247426"/>
                  <a:gd name="connsiteX4" fmla="*/ 985472 w 1248270"/>
                  <a:gd name="connsiteY4" fmla="*/ 1247426 h 1247426"/>
                  <a:gd name="connsiteX5" fmla="*/ 775845 w 1248270"/>
                  <a:gd name="connsiteY5" fmla="*/ 1116599 h 1247426"/>
                  <a:gd name="connsiteX6" fmla="*/ 94344 w 1248270"/>
                  <a:gd name="connsiteY6" fmla="*/ 418580 h 1247426"/>
                  <a:gd name="connsiteX7" fmla="*/ 0 w 1248270"/>
                  <a:gd name="connsiteY7" fmla="*/ 263284 h 1247426"/>
                  <a:gd name="connsiteX8" fmla="*/ 456022 w 1248270"/>
                  <a:gd name="connsiteY8" fmla="*/ 0 h 1247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8270" h="1247426">
                    <a:moveTo>
                      <a:pt x="456022" y="0"/>
                    </a:moveTo>
                    <a:lnTo>
                      <a:pt x="531320" y="123945"/>
                    </a:lnTo>
                    <a:cubicBezTo>
                      <a:pt x="689136" y="357543"/>
                      <a:pt x="890728" y="559135"/>
                      <a:pt x="1124325" y="716950"/>
                    </a:cubicBezTo>
                    <a:lnTo>
                      <a:pt x="1248270" y="792248"/>
                    </a:lnTo>
                    <a:lnTo>
                      <a:pt x="985472" y="1247426"/>
                    </a:lnTo>
                    <a:lnTo>
                      <a:pt x="775845" y="1116599"/>
                    </a:lnTo>
                    <a:cubicBezTo>
                      <a:pt x="508985" y="926826"/>
                      <a:pt x="277809" y="690144"/>
                      <a:pt x="94344" y="418580"/>
                    </a:cubicBezTo>
                    <a:lnTo>
                      <a:pt x="0" y="263284"/>
                    </a:lnTo>
                    <a:lnTo>
                      <a:pt x="456022" y="0"/>
                    </a:lnTo>
                    <a:close/>
                  </a:path>
                </a:pathLst>
              </a:custGeom>
              <a:solidFill>
                <a:srgbClr val="A5C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448A021D-24C0-FD44-BCD2-D24D52401C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5210" y="3772089"/>
                <a:ext cx="818026" cy="1345688"/>
              </a:xfrm>
              <a:custGeom>
                <a:avLst/>
                <a:gdLst>
                  <a:gd name="connsiteX0" fmla="*/ 0 w 818026"/>
                  <a:gd name="connsiteY0" fmla="*/ 0 h 1345688"/>
                  <a:gd name="connsiteX1" fmla="*/ 526876 w 818026"/>
                  <a:gd name="connsiteY1" fmla="*/ 0 h 1345688"/>
                  <a:gd name="connsiteX2" fmla="*/ 537817 w 818026"/>
                  <a:gd name="connsiteY2" fmla="*/ 216667 h 1345688"/>
                  <a:gd name="connsiteX3" fmla="*/ 791461 w 818026"/>
                  <a:gd name="connsiteY3" fmla="*/ 1038677 h 1345688"/>
                  <a:gd name="connsiteX4" fmla="*/ 818026 w 818026"/>
                  <a:gd name="connsiteY4" fmla="*/ 1082404 h 1345688"/>
                  <a:gd name="connsiteX5" fmla="*/ 362004 w 818026"/>
                  <a:gd name="connsiteY5" fmla="*/ 1345688 h 1345688"/>
                  <a:gd name="connsiteX6" fmla="*/ 328090 w 818026"/>
                  <a:gd name="connsiteY6" fmla="*/ 1289863 h 1345688"/>
                  <a:gd name="connsiteX7" fmla="*/ 21381 w 818026"/>
                  <a:gd name="connsiteY7" fmla="*/ 338931 h 1345688"/>
                  <a:gd name="connsiteX8" fmla="*/ 0 w 818026"/>
                  <a:gd name="connsiteY8" fmla="*/ 0 h 134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8026" h="1345688">
                    <a:moveTo>
                      <a:pt x="0" y="0"/>
                    </a:moveTo>
                    <a:lnTo>
                      <a:pt x="526876" y="0"/>
                    </a:lnTo>
                    <a:lnTo>
                      <a:pt x="537817" y="216667"/>
                    </a:lnTo>
                    <a:cubicBezTo>
                      <a:pt x="567798" y="511886"/>
                      <a:pt x="656270" y="789813"/>
                      <a:pt x="791461" y="1038677"/>
                    </a:cubicBezTo>
                    <a:lnTo>
                      <a:pt x="818026" y="1082404"/>
                    </a:lnTo>
                    <a:lnTo>
                      <a:pt x="362004" y="1345688"/>
                    </a:lnTo>
                    <a:lnTo>
                      <a:pt x="328090" y="1289863"/>
                    </a:lnTo>
                    <a:cubicBezTo>
                      <a:pt x="170926" y="1000552"/>
                      <a:pt x="64680" y="679565"/>
                      <a:pt x="21381" y="3389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C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3B8A7DA6-8EA1-2048-8ACB-838BA39D6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5112" y="2411926"/>
                <a:ext cx="818125" cy="1344551"/>
              </a:xfrm>
              <a:custGeom>
                <a:avLst/>
                <a:gdLst>
                  <a:gd name="connsiteX0" fmla="*/ 364070 w 818124"/>
                  <a:gd name="connsiteY0" fmla="*/ 0 h 1344552"/>
                  <a:gd name="connsiteX1" fmla="*/ 818124 w 818124"/>
                  <a:gd name="connsiteY1" fmla="*/ 262148 h 1344552"/>
                  <a:gd name="connsiteX2" fmla="*/ 791559 w 818124"/>
                  <a:gd name="connsiteY2" fmla="*/ 305875 h 1344552"/>
                  <a:gd name="connsiteX3" fmla="*/ 537915 w 818124"/>
                  <a:gd name="connsiteY3" fmla="*/ 1127885 h 1344552"/>
                  <a:gd name="connsiteX4" fmla="*/ 526974 w 818124"/>
                  <a:gd name="connsiteY4" fmla="*/ 1344552 h 1344552"/>
                  <a:gd name="connsiteX5" fmla="*/ 0 w 818124"/>
                  <a:gd name="connsiteY5" fmla="*/ 1344552 h 1344552"/>
                  <a:gd name="connsiteX6" fmla="*/ 13661 w 818124"/>
                  <a:gd name="connsiteY6" fmla="*/ 1074005 h 1344552"/>
                  <a:gd name="connsiteX7" fmla="*/ 282636 w 818124"/>
                  <a:gd name="connsiteY7" fmla="*/ 142305 h 1344552"/>
                  <a:gd name="connsiteX8" fmla="*/ 364070 w 818124"/>
                  <a:gd name="connsiteY8" fmla="*/ 0 h 134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8124" h="1344552">
                    <a:moveTo>
                      <a:pt x="364070" y="0"/>
                    </a:moveTo>
                    <a:lnTo>
                      <a:pt x="818124" y="262148"/>
                    </a:lnTo>
                    <a:lnTo>
                      <a:pt x="791559" y="305875"/>
                    </a:lnTo>
                    <a:cubicBezTo>
                      <a:pt x="656368" y="554739"/>
                      <a:pt x="567896" y="832667"/>
                      <a:pt x="537915" y="1127885"/>
                    </a:cubicBezTo>
                    <a:lnTo>
                      <a:pt x="526974" y="1344552"/>
                    </a:lnTo>
                    <a:lnTo>
                      <a:pt x="0" y="1344552"/>
                    </a:lnTo>
                    <a:lnTo>
                      <a:pt x="13661" y="1074005"/>
                    </a:lnTo>
                    <a:cubicBezTo>
                      <a:pt x="47359" y="742201"/>
                      <a:pt x="140639" y="428011"/>
                      <a:pt x="282636" y="142305"/>
                    </a:cubicBezTo>
                    <a:lnTo>
                      <a:pt x="364070" y="0"/>
                    </a:lnTo>
                    <a:close/>
                  </a:path>
                </a:pathLst>
              </a:custGeom>
              <a:solidFill>
                <a:srgbClr val="A5C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EF4BFD45-08F9-0E48-88A6-D80A4DAAC7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1692" y="1568834"/>
                <a:ext cx="4390898" cy="43908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7DBE953-7909-B34D-97CE-8CF312C1D19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800000">
                <a:off x="6093748" y="1025340"/>
                <a:ext cx="0" cy="543823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49E8F22-8232-3D42-A7F6-A5E3AE4D601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3600000">
                <a:off x="6087140" y="1051772"/>
                <a:ext cx="0" cy="54382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B75126A-D559-584F-B41C-61E87775391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6093748" y="1045165"/>
                <a:ext cx="0" cy="5438237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A5EA39B-E2A2-7D42-9DC1-8DD1A36C3F6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7200000">
                <a:off x="6087140" y="1045165"/>
                <a:ext cx="0" cy="5438237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870C192-9490-8D46-B9BC-7A0C17525DE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000000">
                <a:off x="6067317" y="1038556"/>
                <a:ext cx="0" cy="5438239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D157F8E-38E0-4348-9844-3DE6188BA98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800000">
                <a:off x="6087140" y="1051771"/>
                <a:ext cx="0" cy="5438239"/>
              </a:xfrm>
              <a:prstGeom prst="line">
                <a:avLst/>
              </a:prstGeom>
              <a:ln w="12700">
                <a:solidFill>
                  <a:srgbClr val="A5C6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EF3D1DE-4CA9-3740-90DB-C0E113B7522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093748" y="1051771"/>
                <a:ext cx="0" cy="5438239"/>
              </a:xfrm>
              <a:prstGeom prst="line">
                <a:avLst/>
              </a:prstGeom>
              <a:ln w="12700">
                <a:solidFill>
                  <a:srgbClr val="A5C6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73F5E44-773C-B64F-98CE-A0B3228E82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3600000">
                <a:off x="6093748" y="1051772"/>
                <a:ext cx="0" cy="5438237"/>
              </a:xfrm>
              <a:prstGeom prst="line">
                <a:avLst/>
              </a:prstGeom>
              <a:ln w="12700">
                <a:solidFill>
                  <a:srgbClr val="A5C6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7AD01C6-4D8D-DF48-A1BA-EB4916E07FB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6100356" y="1045165"/>
                <a:ext cx="0" cy="5438237"/>
              </a:xfrm>
              <a:prstGeom prst="line">
                <a:avLst/>
              </a:prstGeom>
              <a:ln w="12700">
                <a:solidFill>
                  <a:srgbClr val="A5C6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7383263-0DD9-6245-BC3D-BCE6ED6BE2D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7200000">
                <a:off x="6073925" y="1038557"/>
                <a:ext cx="0" cy="5438237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1D064D4-D1F6-7E41-8EE8-AF9C59B038D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000000">
                <a:off x="6054101" y="1018732"/>
                <a:ext cx="0" cy="5438239"/>
              </a:xfrm>
              <a:prstGeom prst="line">
                <a:avLst/>
              </a:prstGeom>
              <a:ln w="12700">
                <a:solidFill>
                  <a:srgbClr val="A5C6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EFE7ED4-2902-7A43-8721-2535CC569E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7200000">
                <a:off x="6087140" y="1045165"/>
                <a:ext cx="0" cy="5438237"/>
              </a:xfrm>
              <a:prstGeom prst="line">
                <a:avLst/>
              </a:prstGeom>
              <a:ln w="12700">
                <a:solidFill>
                  <a:srgbClr val="A5C6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2742BB20-A6B1-7049-A901-AF7AB764A5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6201" y="2653343"/>
                <a:ext cx="2221880" cy="2221881"/>
              </a:xfrm>
              <a:prstGeom prst="ellipse">
                <a:avLst/>
              </a:prstGeom>
              <a:solidFill>
                <a:schemeClr val="bg1"/>
              </a:solidFill>
              <a:ln w="1079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606A767-7CF5-7D48-BD5E-4CA4400FB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338993" y="3259541"/>
                <a:ext cx="1506583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i-FI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ebas Neue" charset="0"/>
                    <a:ea typeface="Bebas Neue" charset="0"/>
                    <a:cs typeface="Bebas Neue" charset="0"/>
                  </a:rPr>
                  <a:t>2020</a:t>
                </a: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DF299FD-A545-E64C-B6EB-155A554185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8224" y="1381521"/>
                <a:ext cx="526298" cy="52629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4E6A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ebas Neue" charset="0"/>
                    <a:ea typeface="Bebas Neue" charset="0"/>
                    <a:cs typeface="Bebas Neue" charset="0"/>
                  </a:rPr>
                  <a:t>2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9B1F144-D8E2-1944-95FE-464915E04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555180" y="1397674"/>
                <a:ext cx="578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i-FI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DF299FD-A545-E64C-B6EB-155A55418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911" y="637697"/>
              <a:ext cx="440033" cy="440033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4E6A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bas Neue" charset="0"/>
                  <a:ea typeface="Bebas Neue" charset="0"/>
                  <a:cs typeface="Bebas Neue" charset="0"/>
                </a:rPr>
                <a:t>1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DF299FD-A545-E64C-B6EB-155A55418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9142" y="1675431"/>
              <a:ext cx="440033" cy="440033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4E6A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bas Neue" charset="0"/>
                  <a:ea typeface="Bebas Neue" charset="0"/>
                  <a:cs typeface="Bebas Neue" charset="0"/>
                </a:rPr>
                <a:t>3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DF299FD-A545-E64C-B6EB-155A55418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0722" y="2709282"/>
              <a:ext cx="440033" cy="440033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4E6A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bas Neue" charset="0"/>
                  <a:ea typeface="Bebas Neue" charset="0"/>
                  <a:cs typeface="Bebas Neue" charset="0"/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DF299FD-A545-E64C-B6EB-155A55418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8801" y="3723122"/>
              <a:ext cx="440033" cy="440033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4E6A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bas Neue" charset="0"/>
                  <a:ea typeface="Bebas Neue" charset="0"/>
                  <a:cs typeface="Bebas Neue" charset="0"/>
                </a:rPr>
                <a:t>5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DF299FD-A545-E64C-B6EB-155A55418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6805" y="4505271"/>
              <a:ext cx="440033" cy="440033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4E6A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bas Neue" charset="0"/>
                  <a:ea typeface="Bebas Neue" charset="0"/>
                  <a:cs typeface="Bebas Neue" charset="0"/>
                </a:rPr>
                <a:t>6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DF299FD-A545-E64C-B6EB-155A55418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5243" y="4769644"/>
              <a:ext cx="440033" cy="440033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4E6A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bas Neue" charset="0"/>
                  <a:ea typeface="Bebas Neue" charset="0"/>
                  <a:cs typeface="Bebas Neue" charset="0"/>
                </a:rPr>
                <a:t>7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DF299FD-A545-E64C-B6EB-155A55418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9671" y="4491926"/>
              <a:ext cx="440033" cy="440033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4E6A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bas Neue" charset="0"/>
                  <a:ea typeface="Bebas Neue" charset="0"/>
                  <a:cs typeface="Bebas Neue" charset="0"/>
                </a:rPr>
                <a:t>8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DF299FD-A545-E64C-B6EB-155A55418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092" y="3721255"/>
              <a:ext cx="440033" cy="440033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4E6A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bas Neue" charset="0"/>
                  <a:ea typeface="Bebas Neue" charset="0"/>
                  <a:cs typeface="Bebas Neue" charset="0"/>
                </a:rPr>
                <a:t>9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DF299FD-A545-E64C-B6EB-155A55418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1149" y="2685176"/>
              <a:ext cx="440033" cy="440033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4E6A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373582" y="2573288"/>
              <a:ext cx="707664" cy="75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747474"/>
                  </a:solidFill>
                  <a:latin typeface="Bebas Neue" charset="0"/>
                  <a:ea typeface="Bebas Neue" charset="0"/>
                  <a:cs typeface="Bebas Neue" charset="0"/>
                </a:rPr>
                <a:t>10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DF299FD-A545-E64C-B6EB-155A55418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7115" y="1648806"/>
              <a:ext cx="440033" cy="440033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4E6A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703242" y="1535121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47474"/>
                  </a:solidFill>
                  <a:latin typeface="Bebas Neue" charset="0"/>
                  <a:ea typeface="Bebas Neue" charset="0"/>
                  <a:cs typeface="Bebas Neue" charset="0"/>
                </a:rPr>
                <a:t>11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DF299FD-A545-E64C-B6EB-155A55418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3449" y="921326"/>
              <a:ext cx="440033" cy="440033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4E6A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411878" y="825009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47474"/>
                  </a:solidFill>
                  <a:latin typeface="Bebas Neue" charset="0"/>
                  <a:ea typeface="Bebas Neue" charset="0"/>
                  <a:cs typeface="Bebas Neue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9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5AF17-D312-BE41-90BF-D3AC5F31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F2EC-FD35-DF44-9DA9-B496EB51B9A2}" type="datetimeFigureOut">
              <a:rPr lang="fi-FI" smtClean="0"/>
              <a:t>4.9.2020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15889-A5B9-404B-AA4D-A06E66EE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3018-537E-1A44-888F-D2CA9CE2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CF2E-A5A7-3847-802B-6430B0D9F274}" type="slidenum">
              <a:rPr lang="fi-FI" smtClean="0"/>
              <a:t>‹#›</a:t>
            </a:fld>
            <a:endParaRPr lang="fi-FI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59CD96C-500C-0645-B544-9076D064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1F3E7A"/>
                </a:solidFill>
                <a:latin typeface="Lato" panose="020F0502020204030203" pitchFamily="34" charset="77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fi-FI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8A60ABDD-E023-2F4C-AA13-9C82A27BD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ctr">
              <a:buClr>
                <a:srgbClr val="F02926"/>
              </a:buClr>
              <a:buFont typeface="Wingdings" pitchFamily="2" charset="2"/>
              <a:buChar char="ü"/>
              <a:defRPr>
                <a:latin typeface="Lato" panose="020F0502020204030203" pitchFamily="34" charset="77"/>
              </a:defRPr>
            </a:lvl1pPr>
            <a:lvl2pPr algn="ctr">
              <a:defRPr>
                <a:latin typeface="Lato" panose="020F0502020204030203" pitchFamily="34" charset="77"/>
              </a:defRPr>
            </a:lvl2pPr>
            <a:lvl3pPr algn="ctr">
              <a:defRPr>
                <a:latin typeface="Lato" panose="020F0502020204030203" pitchFamily="34" charset="77"/>
              </a:defRPr>
            </a:lvl3pPr>
            <a:lvl4pPr algn="ctr">
              <a:defRPr>
                <a:latin typeface="Lato" panose="020F0502020204030203" pitchFamily="34" charset="77"/>
              </a:defRPr>
            </a:lvl4pPr>
            <a:lvl5pPr algn="ctr">
              <a:defRPr>
                <a:latin typeface="Lato" panose="020F0502020204030203" pitchFamily="34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fi-FI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CA31-9B20-1A4F-B11D-DE099CBD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0C4C6-4248-AE43-8FFA-C0346F5AD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17FCF-7874-D941-B1AD-68FB2F2F8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77"/>
              </a:defRPr>
            </a:lvl1pPr>
            <a:lvl2pPr>
              <a:defRPr>
                <a:latin typeface="Lato" panose="020F0502020204030203" pitchFamily="34" charset="77"/>
              </a:defRPr>
            </a:lvl2pPr>
            <a:lvl3pPr>
              <a:defRPr>
                <a:latin typeface="Lato" panose="020F0502020204030203" pitchFamily="34" charset="77"/>
              </a:defRPr>
            </a:lvl3pPr>
            <a:lvl4pPr>
              <a:defRPr>
                <a:latin typeface="Lato" panose="020F0502020204030203" pitchFamily="34" charset="77"/>
              </a:defRPr>
            </a:lvl4pPr>
            <a:lvl5pPr>
              <a:defRPr>
                <a:latin typeface="Lato" panose="020F0502020204030203" pitchFamily="34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4A652-CA9E-0847-971E-17AC9C5EB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A9B0-92B5-B845-B46B-731889B14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77"/>
              </a:defRPr>
            </a:lvl1pPr>
            <a:lvl2pPr>
              <a:defRPr>
                <a:latin typeface="Lato" panose="020F0502020204030203" pitchFamily="34" charset="77"/>
              </a:defRPr>
            </a:lvl2pPr>
            <a:lvl3pPr>
              <a:defRPr>
                <a:latin typeface="Lato" panose="020F0502020204030203" pitchFamily="34" charset="77"/>
              </a:defRPr>
            </a:lvl3pPr>
            <a:lvl4pPr>
              <a:defRPr>
                <a:latin typeface="Lato" panose="020F0502020204030203" pitchFamily="34" charset="77"/>
              </a:defRPr>
            </a:lvl4pPr>
            <a:lvl5pPr>
              <a:defRPr>
                <a:latin typeface="Lato" panose="020F0502020204030203" pitchFamily="34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fi-F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C7B2B-FDEB-1745-9D4B-7A319FEC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F2EC-FD35-DF44-9DA9-B496EB51B9A2}" type="datetimeFigureOut">
              <a:rPr lang="fi-FI" smtClean="0"/>
              <a:t>4.9.2020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CA1E7-34BC-914F-A796-6C32FEBF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2F6A8-C75E-4F4B-AB5F-B4982530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CF2E-A5A7-3847-802B-6430B0D9F2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870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9F09-87F9-A443-96FB-F0037135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1C42F-E85E-9E40-8CB0-A1740F59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F2EC-FD35-DF44-9DA9-B496EB51B9A2}" type="datetimeFigureOut">
              <a:rPr lang="fi-FI" smtClean="0"/>
              <a:t>4.9.2020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C9B1C-AFA0-1D43-88ED-40B7B257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04009-8CCC-AC46-B78D-D40B7EC8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CF2E-A5A7-3847-802B-6430B0D9F2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78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67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B527-A7DB-B544-B090-492D573D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1F3E7A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A868-680C-2D41-9FE5-973581B8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F2EC-FD35-DF44-9DA9-B496EB51B9A2}" type="datetimeFigureOut">
              <a:rPr lang="fi-FI" smtClean="0"/>
              <a:t>4.9.2020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678F2-19EC-2348-9C62-FF83BA28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00F1-1577-9841-A7F0-FA88C382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CF2E-A5A7-3847-802B-6430B0D9F274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3F8633F-098D-7440-A008-D2864F2942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438761"/>
            <a:ext cx="5041392" cy="430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 sz="2000">
                <a:solidFill>
                  <a:srgbClr val="1F3E7A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en-GB" dirty="0" err="1"/>
              <a:t>Väliotsikko</a:t>
            </a:r>
            <a:r>
              <a:rPr lang="en-GB" dirty="0"/>
              <a:t> 1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9C05A1-418C-1C46-9602-128155AF94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96967"/>
            <a:ext cx="5041392" cy="184537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Sisältö tähän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9C139B9-B354-EA4C-9D6E-3F5210B027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2408" y="1448092"/>
            <a:ext cx="5041392" cy="430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 sz="2000">
                <a:solidFill>
                  <a:srgbClr val="1F3E7A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en-GB" dirty="0" err="1"/>
              <a:t>Väliotsikko</a:t>
            </a:r>
            <a:r>
              <a:rPr lang="en-GB" dirty="0"/>
              <a:t> 2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98EEE0-5B25-F249-8464-42C4FD325C6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303077" y="1906298"/>
            <a:ext cx="5041392" cy="184537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Sisältö tähän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C00C8E0-97D0-5D4F-9FD8-7A46606A2C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915504"/>
            <a:ext cx="5041392" cy="430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 sz="2000">
                <a:solidFill>
                  <a:srgbClr val="1F3E7A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en-GB" dirty="0" err="1"/>
              <a:t>Väliotsikko</a:t>
            </a:r>
            <a:r>
              <a:rPr lang="en-GB" dirty="0"/>
              <a:t> 3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1848F28-267F-5D48-8667-9DCA57C5304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38200" y="4364375"/>
            <a:ext cx="5041392" cy="184537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Sisältö tähän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E04D838-645A-0F44-BC6B-D16B8AA3E9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12408" y="3916220"/>
            <a:ext cx="5041392" cy="430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 sz="2000">
                <a:solidFill>
                  <a:srgbClr val="1F3E7A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en-GB" dirty="0" err="1"/>
              <a:t>Väliotsikko</a:t>
            </a:r>
            <a:r>
              <a:rPr lang="en-GB" dirty="0"/>
              <a:t> 4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07296A7-F2AA-4E4D-AAF9-D746343FB34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303077" y="4365091"/>
            <a:ext cx="5041392" cy="184537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/>
              <a:t>Sisältö tähän</a:t>
            </a:r>
          </a:p>
        </p:txBody>
      </p:sp>
    </p:spTree>
    <p:extLst>
      <p:ext uri="{BB962C8B-B14F-4D97-AF65-F5344CB8AC3E}">
        <p14:creationId xmlns:p14="http://schemas.microsoft.com/office/powerpoint/2010/main" val="103776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FD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7"/>
            <a:ext cx="6343650" cy="6858000"/>
          </a:xfrm>
          <a:prstGeom prst="rect">
            <a:avLst/>
          </a:prstGeom>
        </p:spPr>
      </p:pic>
      <p:pic>
        <p:nvPicPr>
          <p:cNvPr id="8" name="logo syvennetty.png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6513302" y="1569209"/>
            <a:ext cx="5415170" cy="3816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814" y="3759045"/>
            <a:ext cx="2080260" cy="7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5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C5A64-6545-354B-9A40-95FAAF185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dirty="0"/>
              <a:t>1.1.2020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251F-AE3F-024F-8B6D-DE3682100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dirty="0"/>
              <a:t>Mestariasunnot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F7E8-7C06-4048-AEA3-8AB65BBEB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1686"/>
            <a:ext cx="12192000" cy="1823923"/>
          </a:xfrm>
          <a:prstGeom prst="rect">
            <a:avLst/>
          </a:prstGeom>
        </p:spPr>
      </p:pic>
      <p:pic>
        <p:nvPicPr>
          <p:cNvPr id="7" name="logo syvennetty.png"/>
          <p:cNvPicPr/>
          <p:nvPr userDrawn="1"/>
        </p:nvPicPr>
        <p:blipFill>
          <a:blip r:embed="rId15"/>
          <a:stretch>
            <a:fillRect/>
          </a:stretch>
        </p:blipFill>
        <p:spPr>
          <a:xfrm>
            <a:off x="4240505" y="6050578"/>
            <a:ext cx="2057400" cy="1450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82" y="6523919"/>
            <a:ext cx="1066800" cy="3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49" r:id="rId3"/>
    <p:sldLayoutId id="2147483660" r:id="rId4"/>
    <p:sldLayoutId id="2147483653" r:id="rId5"/>
    <p:sldLayoutId id="2147483654" r:id="rId6"/>
    <p:sldLayoutId id="2147483655" r:id="rId7"/>
    <p:sldLayoutId id="214748365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5521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Bebas Neue</vt:lpstr>
      <vt:lpstr>Calibri</vt:lpstr>
      <vt:lpstr>Calibri Light</vt:lpstr>
      <vt:lpstr>Lato</vt:lpstr>
      <vt:lpstr>Wingdings</vt:lpstr>
      <vt:lpstr>Custom Design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Roope Lehtoranta</dc:creator>
  <cp:lastModifiedBy>Mikko Päivinen</cp:lastModifiedBy>
  <cp:revision>86</cp:revision>
  <dcterms:created xsi:type="dcterms:W3CDTF">2019-10-16T12:05:05Z</dcterms:created>
  <dcterms:modified xsi:type="dcterms:W3CDTF">2020-09-04T17:26:39Z</dcterms:modified>
</cp:coreProperties>
</file>