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f52b2328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f52b2328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f5f5d24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f5f5d24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f5f5d243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f5f5d243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f5f5d24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f5f5d24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5b83cfa9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5b83cfa9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5b83cfa9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5b83cfa9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5c2eef9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5c2eef9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5c2eef9e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5c2eef9e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7445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 sz="4200"/>
              <a:t>The Mountain Car</a:t>
            </a:r>
            <a:endParaRPr b="1" sz="42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l" sz="2500">
                <a:solidFill>
                  <a:schemeClr val="dk1"/>
                </a:solidFill>
              </a:rPr>
              <a:t>Prezentacje przygotowali Dawid Ryba i Mieszko Makowski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7775" y="1006073"/>
            <a:ext cx="5822400" cy="38816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140800" y="249775"/>
            <a:ext cx="57171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 sz="2500">
                <a:solidFill>
                  <a:schemeClr val="dk1"/>
                </a:solidFill>
                <a:highlight>
                  <a:schemeClr val="lt1"/>
                </a:highlight>
              </a:rPr>
              <a:t>Trzy możliwe opcje ruchu </a:t>
            </a:r>
            <a:endParaRPr sz="19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l" sz="1500">
                <a:solidFill>
                  <a:schemeClr val="dk1"/>
                </a:solidFill>
                <a:highlight>
                  <a:schemeClr val="lt1"/>
                </a:highlight>
              </a:rPr>
              <a:t>0: </a:t>
            </a:r>
            <a:r>
              <a:rPr lang="pl" sz="1500">
                <a:solidFill>
                  <a:schemeClr val="dk1"/>
                </a:solidFill>
                <a:highlight>
                  <a:schemeClr val="lt1"/>
                </a:highlight>
              </a:rPr>
              <a:t>przyspieszenie</a:t>
            </a:r>
            <a:r>
              <a:rPr lang="pl" sz="1500">
                <a:solidFill>
                  <a:schemeClr val="dk1"/>
                </a:solidFill>
                <a:highlight>
                  <a:schemeClr val="lt1"/>
                </a:highlight>
              </a:rPr>
              <a:t> w lewo 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l" sz="1500">
                <a:solidFill>
                  <a:schemeClr val="dk1"/>
                </a:solidFill>
                <a:highlight>
                  <a:schemeClr val="lt1"/>
                </a:highlight>
              </a:rPr>
              <a:t>1: brak przyspieszenie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l" sz="1500">
                <a:solidFill>
                  <a:schemeClr val="dk1"/>
                </a:solidFill>
                <a:highlight>
                  <a:schemeClr val="lt1"/>
                </a:highlight>
              </a:rPr>
              <a:t>2: </a:t>
            </a:r>
            <a:r>
              <a:rPr lang="pl" sz="1500">
                <a:solidFill>
                  <a:schemeClr val="dk1"/>
                </a:solidFill>
                <a:highlight>
                  <a:schemeClr val="lt1"/>
                </a:highlight>
              </a:rPr>
              <a:t>przyspieszenie</a:t>
            </a:r>
            <a:r>
              <a:rPr lang="pl" sz="1500">
                <a:solidFill>
                  <a:schemeClr val="dk1"/>
                </a:solidFill>
                <a:highlight>
                  <a:schemeClr val="lt1"/>
                </a:highlight>
              </a:rPr>
              <a:t> w prawo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689425" y="575600"/>
            <a:ext cx="24690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131416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Plan projektu </a:t>
            </a:r>
            <a:endParaRPr b="1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l">
                <a:solidFill>
                  <a:schemeClr val="dk1"/>
                </a:solidFill>
              </a:rPr>
              <a:t>przygotowanie środowiska (instalacja bibliotek)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l">
                <a:solidFill>
                  <a:schemeClr val="dk1"/>
                </a:solidFill>
              </a:rPr>
              <a:t>stworzenie kodu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l">
                <a:solidFill>
                  <a:schemeClr val="dk1"/>
                </a:solidFill>
              </a:rPr>
              <a:t>testowanie rozwiązań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l">
                <a:solidFill>
                  <a:schemeClr val="dk1"/>
                </a:solidFill>
              </a:rPr>
              <a:t>rysowanie wykresów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l">
                <a:solidFill>
                  <a:schemeClr val="dk1"/>
                </a:solidFill>
              </a:rPr>
              <a:t>analiza danych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39130"/>
              <a:buFont typeface="Arial"/>
              <a:buNone/>
            </a:pPr>
            <a:r>
              <a:rPr b="1" lang="pl" sz="2811">
                <a:highlight>
                  <a:srgbClr val="FFFFFF"/>
                </a:highlight>
              </a:rPr>
              <a:t>Ruch naszego the Mountain Car:</a:t>
            </a:r>
            <a:endParaRPr b="1" sz="2811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t/>
            </a:r>
            <a:endParaRPr sz="15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rPr i="1" lang="pl" sz="1550">
                <a:highlight>
                  <a:srgbClr val="FFFFFF"/>
                </a:highlight>
              </a:rPr>
              <a:t>pozycja(t+1) = pozycja(t) + przyspieszenie(t+1)</a:t>
            </a:r>
            <a:endParaRPr i="1" sz="15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rPr i="1" lang="pl" sz="1550">
                <a:highlight>
                  <a:schemeClr val="lt1"/>
                </a:highlight>
              </a:rPr>
              <a:t>przyspieszenie(t+1) = przyspieszenie(t) + (akcja - 1) * siła -/+/0 (w zależność od pozycji(t+1) grawitacja </a:t>
            </a:r>
            <a:endParaRPr i="1" sz="15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pl" sz="1550">
                <a:highlight>
                  <a:srgbClr val="FFFFFF"/>
                </a:highlight>
              </a:rPr>
              <a:t>siła = 0,001, grawitacja = 0,0025. </a:t>
            </a:r>
            <a:endParaRPr sz="15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rPr lang="pl" sz="1550">
                <a:highlight>
                  <a:srgbClr val="FFFFFF"/>
                </a:highlight>
              </a:rPr>
              <a:t>Zderzenia na obu końcach są niesprężyste z prędkością ustawioną na 0 po zderzeniu ze ścianą. Położenie jest przycinane do zakresu [-1,2, 0,6], a prędkość jest przycinana do zakresu.[-0.07, 0.07].</a:t>
            </a:r>
            <a:endParaRPr sz="15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800" y="769500"/>
            <a:ext cx="7548392" cy="417690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797800" y="200100"/>
            <a:ext cx="6167400" cy="56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00">
                <a:solidFill>
                  <a:schemeClr val="dk1"/>
                </a:solidFill>
              </a:rPr>
              <a:t>Kod programu</a:t>
            </a:r>
            <a:endParaRPr b="1"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00"/>
              <a:t>Wyniki testów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638" y="978275"/>
            <a:ext cx="519472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438" y="950150"/>
            <a:ext cx="5273126" cy="38205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00"/>
              <a:t>Wyniki testów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b="1" lang="pl" sz="2500"/>
              <a:t>Wyniki testów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413" y="1017725"/>
            <a:ext cx="536516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98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Koniec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