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7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24" d="100"/>
          <a:sy n="124" d="100"/>
        </p:scale>
        <p:origin x="8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31.10.2017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tghar/Dapper_Workshop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475707"/>
          </a:xfrm>
        </p:spPr>
        <p:txBody>
          <a:bodyPr>
            <a:normAutofit/>
          </a:bodyPr>
          <a:lstStyle/>
          <a:p>
            <a:r>
              <a:rPr lang="pl-PL" dirty="0" smtClean="0"/>
              <a:t>Szkolenie warsztatowe </a:t>
            </a:r>
            <a:br>
              <a:rPr lang="pl-PL" dirty="0" smtClean="0"/>
            </a:br>
            <a:r>
              <a:rPr lang="pl-PL" dirty="0" err="1" smtClean="0"/>
              <a:t>microORM</a:t>
            </a:r>
            <a:r>
              <a:rPr lang="pl-PL" dirty="0" smtClean="0"/>
              <a:t> – </a:t>
            </a:r>
            <a:r>
              <a:rPr lang="pl-PL" dirty="0" err="1" smtClean="0"/>
              <a:t>Dapper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dla platformy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1752600"/>
          </a:xfrm>
        </p:spPr>
        <p:txBody>
          <a:bodyPr/>
          <a:lstStyle/>
          <a:p>
            <a:r>
              <a:rPr lang="pl-PL" dirty="0" smtClean="0"/>
              <a:t>Ruda Śląska listopad 2017 r.</a:t>
            </a:r>
          </a:p>
          <a:p>
            <a:r>
              <a:rPr lang="pl-PL" dirty="0" smtClean="0"/>
              <a:t>Prowadzący</a:t>
            </a:r>
          </a:p>
          <a:p>
            <a:r>
              <a:rPr lang="pl-PL" dirty="0" smtClean="0"/>
              <a:t> Michał Gwóźdź i Łukasz Szustak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8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procedury przez metodę </a:t>
            </a:r>
            <a:r>
              <a:rPr lang="pl-PL" dirty="0" err="1" smtClean="0"/>
              <a:t>Execute</a:t>
            </a:r>
            <a:r>
              <a:rPr lang="pl-PL" dirty="0" smtClean="0"/>
              <a:t> – kod bez zwrotu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29600" cy="25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Wykonanie procedury przez metodę </a:t>
            </a:r>
            <a:r>
              <a:rPr lang="pl-PL" dirty="0" err="1"/>
              <a:t>Execute</a:t>
            </a:r>
            <a:r>
              <a:rPr lang="pl-PL" dirty="0"/>
              <a:t> – kod </a:t>
            </a:r>
            <a:r>
              <a:rPr lang="pl-PL" dirty="0" smtClean="0"/>
              <a:t>ze zwrotem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52"/>
            <a:ext cx="8229600" cy="33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4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Wykonanie pojedynczego rozkazu INSERT przez metodę </a:t>
            </a:r>
            <a:r>
              <a:rPr lang="pl-PL" sz="3600" dirty="0" err="1" smtClean="0"/>
              <a:t>Execute</a:t>
            </a:r>
            <a:r>
              <a:rPr lang="pl-PL" sz="3600" dirty="0" smtClean="0"/>
              <a:t> - kod</a:t>
            </a:r>
            <a:endParaRPr lang="pl-P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1094"/>
            <a:ext cx="8229600" cy="30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wielu rozkazów INSERT przez metodę </a:t>
            </a:r>
            <a:r>
              <a:rPr lang="pl-PL" dirty="0" err="1" smtClean="0"/>
              <a:t>Execute</a:t>
            </a:r>
            <a:r>
              <a:rPr lang="pl-PL" dirty="0" smtClean="0"/>
              <a:t> - kod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24"/>
            <a:ext cx="8229600" cy="29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Wykonujemy je identycznie jak w przypadku INSERT dla pojedynczego rekordu</a:t>
            </a:r>
          </a:p>
          <a:p>
            <a:r>
              <a:rPr lang="pl-PL" dirty="0" smtClean="0"/>
              <a:t>Także dla wielu rekordów</a:t>
            </a:r>
          </a:p>
          <a:p>
            <a:r>
              <a:rPr lang="pl-PL" dirty="0" smtClean="0"/>
              <a:t>Także możemy otrzymać informację o ilości rekordów bazy dotkniętych zmianą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Rozkazy UPDATE i 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12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2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„Example_2”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nr 2 –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procedure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8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Najbardziej uniwersalna metoda</a:t>
            </a:r>
          </a:p>
          <a:p>
            <a:r>
              <a:rPr lang="pl-PL" dirty="0" smtClean="0"/>
              <a:t>Wykonywana przy okazji pierwszego przykładu dla silnie typowanego obiektu</a:t>
            </a:r>
          </a:p>
          <a:p>
            <a:r>
              <a:rPr lang="pl-PL" dirty="0" smtClean="0"/>
              <a:t>Przyjmowane parametry to</a:t>
            </a:r>
          </a:p>
          <a:p>
            <a:r>
              <a:rPr lang="pl-PL" dirty="0" smtClean="0"/>
              <a:t>- SQL</a:t>
            </a:r>
          </a:p>
          <a:p>
            <a:r>
              <a:rPr lang="pl-PL" dirty="0" smtClean="0"/>
              <a:t>- Parametry zapytania,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Tranzakcja</a:t>
            </a:r>
            <a:r>
              <a:rPr lang="pl-PL" dirty="0" smtClean="0"/>
              <a:t>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Bufor odczytywanych danych, domyślne True</a:t>
            </a:r>
          </a:p>
          <a:p>
            <a:r>
              <a:rPr lang="pl-PL" dirty="0" smtClean="0"/>
              <a:t>- </a:t>
            </a:r>
            <a:r>
              <a:rPr lang="pl-PL" dirty="0" err="1" smtClean="0"/>
              <a:t>Timeout</a:t>
            </a:r>
            <a:r>
              <a:rPr lang="pl-PL" dirty="0" smtClean="0"/>
              <a:t> operacji,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Typ rozkazu, domyślnie </a:t>
            </a:r>
            <a:r>
              <a:rPr lang="pl-PL" dirty="0" err="1" smtClean="0"/>
              <a:t>null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3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 smtClean="0"/>
              <a:t>Przedstawione materiały szkoleniowe, prezentacja wraz z konspektem, projekt użyty do prezentacji i warsztatów jest własnością intelektualną szkolących Michała Gwóźdź oraz Łukasza Szustaka.</a:t>
            </a:r>
          </a:p>
          <a:p>
            <a:pPr marL="109728" indent="0">
              <a:buNone/>
            </a:pPr>
            <a:r>
              <a:rPr lang="pl-PL" dirty="0" smtClean="0"/>
              <a:t>Wykorzystanie bez zgody twórców któregokolwiek materiału do innych celów niż samokształcenie osoby szkolonej, takie jak upublicznianie, cytowanie lub inna forma redystrybucji jest jawnym naruszeniem praw autorskich.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Słowo końcowe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98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każdy ma własny komputer?</a:t>
            </a:r>
          </a:p>
          <a:p>
            <a:r>
              <a:rPr lang="pl-PL" dirty="0" smtClean="0"/>
              <a:t>Czy każdy ma zainstalowane Visual Studio?</a:t>
            </a:r>
          </a:p>
          <a:p>
            <a:r>
              <a:rPr lang="pl-PL" dirty="0" smtClean="0"/>
              <a:t>Czy każdy ma SQL Server Management?</a:t>
            </a:r>
          </a:p>
          <a:p>
            <a:r>
              <a:rPr lang="pl-PL" dirty="0" smtClean="0"/>
              <a:t>Czy każdy ma pobrany program szkoleniowy?</a:t>
            </a:r>
          </a:p>
          <a:p>
            <a:r>
              <a:rPr lang="pl-PL" dirty="0" smtClean="0"/>
              <a:t>Czy każdy ma pobraną i przywróconą bazę szkoleniową?</a:t>
            </a:r>
          </a:p>
          <a:p>
            <a:r>
              <a:rPr lang="pl-PL" dirty="0" smtClean="0"/>
              <a:t>Czy są jakieś szybkie pytania zanim zaczniemy?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wymagań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Repozytorium </a:t>
            </a:r>
            <a:r>
              <a:rPr lang="pl-PL" b="1" dirty="0" smtClean="0">
                <a:hlinkClick r:id="rId2"/>
              </a:rPr>
              <a:t>https</a:t>
            </a:r>
            <a:r>
              <a:rPr lang="pl-PL" b="1" dirty="0">
                <a:hlinkClick r:id="rId2"/>
              </a:rPr>
              <a:t>://</a:t>
            </a:r>
            <a:r>
              <a:rPr lang="pl-PL" b="1" dirty="0" smtClean="0">
                <a:hlinkClick r:id="rId2"/>
              </a:rPr>
              <a:t>github.com/mietghar/Dapper_Workshop.git</a:t>
            </a:r>
            <a:endParaRPr lang="pl-PL" b="1" dirty="0" smtClean="0"/>
          </a:p>
          <a:p>
            <a:r>
              <a:rPr lang="pl-PL" b="1" dirty="0" smtClean="0"/>
              <a:t>Baza na wymianie MGWOZDZ nazwa bazy to „</a:t>
            </a:r>
            <a:r>
              <a:rPr lang="pl-PL" b="1" dirty="0" err="1" smtClean="0"/>
              <a:t>Dapper</a:t>
            </a:r>
            <a:r>
              <a:rPr lang="pl-PL" b="1" dirty="0" smtClean="0"/>
              <a:t>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Klonowanie repozytorium i bazy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43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Wybrać projekt DAL (Data Access </a:t>
            </a:r>
            <a:r>
              <a:rPr lang="pl-PL" dirty="0" err="1" smtClean="0"/>
              <a:t>Layer</a:t>
            </a:r>
            <a:r>
              <a:rPr lang="pl-PL" dirty="0" smtClean="0"/>
              <a:t>)</a:t>
            </a:r>
          </a:p>
          <a:p>
            <a:r>
              <a:rPr lang="pl-PL" dirty="0" smtClean="0"/>
              <a:t>Kliknąć na nim PPM</a:t>
            </a:r>
          </a:p>
          <a:p>
            <a:r>
              <a:rPr lang="pl-PL" dirty="0" smtClean="0"/>
              <a:t>Wybrać menadżer pakietów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smtClean="0"/>
              <a:t>W przeglądarce wyszukać „</a:t>
            </a:r>
            <a:r>
              <a:rPr lang="pl-PL" dirty="0" err="1" smtClean="0"/>
              <a:t>Dapper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Zainstalować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Dappera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4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ORM – Object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Mapper</a:t>
            </a:r>
            <a:endParaRPr lang="pl-PL" dirty="0" smtClean="0"/>
          </a:p>
          <a:p>
            <a:r>
              <a:rPr lang="pl-PL" dirty="0" smtClean="0"/>
              <a:t>Dlaczego micro? Jest bardzo mały, prosty w zastosowaniu i prawie tak szybki jak czysty </a:t>
            </a:r>
            <a:r>
              <a:rPr lang="pl-PL" dirty="0" err="1" smtClean="0"/>
              <a:t>SqlReader</a:t>
            </a:r>
            <a:r>
              <a:rPr lang="pl-PL" dirty="0" smtClean="0"/>
              <a:t> ADO.NET</a:t>
            </a:r>
            <a:endParaRPr lang="pl-PL" dirty="0"/>
          </a:p>
          <a:p>
            <a:r>
              <a:rPr lang="pl-PL" dirty="0" smtClean="0"/>
              <a:t>Działa z każdą relacyjną bazą danych rozszerza ADO.NET, który obsługuje bazy </a:t>
            </a:r>
            <a:r>
              <a:rPr lang="pl-PL" dirty="0" err="1" smtClean="0"/>
              <a:t>SQLite</a:t>
            </a:r>
            <a:r>
              <a:rPr lang="pl-PL" dirty="0" smtClean="0"/>
              <a:t>, </a:t>
            </a:r>
            <a:r>
              <a:rPr lang="pl-PL" dirty="0"/>
              <a:t>SQL CE, </a:t>
            </a:r>
            <a:r>
              <a:rPr lang="pl-PL" dirty="0" err="1"/>
              <a:t>Firebird</a:t>
            </a:r>
            <a:r>
              <a:rPr lang="pl-PL" dirty="0"/>
              <a:t>, Oracle, MySQL, </a:t>
            </a:r>
            <a:r>
              <a:rPr lang="pl-PL" dirty="0" err="1"/>
              <a:t>PostgreSQL</a:t>
            </a:r>
            <a:r>
              <a:rPr lang="pl-PL" dirty="0"/>
              <a:t> </a:t>
            </a:r>
            <a:r>
              <a:rPr lang="pl-PL" dirty="0" smtClean="0"/>
              <a:t>oraz SQL </a:t>
            </a:r>
            <a:r>
              <a:rPr lang="pl-PL" dirty="0"/>
              <a:t>Server.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Dapper</a:t>
            </a:r>
            <a:r>
              <a:rPr lang="pl-PL" dirty="0" smtClean="0"/>
              <a:t> jako micro 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36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Ręczne przypisanie </a:t>
            </a:r>
            <a:r>
              <a:rPr lang="pl-PL" dirty="0" err="1" smtClean="0"/>
              <a:t>SqlDataReader</a:t>
            </a:r>
            <a:r>
              <a:rPr lang="pl-PL" dirty="0" smtClean="0"/>
              <a:t> – 47ms</a:t>
            </a:r>
          </a:p>
          <a:p>
            <a:r>
              <a:rPr lang="pl-PL" b="1" dirty="0" err="1" smtClean="0">
                <a:solidFill>
                  <a:srgbClr val="00B050"/>
                </a:solidFill>
              </a:rPr>
              <a:t>Dapper</a:t>
            </a:r>
            <a:r>
              <a:rPr lang="pl-PL" b="1" dirty="0" smtClean="0">
                <a:solidFill>
                  <a:srgbClr val="00B050"/>
                </a:solidFill>
              </a:rPr>
              <a:t> Query – 49ms</a:t>
            </a:r>
          </a:p>
          <a:p>
            <a:r>
              <a:rPr lang="pl-PL" dirty="0" err="1" smtClean="0"/>
              <a:t>Nhibernate</a:t>
            </a:r>
            <a:r>
              <a:rPr lang="pl-PL" dirty="0" smtClean="0"/>
              <a:t> SQL - 104ms</a:t>
            </a:r>
          </a:p>
          <a:p>
            <a:r>
              <a:rPr lang="pl-PL" dirty="0" err="1" smtClean="0"/>
              <a:t>Linq</a:t>
            </a:r>
            <a:r>
              <a:rPr lang="pl-PL" dirty="0" smtClean="0"/>
              <a:t> 2 SQL Query – 181ms</a:t>
            </a:r>
          </a:p>
          <a:p>
            <a:r>
              <a:rPr lang="pl-PL" b="1" dirty="0" err="1" smtClean="0">
                <a:solidFill>
                  <a:srgbClr val="FF0000"/>
                </a:solidFill>
              </a:rPr>
              <a:t>Entity</a:t>
            </a:r>
            <a:r>
              <a:rPr lang="pl-PL" b="1" dirty="0" smtClean="0">
                <a:solidFill>
                  <a:srgbClr val="FF0000"/>
                </a:solidFill>
              </a:rPr>
              <a:t> Framework Query 631 ms !!!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100" dirty="0" smtClean="0"/>
              <a:t>Porównanie prędkości działania różnych ORM przy mapowaniu 500 iteracji SELECT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44824"/>
            <a:ext cx="4371975" cy="335280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324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1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„Example_1”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działania programu szkoleniowego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4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rozkaz jeden lub więcej razy, może zwracać ilość dotkniętych rozkazem rekordów bazy</a:t>
            </a:r>
          </a:p>
          <a:p>
            <a:r>
              <a:rPr lang="pl-PL" dirty="0" smtClean="0"/>
              <a:t>Najczęściej stosowane rozkazy wykonania:</a:t>
            </a:r>
          </a:p>
          <a:p>
            <a:r>
              <a:rPr lang="pl-PL" dirty="0" smtClean="0"/>
              <a:t>- Procedury</a:t>
            </a:r>
          </a:p>
          <a:p>
            <a:r>
              <a:rPr lang="pl-PL" dirty="0" smtClean="0"/>
              <a:t>- INSERT</a:t>
            </a:r>
          </a:p>
          <a:p>
            <a:r>
              <a:rPr lang="pl-PL" dirty="0" smtClean="0"/>
              <a:t>- UPDATE</a:t>
            </a:r>
          </a:p>
          <a:p>
            <a:r>
              <a:rPr lang="pl-PL" dirty="0" smtClean="0"/>
              <a:t>- DELETE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334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1044</TotalTime>
  <Words>485</Words>
  <Application>Microsoft Office PowerPoint</Application>
  <PresentationFormat>Pokaz na ekranie (4:3)</PresentationFormat>
  <Paragraphs>77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Lucida Sans Unicode</vt:lpstr>
      <vt:lpstr>Verdana</vt:lpstr>
      <vt:lpstr>Wingdings</vt:lpstr>
      <vt:lpstr>Wingdings 2</vt:lpstr>
      <vt:lpstr>Wingdings 3</vt:lpstr>
      <vt:lpstr>Hol</vt:lpstr>
      <vt:lpstr>Szkolenie warsztatowe  microORM – Dapper  dla platformy .NET</vt:lpstr>
      <vt:lpstr>Sprawdzenie wymagań</vt:lpstr>
      <vt:lpstr>Klonowanie repozytorium i bazy</vt:lpstr>
      <vt:lpstr>Instalacja Dappera</vt:lpstr>
      <vt:lpstr>Dapper jako micro ORM</vt:lpstr>
      <vt:lpstr>Porównanie prędkości działania różnych ORM przy mapowaniu 500 iteracji SELECT</vt:lpstr>
      <vt:lpstr>Baza danych</vt:lpstr>
      <vt:lpstr>Przykład działania programu szkoleniowego</vt:lpstr>
      <vt:lpstr>Metoda rozszerzająca interfejs IDbConnection - Execute</vt:lpstr>
      <vt:lpstr>Wykonanie procedury przez metodę Execute – kod bez zwrotu</vt:lpstr>
      <vt:lpstr>Wykonanie procedury przez metodę Execute – kod ze zwrotem</vt:lpstr>
      <vt:lpstr>Wykonanie pojedynczego rozkazu INSERT przez metodę Execute - kod</vt:lpstr>
      <vt:lpstr>Wykonanie wielu rozkazów INSERT przez metodę Execute - kod</vt:lpstr>
      <vt:lpstr>Rozkazy UPDATE i DELETE</vt:lpstr>
      <vt:lpstr>Przykład nr 2 – Execute procedure</vt:lpstr>
      <vt:lpstr>Metoda rozszerzająca interfejs IDbConnection - Query</vt:lpstr>
      <vt:lpstr>Słowo końcowe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warsztatowe  microORM – Dapper  dla platformy .NET</dc:title>
  <dc:creator>Michał Gwóźdź</dc:creator>
  <cp:lastModifiedBy>Łukasz Szustak</cp:lastModifiedBy>
  <cp:revision>20</cp:revision>
  <dcterms:created xsi:type="dcterms:W3CDTF">2017-10-28T14:31:05Z</dcterms:created>
  <dcterms:modified xsi:type="dcterms:W3CDTF">2017-10-31T13:07:47Z</dcterms:modified>
</cp:coreProperties>
</file>