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57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</a:t>
            </a:r>
            <a:r>
              <a:rPr lang="pl-PL" dirty="0" err="1" smtClean="0"/>
              <a:t>FirstOrDefault</a:t>
            </a:r>
            <a:r>
              <a:rPr lang="pl-PL" dirty="0" smtClean="0"/>
              <a:t>()? </a:t>
            </a:r>
            <a:endParaRPr lang="pl-PL" dirty="0" smtClean="0"/>
          </a:p>
          <a:p>
            <a:r>
              <a:rPr lang="pl-PL" b="1" dirty="0" smtClean="0">
                <a:solidFill>
                  <a:srgbClr val="FF0000"/>
                </a:solidFill>
              </a:rPr>
              <a:t>Czas wykonania</a:t>
            </a:r>
            <a:endParaRPr lang="pl-PL" b="1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1364</TotalTime>
  <Words>529</Words>
  <Application>Microsoft Office PowerPoint</Application>
  <PresentationFormat>Pokaz na ekranie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Słowo końcowe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Michał Gwóźdź</cp:lastModifiedBy>
  <cp:revision>24</cp:revision>
  <dcterms:created xsi:type="dcterms:W3CDTF">2017-10-28T14:31:05Z</dcterms:created>
  <dcterms:modified xsi:type="dcterms:W3CDTF">2017-11-04T18:44:25Z</dcterms:modified>
</cp:coreProperties>
</file>