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57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05.11.2017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obiekt silnie typowany lub anonimowy</a:t>
            </a:r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1539</TotalTime>
  <Words>892</Words>
  <Application>Microsoft Office PowerPoint</Application>
  <PresentationFormat>Pokaz na ekranie (4:3)</PresentationFormat>
  <Paragraphs>142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37</cp:revision>
  <dcterms:created xsi:type="dcterms:W3CDTF">2017-10-28T14:31:05Z</dcterms:created>
  <dcterms:modified xsi:type="dcterms:W3CDTF">2017-11-05T20:35:11Z</dcterms:modified>
</cp:coreProperties>
</file>