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7" r:id="rId3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</a:t>
            </a:r>
            <a:r>
              <a:rPr lang="pl-PL" dirty="0" smtClean="0"/>
              <a:t>obiekty </a:t>
            </a:r>
            <a:r>
              <a:rPr lang="pl-PL" dirty="0" smtClean="0"/>
              <a:t>silnie </a:t>
            </a:r>
            <a:r>
              <a:rPr lang="pl-PL" dirty="0" smtClean="0"/>
              <a:t>typowane </a:t>
            </a:r>
            <a:r>
              <a:rPr lang="pl-PL" dirty="0" smtClean="0"/>
              <a:t>lub </a:t>
            </a:r>
            <a:r>
              <a:rPr lang="pl-PL" dirty="0" smtClean="0"/>
              <a:t>\ i anonimowe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znacie metody?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smtClean="0"/>
              <a:t>Dynamiczne</a:t>
            </a:r>
          </a:p>
          <a:p>
            <a:r>
              <a:rPr lang="pl-PL" dirty="0" smtClean="0"/>
              <a:t>Obiektowe</a:t>
            </a:r>
          </a:p>
          <a:p>
            <a:r>
              <a:rPr lang="pl-PL" dirty="0" smtClean="0"/>
              <a:t>Lista obiektów</a:t>
            </a:r>
          </a:p>
          <a:p>
            <a:r>
              <a:rPr lang="pl-PL" dirty="0" smtClean="0"/>
              <a:t>Ciąg znaków</a:t>
            </a:r>
          </a:p>
          <a:p>
            <a:r>
              <a:rPr lang="pl-PL" dirty="0" smtClean="0"/>
              <a:t>Które z powyższych metod są najlepsze i dlaczego?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23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Przypomnienie – co to jest typ anonimowy?</a:t>
            </a:r>
          </a:p>
          <a:p>
            <a:r>
              <a:rPr lang="pl-PL" dirty="0" smtClean="0"/>
              <a:t>Pojawił się w C# 3.0 (C# 8.0 w drodze)</a:t>
            </a:r>
          </a:p>
          <a:p>
            <a:r>
              <a:rPr lang="pl-PL" dirty="0" smtClean="0"/>
              <a:t>Typ anonimowy to nic innego jak wygodna forma zapisania zbioru właściwości tylko do odczytu w postaci pojedynczego obiektu bez konieczności definiowania jego struktury</a:t>
            </a:r>
          </a:p>
          <a:p>
            <a:r>
              <a:rPr lang="pl-PL" dirty="0" smtClean="0"/>
              <a:t>Jest bardzo przydatny i często wykorzystywany wraz z LINQ oraz wyrażeniami lambda</a:t>
            </a:r>
          </a:p>
          <a:p>
            <a:r>
              <a:rPr lang="pl-PL" dirty="0" smtClean="0"/>
              <a:t>Kompilator nadaje im nazwę wykonawczą, lecz jest ona niedostępna z poziomu kodu</a:t>
            </a:r>
          </a:p>
          <a:p>
            <a:r>
              <a:rPr lang="pl-PL" dirty="0" smtClean="0"/>
              <a:t>Z punktu widzenia kodu pośredniego typy anonimowe nie różnią się od standardowych typów referencyjnych</a:t>
            </a:r>
          </a:p>
          <a:p>
            <a:r>
              <a:rPr lang="pl-PL" dirty="0" smtClean="0"/>
              <a:t>Nie mogą być rzutowane na inne typy – dziedziczą bezpośrednio po typie głównym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73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typu anonimowego:</a:t>
            </a:r>
          </a:p>
          <a:p>
            <a:r>
              <a:rPr lang="pl-PL" dirty="0" smtClean="0"/>
              <a:t>Słowo kluczowe </a:t>
            </a:r>
            <a:r>
              <a:rPr lang="pl-PL" dirty="0" err="1" smtClean="0"/>
              <a:t>new</a:t>
            </a:r>
            <a:endParaRPr lang="pl-PL" dirty="0"/>
          </a:p>
          <a:p>
            <a:r>
              <a:rPr lang="pl-PL" dirty="0" err="1" smtClean="0"/>
              <a:t>Inicjalizator</a:t>
            </a:r>
            <a:r>
              <a:rPr lang="pl-PL" dirty="0" smtClean="0"/>
              <a:t> obiektu – klamry { }</a:t>
            </a:r>
          </a:p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4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Pojedynczy parametr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5801" cy="23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</a:t>
            </a:r>
            <a:r>
              <a:rPr lang="pl-PL" dirty="0" err="1" smtClean="0"/>
              <a:t>wieloktorny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54987" cy="32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1595</TotalTime>
  <Words>1045</Words>
  <Application>Microsoft Office PowerPoint</Application>
  <PresentationFormat>Pokaz na ekranie (4:3)</PresentationFormat>
  <Paragraphs>167</Paragraphs>
  <Slides>32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Metody przekazywania parametrów</vt:lpstr>
      <vt:lpstr>Parametry anonimowe</vt:lpstr>
      <vt:lpstr>Parametry anonimowe</vt:lpstr>
      <vt:lpstr>Parametry anonimowe w Dapper</vt:lpstr>
      <vt:lpstr>Parametry anonimowe w Dapper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44</cp:revision>
  <dcterms:created xsi:type="dcterms:W3CDTF">2017-10-28T14:31:05Z</dcterms:created>
  <dcterms:modified xsi:type="dcterms:W3CDTF">2017-11-11T12:11:45Z</dcterms:modified>
</cp:coreProperties>
</file>