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0" r:id="rId39"/>
    <p:sldId id="257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obiekty silnie typowane lub \ i anonimowe</a:t>
            </a:r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znacie metody?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smtClean="0"/>
              <a:t>Dynamiczne</a:t>
            </a:r>
          </a:p>
          <a:p>
            <a:r>
              <a:rPr lang="pl-PL" dirty="0" smtClean="0"/>
              <a:t>Obiektowe</a:t>
            </a:r>
          </a:p>
          <a:p>
            <a:r>
              <a:rPr lang="pl-PL" dirty="0" smtClean="0"/>
              <a:t>Lista obiektów</a:t>
            </a:r>
          </a:p>
          <a:p>
            <a:r>
              <a:rPr lang="pl-PL" dirty="0" smtClean="0"/>
              <a:t>Ciąg znaków</a:t>
            </a:r>
          </a:p>
          <a:p>
            <a:r>
              <a:rPr lang="pl-PL" dirty="0" smtClean="0"/>
              <a:t>Które z powyższych metod są najlepsze i dlaczego?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23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Przypomnienie – co to jest typ anonimowy?</a:t>
            </a:r>
          </a:p>
          <a:p>
            <a:r>
              <a:rPr lang="pl-PL" dirty="0" smtClean="0"/>
              <a:t>Pojawił się w C# 3.0 (C# 8.0 w drodze)</a:t>
            </a:r>
          </a:p>
          <a:p>
            <a:r>
              <a:rPr lang="pl-PL" dirty="0" smtClean="0"/>
              <a:t>Typ anonimowy to nic innego jak wygodna forma zapisania zbioru właściwości tylko do odczytu w postaci pojedynczego obiektu bez konieczności definiowania jego struktury</a:t>
            </a:r>
          </a:p>
          <a:p>
            <a:r>
              <a:rPr lang="pl-PL" dirty="0" smtClean="0"/>
              <a:t>Jest bardzo przydatny i często wykorzystywany wraz z LINQ oraz wyrażeniami lambda</a:t>
            </a:r>
          </a:p>
          <a:p>
            <a:r>
              <a:rPr lang="pl-PL" dirty="0" smtClean="0"/>
              <a:t>Kompilator nadaje im nazwę wykonawczą, lecz jest ona niedostępna z poziomu kodu</a:t>
            </a:r>
          </a:p>
          <a:p>
            <a:r>
              <a:rPr lang="pl-PL" dirty="0" smtClean="0"/>
              <a:t>Z punktu widzenia kodu pośredniego typy anonimowe nie różnią się od standardowych typów referencyjnych</a:t>
            </a:r>
          </a:p>
          <a:p>
            <a:r>
              <a:rPr lang="pl-PL" dirty="0" smtClean="0"/>
              <a:t>Nie mogą być rzutowane na inne typy – dziedziczą bezpośrednio po typie głównym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73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typu anonimowego:</a:t>
            </a:r>
          </a:p>
          <a:p>
            <a:r>
              <a:rPr lang="pl-PL" dirty="0" smtClean="0"/>
              <a:t>Słowo kluczowe </a:t>
            </a:r>
            <a:r>
              <a:rPr lang="pl-PL" dirty="0" err="1" smtClean="0"/>
              <a:t>new</a:t>
            </a:r>
            <a:endParaRPr lang="pl-PL" dirty="0"/>
          </a:p>
          <a:p>
            <a:r>
              <a:rPr lang="pl-PL" dirty="0" err="1" smtClean="0"/>
              <a:t>Inicjalizator</a:t>
            </a:r>
            <a:r>
              <a:rPr lang="pl-PL" dirty="0" smtClean="0"/>
              <a:t> obiektu – klamry { }</a:t>
            </a:r>
          </a:p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4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Pojedynczy parametr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5801" cy="23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</a:t>
            </a:r>
            <a:r>
              <a:rPr lang="pl-PL" dirty="0" err="1" smtClean="0"/>
              <a:t>wieloktorny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54987" cy="32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pojedynczy</a:t>
            </a:r>
          </a:p>
          <a:p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1" y="2348880"/>
            <a:ext cx="8678962" cy="17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5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wielokrotny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83005" cy="33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3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 postaci obiektu klasy</a:t>
            </a:r>
          </a:p>
          <a:p>
            <a:r>
              <a:rPr lang="pl-PL" dirty="0" smtClean="0"/>
              <a:t>Musi mieć identyczną liczbę parametrów co wymagane przez procedurę inaczej zapytanie zgłosi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Można tworzyć specjalne mikro klasy Data Transfer Object na bazie interfejsów tworzonych pod procedury</a:t>
            </a:r>
          </a:p>
          <a:p>
            <a:r>
              <a:rPr lang="pl-PL" dirty="0" smtClean="0"/>
              <a:t>Używane identycznie jak parametry anonimowe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49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99798" cy="12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89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kilku parametrów na raz</a:t>
            </a:r>
          </a:p>
          <a:p>
            <a:r>
              <a:rPr lang="pl-PL" dirty="0" smtClean="0"/>
              <a:t>Korzysta z klauzuli „In” w zapytaniu SQL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obiektów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3"/>
            <a:ext cx="8871880" cy="11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2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parametru jako ciąg znaków wraz zapytaniem</a:t>
            </a:r>
          </a:p>
          <a:p>
            <a:r>
              <a:rPr lang="pl-PL" dirty="0" smtClean="0"/>
              <a:t>Zgodnie z dokumentacją należy pamiętać o kodowaniu znaków dla stringów w przypadku SQL Server, gdy jest wymagany </a:t>
            </a:r>
            <a:r>
              <a:rPr lang="pl-PL" dirty="0" err="1" smtClean="0"/>
              <a:t>Unicode</a:t>
            </a:r>
            <a:r>
              <a:rPr lang="pl-PL" dirty="0" smtClean="0"/>
              <a:t> używamy </a:t>
            </a:r>
            <a:r>
              <a:rPr lang="pl-PL" dirty="0" err="1" smtClean="0"/>
              <a:t>unicode</a:t>
            </a:r>
            <a:r>
              <a:rPr lang="pl-PL" dirty="0" smtClean="0"/>
              <a:t>, gdy inne – używamy ANSI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Ciąg znaków</a:t>
            </a: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531"/>
            <a:ext cx="8959130" cy="139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Która z metod jest najlepsza?</a:t>
            </a:r>
          </a:p>
          <a:p>
            <a:r>
              <a:rPr lang="pl-PL" dirty="0" smtClean="0"/>
              <a:t>1. Anonimowe – najbardziej uniwersalne i jasne</a:t>
            </a:r>
          </a:p>
          <a:p>
            <a:r>
              <a:rPr lang="pl-PL" dirty="0" smtClean="0"/>
              <a:t>2. Obiektowe – jest znany kontekst, porządek</a:t>
            </a:r>
          </a:p>
          <a:p>
            <a:r>
              <a:rPr lang="pl-PL" dirty="0" smtClean="0"/>
              <a:t>3. Lista obiektów – umożliwia przekazanie kilku parametrów na raz</a:t>
            </a:r>
          </a:p>
          <a:p>
            <a:r>
              <a:rPr lang="pl-PL" dirty="0" smtClean="0"/>
              <a:t>4. Ciąg znaków – dla lubiących </a:t>
            </a:r>
            <a:r>
              <a:rPr lang="pl-PL" dirty="0" err="1" smtClean="0"/>
              <a:t>oldschool</a:t>
            </a:r>
            <a:endParaRPr lang="pl-PL" dirty="0" smtClean="0"/>
          </a:p>
          <a:p>
            <a:r>
              <a:rPr lang="pl-PL" dirty="0" smtClean="0"/>
              <a:t>5. </a:t>
            </a:r>
            <a:r>
              <a:rPr lang="pl-PL" dirty="0" err="1" smtClean="0"/>
              <a:t>DynamicParameters</a:t>
            </a:r>
            <a:r>
              <a:rPr lang="pl-PL" dirty="0" smtClean="0"/>
              <a:t> – uniwersalna lecz mało czytelna metoda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80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1712</TotalTime>
  <Words>1204</Words>
  <Application>Microsoft Office PowerPoint</Application>
  <PresentationFormat>Pokaz na ekranie (4:3)</PresentationFormat>
  <Paragraphs>191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Metody przekazywania parametrów</vt:lpstr>
      <vt:lpstr>Parametry anonimowe</vt:lpstr>
      <vt:lpstr>Parametry anonimowe</vt:lpstr>
      <vt:lpstr>Parametry anonimowe w Dapper</vt:lpstr>
      <vt:lpstr>Parametry anonimowe w Dapper</vt:lpstr>
      <vt:lpstr>Parametry dynamiczne</vt:lpstr>
      <vt:lpstr>Parametry dynamiczne</vt:lpstr>
      <vt:lpstr>Parametry obiektowe</vt:lpstr>
      <vt:lpstr>Parametry obiektowe</vt:lpstr>
      <vt:lpstr>Lista obiektów</vt:lpstr>
      <vt:lpstr>Ciąg znaków</vt:lpstr>
      <vt:lpstr>Metody przekazywania parametrów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52</cp:revision>
  <dcterms:created xsi:type="dcterms:W3CDTF">2017-10-28T14:31:05Z</dcterms:created>
  <dcterms:modified xsi:type="dcterms:W3CDTF">2017-11-12T21:05:55Z</dcterms:modified>
</cp:coreProperties>
</file>