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8" r:id="rId22"/>
    <p:sldId id="277" r:id="rId23"/>
    <p:sldId id="279" r:id="rId24"/>
    <p:sldId id="280" r:id="rId25"/>
    <p:sldId id="257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Query(…).First()? 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Czas wykonania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3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Example_3”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nr </a:t>
            </a:r>
            <a:r>
              <a:rPr lang="pl-PL" dirty="0" smtClean="0"/>
              <a:t>3 </a:t>
            </a:r>
            <a:r>
              <a:rPr lang="pl-PL" dirty="0"/>
              <a:t>–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239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  <a:endParaRPr lang="pl-PL" dirty="0"/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QueryFirstOrDefault</a:t>
            </a:r>
            <a:r>
              <a:rPr lang="pl-PL" dirty="0" smtClean="0"/>
              <a:t> </a:t>
            </a:r>
            <a:r>
              <a:rPr lang="pl-PL" dirty="0"/>
              <a:t>zwróci </a:t>
            </a:r>
            <a:r>
              <a:rPr lang="pl-PL" dirty="0" smtClean="0"/>
              <a:t>wartość domyślną dla oczekiwanego typu</a:t>
            </a:r>
            <a:endParaRPr lang="pl-PL" dirty="0"/>
          </a:p>
          <a:p>
            <a:r>
              <a:rPr lang="pl-PL" dirty="0"/>
              <a:t>Przyjmowane parametry identycznie jak w przypadku Query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Metoda rozszerzająca interfejsu </a:t>
            </a:r>
            <a:r>
              <a:rPr lang="pl-PL" sz="3200" dirty="0" err="1"/>
              <a:t>IDbConnection</a:t>
            </a:r>
            <a:r>
              <a:rPr lang="pl-PL" sz="3200" dirty="0"/>
              <a:t> - </a:t>
            </a:r>
            <a:r>
              <a:rPr lang="pl-PL" sz="3200" dirty="0" err="1" smtClean="0"/>
              <a:t>QueryFirstOrDefault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8251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4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Example_4”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/>
              <a:t>Przykład nr 4</a:t>
            </a:r>
            <a:r>
              <a:rPr lang="pl-PL" sz="4000" dirty="0" smtClean="0"/>
              <a:t> </a:t>
            </a:r>
            <a:r>
              <a:rPr lang="pl-PL" sz="4000" dirty="0"/>
              <a:t>– </a:t>
            </a:r>
            <a:r>
              <a:rPr lang="pl-PL" sz="4000" dirty="0" err="1" smtClean="0"/>
              <a:t>QueryFirstOrDefault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183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988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5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Example_5”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5 -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7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QuerySingleOrDefault</a:t>
            </a:r>
            <a:r>
              <a:rPr lang="pl-PL" dirty="0" smtClean="0"/>
              <a:t> zwróci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smtClean="0"/>
              <a:t>QuerySingleOrDefault </a:t>
            </a:r>
            <a:r>
              <a:rPr lang="pl-PL" dirty="0" smtClean="0"/>
              <a:t>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QuerySingleOrDefault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6749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6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Example_6”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6 - </a:t>
            </a:r>
            <a:r>
              <a:rPr lang="pl-PL" dirty="0" err="1" smtClean="0"/>
              <a:t>QuerySingleOrDefault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0826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1501</TotalTime>
  <Words>805</Words>
  <Application>Microsoft Office PowerPoint</Application>
  <PresentationFormat>Pokaz na ekranie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Przykład nr 3 – QueryFirst</vt:lpstr>
      <vt:lpstr>Metoda rozszerzająca interfejsu IDbConnection - QueryFirstOrDefault</vt:lpstr>
      <vt:lpstr>Przykład nr 4 – QueryFirstOrDefault</vt:lpstr>
      <vt:lpstr>Metoda rozszerzająca interfejs IDbConnection - QuerySingle</vt:lpstr>
      <vt:lpstr>Przykład 5 - QuerySingle</vt:lpstr>
      <vt:lpstr>Metoda rozszerzająca interfejs IDbConnection - QuerySingleOrDefault</vt:lpstr>
      <vt:lpstr>Przykład 6 - QuerySingleOrDefault</vt:lpstr>
      <vt:lpstr>Słowo końcowe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Michał Gwóźdź</cp:lastModifiedBy>
  <cp:revision>35</cp:revision>
  <dcterms:created xsi:type="dcterms:W3CDTF">2017-10-28T14:31:05Z</dcterms:created>
  <dcterms:modified xsi:type="dcterms:W3CDTF">2017-11-05T19:57:36Z</dcterms:modified>
</cp:coreProperties>
</file>