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>
        <p:scale>
          <a:sx n="109" d="100"/>
          <a:sy n="109" d="100"/>
        </p:scale>
        <p:origin x="-54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02 :Ames housing price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Michelle | </a:t>
            </a:r>
            <a:r>
              <a:rPr lang="en-US" dirty="0" err="1" smtClean="0"/>
              <a:t>Abirami</a:t>
            </a:r>
            <a:r>
              <a:rPr lang="en-US" dirty="0" smtClean="0"/>
              <a:t> | Jerome </a:t>
            </a:r>
          </a:p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October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6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6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-8559"/>
          <a:stretch/>
        </p:blipFill>
        <p:spPr>
          <a:xfrm>
            <a:off x="235131" y="2521130"/>
            <a:ext cx="6135653" cy="2127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864" y="2084832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Ordinal Encoding (manually)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4984" y="2084832"/>
            <a:ext cx="587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Regression for handling </a:t>
            </a:r>
            <a:r>
              <a:rPr lang="en-US" smtClean="0"/>
              <a:t>missing values for ‘Lot Frontage’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84" y="2547256"/>
            <a:ext cx="6149455" cy="28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4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864" y="2084832"/>
            <a:ext cx="91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32550" y="208483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VIF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2495319"/>
            <a:ext cx="5472723" cy="3788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37" y="2513025"/>
            <a:ext cx="6402754" cy="133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Which Housing </a:t>
            </a:r>
            <a:r>
              <a:rPr lang="en-US" dirty="0"/>
              <a:t>F</a:t>
            </a:r>
            <a:r>
              <a:rPr lang="en-US" dirty="0" smtClean="0"/>
              <a:t>eatures are Good Indicators of Housing </a:t>
            </a:r>
            <a:r>
              <a:rPr lang="en-US" dirty="0"/>
              <a:t>P</a:t>
            </a:r>
            <a:r>
              <a:rPr lang="en-US" dirty="0" smtClean="0"/>
              <a:t>rice?</a:t>
            </a:r>
          </a:p>
          <a:p>
            <a:r>
              <a:rPr lang="en-US" dirty="0"/>
              <a:t>2</a:t>
            </a:r>
            <a:r>
              <a:rPr lang="en-US" dirty="0" smtClean="0"/>
              <a:t>. Cleaning Process</a:t>
            </a:r>
          </a:p>
          <a:p>
            <a:r>
              <a:rPr lang="en-US" dirty="0"/>
              <a:t>3</a:t>
            </a:r>
            <a:r>
              <a:rPr lang="en-US" dirty="0" smtClean="0"/>
              <a:t>. Imputation of Missing Values</a:t>
            </a:r>
          </a:p>
          <a:p>
            <a:r>
              <a:rPr lang="en-US" dirty="0"/>
              <a:t>4</a:t>
            </a:r>
            <a:r>
              <a:rPr lang="en-US" dirty="0" smtClean="0"/>
              <a:t>. Statistical Inference</a:t>
            </a:r>
          </a:p>
          <a:p>
            <a:r>
              <a:rPr lang="en-US" dirty="0"/>
              <a:t>5</a:t>
            </a:r>
            <a:r>
              <a:rPr lang="en-US" dirty="0" smtClean="0"/>
              <a:t>. Feature Selection (</a:t>
            </a:r>
            <a:r>
              <a:rPr lang="en-US" dirty="0" err="1"/>
              <a:t>Collinearity</a:t>
            </a:r>
            <a:r>
              <a:rPr lang="en-US" dirty="0"/>
              <a:t> </a:t>
            </a:r>
            <a:r>
              <a:rPr lang="en-US" dirty="0" smtClean="0"/>
              <a:t>Test)</a:t>
            </a:r>
          </a:p>
          <a:p>
            <a:r>
              <a:rPr lang="en-US" dirty="0"/>
              <a:t>6</a:t>
            </a:r>
            <a:r>
              <a:rPr lang="en-US" dirty="0" smtClean="0"/>
              <a:t>. Modeling + Further Tweaks</a:t>
            </a:r>
          </a:p>
          <a:p>
            <a:r>
              <a:rPr lang="en-US" dirty="0"/>
              <a:t>7</a:t>
            </a:r>
            <a:r>
              <a:rPr lang="en-US" dirty="0" smtClean="0"/>
              <a:t>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6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Housing Features are Good Indicators of Housing Price?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1" b="218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726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" b="38"/>
          <a:stretch/>
        </p:blipFill>
        <p:spPr>
          <a:xfrm>
            <a:off x="1024128" y="2126837"/>
            <a:ext cx="4205442" cy="409405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00385" y="1961886"/>
            <a:ext cx="5098092" cy="288725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Cleaned column names for quicker manipulation of data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Created function to explore outliers while getting better overview of each feature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Checked for missing values</a:t>
            </a:r>
          </a:p>
          <a:p>
            <a:pPr>
              <a:buFont typeface="Arial" charset="0"/>
              <a:buChar char="•"/>
            </a:pPr>
            <a:r>
              <a:rPr lang="en-US" dirty="0"/>
              <a:t> Manually imputed ordinal values with numerical values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OF MISSING VALUES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5261" y="1883665"/>
            <a:ext cx="6725070" cy="239572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 Replaced values with either median, mean, zero value or NA (depending on original data type of feature</a:t>
            </a:r>
            <a:r>
              <a:rPr lang="en-US" dirty="0" smtClean="0"/>
              <a:t>) 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Applied linear regression to impute values with vast amount of missing values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 smtClean="0"/>
              <a:t>Lot Frontage </a:t>
            </a:r>
            <a:br>
              <a:rPr lang="en-US" i="1" dirty="0" smtClean="0"/>
            </a:br>
            <a:r>
              <a:rPr lang="en-US" sz="1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(found features highly correlated to Lot Frontage and used it’s existing values to predict missing values)</a:t>
            </a:r>
            <a:endParaRPr lang="en-US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3833130"/>
            <a:ext cx="10428514" cy="29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pic>
        <p:nvPicPr>
          <p:cNvPr id="4" name="Content Placeholder 5" descr="Screenshot 2019-10-11 at 5.28.4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"/>
          <a:stretch/>
        </p:blipFill>
        <p:spPr>
          <a:xfrm>
            <a:off x="8078195" y="1838494"/>
            <a:ext cx="3579281" cy="490873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13089" y="2356217"/>
            <a:ext cx="5862922" cy="288725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b="1" dirty="0"/>
              <a:t>Statistical Inference Tests: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Categorical Variables: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Difference in Variance measure by ANOVA against </a:t>
            </a:r>
            <a:r>
              <a:rPr lang="en-US" dirty="0" err="1"/>
              <a:t>saleprice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Continuous Variables: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Correlation matched with </a:t>
            </a:r>
            <a:r>
              <a:rPr lang="en-US" dirty="0" err="1"/>
              <a:t>saleprice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78195" y="1070112"/>
            <a:ext cx="4020020" cy="76838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of Continuous Variable </a:t>
            </a:r>
            <a:br>
              <a:rPr lang="en-US" dirty="0" smtClean="0"/>
            </a:br>
            <a:r>
              <a:rPr lang="en-US" dirty="0" smtClean="0"/>
              <a:t>in Correlation to Sale Price</a:t>
            </a:r>
          </a:p>
        </p:txBody>
      </p:sp>
    </p:spTree>
    <p:extLst>
      <p:ext uri="{BB962C8B-B14F-4D97-AF65-F5344CB8AC3E}">
        <p14:creationId xmlns:p14="http://schemas.microsoft.com/office/powerpoint/2010/main" val="84484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Picture 3" descr="Screenshot 2019-10-11 at 9.2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308" y="3138932"/>
            <a:ext cx="4114429" cy="354381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47617" y="3516820"/>
            <a:ext cx="5098092" cy="1102677"/>
          </a:xfrm>
        </p:spPr>
        <p:txBody>
          <a:bodyPr>
            <a:normAutofit lnSpcReduction="10000"/>
          </a:bodyPr>
          <a:lstStyle/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Most collinear variables are removed using variance inflation </a:t>
            </a:r>
            <a:r>
              <a:rPr lang="en-US" dirty="0" smtClean="0"/>
              <a:t>factor</a:t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a VIF of 5 or more is taken out, with the exception of a highly correlated value (&gt;0.8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Picture 4" descr="Screenshot 2019-10-11 at 11.11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56" y="2084832"/>
            <a:ext cx="3238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4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46" y="1335023"/>
            <a:ext cx="8522677" cy="397724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4114832"/>
            <a:ext cx="5862922" cy="288725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b="1" dirty="0"/>
              <a:t>Statistical Inference Tests: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Categorical Variables: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Difference in Variance measure by ANOVA against </a:t>
            </a:r>
            <a:r>
              <a:rPr lang="en-US" dirty="0" err="1"/>
              <a:t>saleprice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Continuous Variables: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Correlation matched with </a:t>
            </a:r>
            <a:r>
              <a:rPr lang="en-US" dirty="0" err="1"/>
              <a:t>saleprice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3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105</TotalTime>
  <Words>243</Words>
  <Application>Microsoft Macintosh PowerPoint</Application>
  <PresentationFormat>Custom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Project 02 :Ames housing price predictions</vt:lpstr>
      <vt:lpstr>Table of contents</vt:lpstr>
      <vt:lpstr>Which Housing Features are Good Indicators of Housing Price?</vt:lpstr>
      <vt:lpstr>CLEANING PROCESS</vt:lpstr>
      <vt:lpstr>IMPUTATION OF MISSING VALUES</vt:lpstr>
      <vt:lpstr>STATISTICAL INFERENCE</vt:lpstr>
      <vt:lpstr>FEATURE SELECTION</vt:lpstr>
      <vt:lpstr>MODELING</vt:lpstr>
      <vt:lpstr>CONCLUSION</vt:lpstr>
      <vt:lpstr>Thank you</vt:lpstr>
      <vt:lpstr>Code snippets</vt:lpstr>
      <vt:lpstr>Code snippets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price predictions</dc:title>
  <dc:creator>Jerome Chua</dc:creator>
  <cp:lastModifiedBy>Zhong Liang Ong</cp:lastModifiedBy>
  <cp:revision>39</cp:revision>
  <dcterms:created xsi:type="dcterms:W3CDTF">2019-10-11T02:11:42Z</dcterms:created>
  <dcterms:modified xsi:type="dcterms:W3CDTF">2019-10-11T04:14:03Z</dcterms:modified>
</cp:coreProperties>
</file>