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3250-E70F-7140-9662-FD57A9D00EF8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D4BD-5CA1-0448-B0D0-26506756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8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3250-E70F-7140-9662-FD57A9D00EF8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D4BD-5CA1-0448-B0D0-26506756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1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3250-E70F-7140-9662-FD57A9D00EF8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D4BD-5CA1-0448-B0D0-26506756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2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3250-E70F-7140-9662-FD57A9D00EF8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D4BD-5CA1-0448-B0D0-26506756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1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3250-E70F-7140-9662-FD57A9D00EF8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D4BD-5CA1-0448-B0D0-26506756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3250-E70F-7140-9662-FD57A9D00EF8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D4BD-5CA1-0448-B0D0-26506756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3250-E70F-7140-9662-FD57A9D00EF8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D4BD-5CA1-0448-B0D0-26506756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3250-E70F-7140-9662-FD57A9D00EF8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D4BD-5CA1-0448-B0D0-26506756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3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3250-E70F-7140-9662-FD57A9D00EF8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D4BD-5CA1-0448-B0D0-26506756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3250-E70F-7140-9662-FD57A9D00EF8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D4BD-5CA1-0448-B0D0-26506756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3250-E70F-7140-9662-FD57A9D00EF8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D4BD-5CA1-0448-B0D0-26506756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3250-E70F-7140-9662-FD57A9D00EF8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5D4BD-5CA1-0448-B0D0-26506756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5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features support housing price in Ames?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Michelle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Dropped Columns that had less than 60% of the data:</a:t>
            </a:r>
          </a:p>
          <a:p>
            <a:pPr lvl="1"/>
            <a:r>
              <a:rPr lang="en-US" dirty="0" smtClean="0"/>
              <a:t>Alley</a:t>
            </a:r>
          </a:p>
          <a:p>
            <a:pPr lvl="1"/>
            <a:r>
              <a:rPr lang="en-US" dirty="0" smtClean="0"/>
              <a:t>Fence</a:t>
            </a:r>
          </a:p>
          <a:p>
            <a:pPr lvl="1"/>
            <a:r>
              <a:rPr lang="en-US" dirty="0" err="1" smtClean="0"/>
              <a:t>Misc</a:t>
            </a:r>
            <a:r>
              <a:rPr lang="en-US" dirty="0" smtClean="0"/>
              <a:t> Features</a:t>
            </a:r>
          </a:p>
          <a:p>
            <a:pPr lvl="1"/>
            <a:r>
              <a:rPr lang="en-US" dirty="0" smtClean="0"/>
              <a:t>Fireplace </a:t>
            </a:r>
            <a:r>
              <a:rPr lang="en-US" dirty="0" err="1" smtClean="0"/>
              <a:t>Qu</a:t>
            </a:r>
            <a:endParaRPr lang="en-US" dirty="0"/>
          </a:p>
          <a:p>
            <a:r>
              <a:rPr lang="en-US" dirty="0" smtClean="0"/>
              <a:t>PID was let out as it was a secondary ID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2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Imputation of Missing Data</a:t>
            </a:r>
          </a:p>
          <a:p>
            <a:pPr lvl="1"/>
            <a:r>
              <a:rPr lang="en-US" dirty="0" smtClean="0"/>
              <a:t>Continuous variables:</a:t>
            </a:r>
          </a:p>
          <a:p>
            <a:pPr lvl="2"/>
            <a:r>
              <a:rPr lang="en-US" dirty="0" smtClean="0"/>
              <a:t>Opted for replaced with mean, unless the distribution is not normal </a:t>
            </a:r>
            <a:r>
              <a:rPr lang="mr-IN" dirty="0" smtClean="0"/>
              <a:t>–</a:t>
            </a:r>
            <a:r>
              <a:rPr lang="en-US" dirty="0" smtClean="0"/>
              <a:t> Shapiro </a:t>
            </a:r>
            <a:r>
              <a:rPr lang="en-US" dirty="0" err="1" smtClean="0"/>
              <a:t>Wilks</a:t>
            </a:r>
            <a:r>
              <a:rPr lang="en-US" dirty="0" smtClean="0"/>
              <a:t> test</a:t>
            </a:r>
          </a:p>
          <a:p>
            <a:pPr lvl="2"/>
            <a:r>
              <a:rPr lang="en-US" dirty="0" smtClean="0"/>
              <a:t>Those that do not fit normal distribution are replaced with median	</a:t>
            </a:r>
          </a:p>
          <a:p>
            <a:pPr lvl="1"/>
            <a:r>
              <a:rPr lang="en-US" dirty="0" smtClean="0"/>
              <a:t>Categorical Variables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eplaced with Mode</a:t>
            </a:r>
            <a:endParaRPr lang="en-US" dirty="0"/>
          </a:p>
          <a:p>
            <a:pPr lvl="1"/>
            <a:r>
              <a:rPr lang="en-US" dirty="0" smtClean="0"/>
              <a:t>Reason </a:t>
            </a:r>
            <a:r>
              <a:rPr lang="mr-IN" dirty="0" smtClean="0"/>
              <a:t>–</a:t>
            </a:r>
            <a:r>
              <a:rPr lang="en-US" dirty="0" smtClean="0"/>
              <a:t> retained its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4691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Screenshot 2019-10-11 at 5.28.4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6"/>
          <a:stretch/>
        </p:blipFill>
        <p:spPr>
          <a:xfrm>
            <a:off x="457200" y="693738"/>
            <a:ext cx="4371760" cy="5995565"/>
          </a:xfrm>
        </p:spPr>
      </p:pic>
      <p:pic>
        <p:nvPicPr>
          <p:cNvPr id="8" name="Picture 7" descr="Screenshot 2019-10-11 at 9.18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7632700" cy="41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53834" y="2882204"/>
            <a:ext cx="364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Statistical Inference Tests: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Categorical Variables: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Difference in Variance measure by ANOVA against </a:t>
            </a:r>
            <a:r>
              <a:rPr lang="en-US" dirty="0" err="1" smtClean="0"/>
              <a:t>saleprice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Continuous Variables: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Correlation matched with </a:t>
            </a:r>
            <a:r>
              <a:rPr lang="en-US" dirty="0" err="1" smtClean="0"/>
              <a:t>saleprice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49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Screenshot 2019-10-11 at 10.07.16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r="1618"/>
          <a:stretch/>
        </p:blipFill>
        <p:spPr>
          <a:xfrm>
            <a:off x="0" y="1520616"/>
            <a:ext cx="9015292" cy="3910591"/>
          </a:xfrm>
        </p:spPr>
      </p:pic>
    </p:spTree>
    <p:extLst>
      <p:ext uri="{BB962C8B-B14F-4D97-AF65-F5344CB8AC3E}">
        <p14:creationId xmlns:p14="http://schemas.microsoft.com/office/powerpoint/2010/main" val="135980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0064"/>
            <a:ext cx="8229600" cy="1143000"/>
          </a:xfrm>
        </p:spPr>
        <p:txBody>
          <a:bodyPr/>
          <a:lstStyle/>
          <a:p>
            <a:r>
              <a:rPr lang="en-US" dirty="0" err="1" smtClean="0"/>
              <a:t>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2518"/>
            <a:ext cx="8229600" cy="3242799"/>
          </a:xfrm>
        </p:spPr>
        <p:txBody>
          <a:bodyPr/>
          <a:lstStyle/>
          <a:p>
            <a:r>
              <a:rPr lang="en-US" dirty="0" smtClean="0"/>
              <a:t>Most collinear variables are removed using variance inflation factor</a:t>
            </a:r>
          </a:p>
          <a:p>
            <a:pPr lvl="1"/>
            <a:r>
              <a:rPr lang="en-US" dirty="0" smtClean="0"/>
              <a:t>Variables with a VIF of 5 or more is taken out, with the exception of a highly correlated value (&gt;0.8)</a:t>
            </a:r>
            <a:endParaRPr lang="en-US" dirty="0"/>
          </a:p>
        </p:txBody>
      </p:sp>
      <p:pic>
        <p:nvPicPr>
          <p:cNvPr id="5" name="Picture 4" descr="Screenshot 2019-10-11 at 8.0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85" y="1071178"/>
            <a:ext cx="9144000" cy="939668"/>
          </a:xfrm>
          <a:prstGeom prst="rect">
            <a:avLst/>
          </a:prstGeom>
        </p:spPr>
      </p:pic>
      <p:pic>
        <p:nvPicPr>
          <p:cNvPr id="6" name="Picture 5" descr="Screenshot 2019-10-11 at 9.22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9" y="4207491"/>
            <a:ext cx="2781393" cy="2395652"/>
          </a:xfrm>
          <a:prstGeom prst="rect">
            <a:avLst/>
          </a:prstGeom>
        </p:spPr>
      </p:pic>
      <p:pic>
        <p:nvPicPr>
          <p:cNvPr id="7" name="Picture 6" descr="Screenshot 2019-10-11 at 11.11.4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89" y="4796567"/>
            <a:ext cx="3238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Regression</a:t>
            </a:r>
            <a:endParaRPr lang="en-US" dirty="0"/>
          </a:p>
        </p:txBody>
      </p:sp>
      <p:pic>
        <p:nvPicPr>
          <p:cNvPr id="7" name="Content Placeholder 6" descr="Screenshot 2019-10-11 at 11.23.0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" b="10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441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Overall quality, </a:t>
            </a:r>
            <a:r>
              <a:rPr lang="en-US" dirty="0" err="1" smtClean="0"/>
              <a:t>masonary</a:t>
            </a:r>
            <a:r>
              <a:rPr lang="en-US" dirty="0" smtClean="0"/>
              <a:t> area, pool area, no of fireplaces, ground living area,  screen porch, lot area, basement full baths, total basement </a:t>
            </a:r>
            <a:r>
              <a:rPr lang="en-US" dirty="0" err="1" smtClean="0"/>
              <a:t>sqft</a:t>
            </a:r>
            <a:r>
              <a:rPr lang="en-US" dirty="0" smtClean="0"/>
              <a:t>, garage area, year built, exterior quality, heating quality, basement quality, kitchen q</a:t>
            </a:r>
            <a:r>
              <a:rPr lang="en-US" dirty="0" smtClean="0"/>
              <a:t>uality</a:t>
            </a:r>
            <a:r>
              <a:rPr lang="en-US" dirty="0" smtClean="0"/>
              <a:t>, </a:t>
            </a:r>
            <a:r>
              <a:rPr lang="en-US" dirty="0" err="1" smtClean="0"/>
              <a:t>masonary</a:t>
            </a:r>
            <a:r>
              <a:rPr lang="en-US" dirty="0" smtClean="0"/>
              <a:t> type,  lot shape are all feature that contribute to sale price of </a:t>
            </a:r>
            <a:r>
              <a:rPr lang="en-US" smtClean="0"/>
              <a:t>the house.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1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202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What features support housing price in Ames?</vt:lpstr>
      <vt:lpstr>Data Cleaning</vt:lpstr>
      <vt:lpstr>Data Cleaning</vt:lpstr>
      <vt:lpstr>PowerPoint Presentation</vt:lpstr>
      <vt:lpstr>PowerPoint Presentation</vt:lpstr>
      <vt:lpstr>Collinearity</vt:lpstr>
      <vt:lpstr>Lasso Regression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features support housing price in Ames?</dc:title>
  <dc:creator>Zhong Liang Ong</dc:creator>
  <cp:lastModifiedBy>Zhong Liang Ong</cp:lastModifiedBy>
  <cp:revision>9</cp:revision>
  <dcterms:created xsi:type="dcterms:W3CDTF">2019-10-11T00:11:31Z</dcterms:created>
  <dcterms:modified xsi:type="dcterms:W3CDTF">2019-10-11T04:13:23Z</dcterms:modified>
</cp:coreProperties>
</file>