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Accurately Providing a Place for Advice on </a:t>
            </a:r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19-10-25 at 2.23.3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-1" b="-110031"/>
          <a:stretch/>
        </p:blipFill>
        <p:spPr/>
      </p:pic>
    </p:spTree>
    <p:extLst>
      <p:ext uri="{BB962C8B-B14F-4D97-AF65-F5344CB8AC3E}">
        <p14:creationId xmlns:p14="http://schemas.microsoft.com/office/powerpoint/2010/main" val="133620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spend most of our time on the internet, and yet we are getting more lonely</a:t>
            </a:r>
          </a:p>
          <a:p>
            <a:r>
              <a:rPr lang="en-US" dirty="0" smtClean="0"/>
              <a:t>More and more people are seeking advice on message boards</a:t>
            </a:r>
          </a:p>
          <a:p>
            <a:r>
              <a:rPr lang="en-US" dirty="0" smtClean="0"/>
              <a:t>We want to provide a classifier that is able to accurately classify whether a post might be more suited for r/JUSTNOMIL or 	r/relationships</a:t>
            </a:r>
          </a:p>
          <a:p>
            <a:r>
              <a:rPr lang="en-US" dirty="0" smtClean="0"/>
              <a:t>This is important as some of the advice is needed urgently</a:t>
            </a:r>
          </a:p>
          <a:p>
            <a:r>
              <a:rPr lang="en-US" dirty="0" smtClean="0"/>
              <a:t>It is important to ask people who know best for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4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19-10-24 at 1.50.0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1838"/>
          <a:stretch/>
        </p:blipFill>
        <p:spPr>
          <a:xfrm>
            <a:off x="457200" y="27310"/>
            <a:ext cx="8229600" cy="4525963"/>
          </a:xfrm>
        </p:spPr>
      </p:pic>
      <p:pic>
        <p:nvPicPr>
          <p:cNvPr id="5" name="Picture 4" descr="Screenshot 2019-10-24 at 1.55.3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873" r="460"/>
          <a:stretch/>
        </p:blipFill>
        <p:spPr>
          <a:xfrm>
            <a:off x="457200" y="2025932"/>
            <a:ext cx="8229600" cy="46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9-10-24 at 2.53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8" b="4528"/>
          <a:stretch>
            <a:fillRect/>
          </a:stretch>
        </p:blipFill>
        <p:spPr>
          <a:xfrm>
            <a:off x="457200" y="-40965"/>
            <a:ext cx="8229600" cy="4525963"/>
          </a:xfrm>
        </p:spPr>
      </p:pic>
      <p:pic>
        <p:nvPicPr>
          <p:cNvPr id="5" name="Picture 4" descr="Screenshot 2019-10-24 at 2.52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61838"/>
            <a:ext cx="8119415" cy="4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 to scrape the recent 1000 posts on r/JUSTNOMIL and r/relationships</a:t>
            </a:r>
          </a:p>
          <a:p>
            <a:r>
              <a:rPr lang="en-US" dirty="0" smtClean="0"/>
              <a:t>Posts exported out into CSV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Picture 3" descr="jnm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705"/>
            <a:ext cx="9144000" cy="5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3" name="Picture 2" descr="rships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801"/>
            <a:ext cx="9144000" cy="5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8" name="Picture 7" descr="Screenshot 2019-10-25 at 3.1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81"/>
            <a:ext cx="9144000" cy="2836506"/>
          </a:xfrm>
          <a:prstGeom prst="rect">
            <a:avLst/>
          </a:prstGeom>
        </p:spPr>
      </p:pic>
      <p:pic>
        <p:nvPicPr>
          <p:cNvPr id="9" name="Picture 8" descr="Screenshot 2019-10-25 at 3.14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487"/>
            <a:ext cx="9144000" cy="28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19-10-25 at 3.12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b="-1985"/>
          <a:stretch/>
        </p:blipFill>
        <p:spPr>
          <a:xfrm>
            <a:off x="541095" y="561384"/>
            <a:ext cx="8229600" cy="5733365"/>
          </a:xfrm>
        </p:spPr>
      </p:pic>
    </p:spTree>
    <p:extLst>
      <p:ext uri="{BB962C8B-B14F-4D97-AF65-F5344CB8AC3E}">
        <p14:creationId xmlns:p14="http://schemas.microsoft.com/office/powerpoint/2010/main" val="47954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94</Words>
  <Application>Microsoft Macintosh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Accurately Providing a Place for Advice on Reddit</vt:lpstr>
      <vt:lpstr>Problem Statement</vt:lpstr>
      <vt:lpstr>PowerPoint Presentation</vt:lpstr>
      <vt:lpstr>PowerPoint Presentation</vt:lpstr>
      <vt:lpstr>Data Gathering and Cleaning</vt:lpstr>
      <vt:lpstr>Data Exploration</vt:lpstr>
      <vt:lpstr>Data Exploration</vt:lpstr>
      <vt:lpstr>Data Cleaning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Accurately Providing a Place for Advice on Reddit</dc:title>
  <dc:creator>Zhong Liang Ong</dc:creator>
  <cp:lastModifiedBy>Zhong Liang Ong</cp:lastModifiedBy>
  <cp:revision>5</cp:revision>
  <dcterms:created xsi:type="dcterms:W3CDTF">2019-10-23T17:33:10Z</dcterms:created>
  <dcterms:modified xsi:type="dcterms:W3CDTF">2019-10-24T19:21:03Z</dcterms:modified>
</cp:coreProperties>
</file>