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C487"/>
    <a:srgbClr val="D9B087"/>
    <a:srgbClr val="D3AB84"/>
    <a:srgbClr val="FD8487"/>
    <a:srgbClr val="FC8386"/>
    <a:srgbClr val="C7A1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6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CD3B-650D-114A-87E3-35E2935DFD0A}" type="datetimeFigureOut">
              <a:rPr lang="en-US" smtClean="0"/>
              <a:t>24/10/19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DABD6-11BB-1E4E-8BCA-C6A213EDC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9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CD3B-650D-114A-87E3-35E2935DFD0A}" type="datetimeFigureOut">
              <a:rPr lang="en-US" smtClean="0"/>
              <a:t>24/10/19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DABD6-11BB-1E4E-8BCA-C6A213EDC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04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CD3B-650D-114A-87E3-35E2935DFD0A}" type="datetimeFigureOut">
              <a:rPr lang="en-US" smtClean="0"/>
              <a:t>24/10/19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DABD6-11BB-1E4E-8BCA-C6A213EDC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4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CD3B-650D-114A-87E3-35E2935DFD0A}" type="datetimeFigureOut">
              <a:rPr lang="en-US" smtClean="0"/>
              <a:t>24/10/19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DABD6-11BB-1E4E-8BCA-C6A213EDC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6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CD3B-650D-114A-87E3-35E2935DFD0A}" type="datetimeFigureOut">
              <a:rPr lang="en-US" smtClean="0"/>
              <a:t>24/10/19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DABD6-11BB-1E4E-8BCA-C6A213EDC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70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CD3B-650D-114A-87E3-35E2935DFD0A}" type="datetimeFigureOut">
              <a:rPr lang="en-US" smtClean="0"/>
              <a:t>24/10/19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DABD6-11BB-1E4E-8BCA-C6A213EDC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5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CD3B-650D-114A-87E3-35E2935DFD0A}" type="datetimeFigureOut">
              <a:rPr lang="en-US" smtClean="0"/>
              <a:t>24/10/19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DABD6-11BB-1E4E-8BCA-C6A213EDC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0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CD3B-650D-114A-87E3-35E2935DFD0A}" type="datetimeFigureOut">
              <a:rPr lang="en-US" smtClean="0"/>
              <a:t>24/10/19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DABD6-11BB-1E4E-8BCA-C6A213EDC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9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CD3B-650D-114A-87E3-35E2935DFD0A}" type="datetimeFigureOut">
              <a:rPr lang="en-US" smtClean="0"/>
              <a:t>24/10/19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DABD6-11BB-1E4E-8BCA-C6A213EDC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8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CD3B-650D-114A-87E3-35E2935DFD0A}" type="datetimeFigureOut">
              <a:rPr lang="en-US" smtClean="0"/>
              <a:t>24/10/19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DABD6-11BB-1E4E-8BCA-C6A213EDC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1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CD3B-650D-114A-87E3-35E2935DFD0A}" type="datetimeFigureOut">
              <a:rPr lang="en-US" smtClean="0"/>
              <a:t>24/10/19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DABD6-11BB-1E4E-8BCA-C6A213EDC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44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3CD3B-650D-114A-87E3-35E2935DFD0A}" type="datetimeFigureOut">
              <a:rPr lang="en-US" smtClean="0"/>
              <a:t>24/10/19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DABD6-11BB-1E4E-8BCA-C6A213EDC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Accurately Providing a Place for Advice on </a:t>
            </a:r>
            <a:r>
              <a:rPr lang="en-US" dirty="0" err="1" smtClean="0"/>
              <a:t>Reddit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Michelle 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740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and Conclusion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073769"/>
            <a:ext cx="69301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Logistic Regression seems to be less accurate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Models with TF-IDF </a:t>
            </a:r>
            <a:r>
              <a:rPr lang="en-US" dirty="0" err="1" smtClean="0"/>
              <a:t>Vectorizer</a:t>
            </a:r>
            <a:r>
              <a:rPr lang="en-US" dirty="0" smtClean="0"/>
              <a:t> tend to have less wrong classifications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r>
              <a:rPr lang="en-US" dirty="0" smtClean="0"/>
              <a:t>If it </a:t>
            </a:r>
            <a:r>
              <a:rPr lang="en-US" dirty="0"/>
              <a:t>is </a:t>
            </a:r>
            <a:r>
              <a:rPr lang="en-US" dirty="0" smtClean="0"/>
              <a:t>possible, we can </a:t>
            </a:r>
            <a:r>
              <a:rPr lang="en-US" dirty="0"/>
              <a:t>explore the following courses of action:</a:t>
            </a:r>
          </a:p>
          <a:p>
            <a:r>
              <a:rPr lang="en-US" dirty="0"/>
              <a:t>- introducing </a:t>
            </a:r>
            <a:r>
              <a:rPr lang="en-US" dirty="0" err="1"/>
              <a:t>regularisation</a:t>
            </a:r>
            <a:r>
              <a:rPr lang="en-US" dirty="0"/>
              <a:t> to the logistic regression model</a:t>
            </a:r>
          </a:p>
          <a:p>
            <a:r>
              <a:rPr lang="en-US" dirty="0"/>
              <a:t>- try decision trees instead</a:t>
            </a:r>
          </a:p>
          <a:p>
            <a:r>
              <a:rPr lang="en-US" dirty="0"/>
              <a:t>- develop tool further to decide on danger level of poster. </a:t>
            </a:r>
          </a:p>
        </p:txBody>
      </p:sp>
      <p:pic>
        <p:nvPicPr>
          <p:cNvPr id="7" name="Picture 6" descr="Screenshot 2019-10-25 at 8.59.3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8183971" cy="233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07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860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spend most of our time on the internet, and yet we are getting more lonely</a:t>
            </a:r>
          </a:p>
          <a:p>
            <a:r>
              <a:rPr lang="en-US" dirty="0" smtClean="0"/>
              <a:t>More and more people are seeking advice on message boards</a:t>
            </a:r>
          </a:p>
          <a:p>
            <a:r>
              <a:rPr lang="en-US" dirty="0" smtClean="0"/>
              <a:t>We want to provide a classifier that is able to accurately classify whether a post might be more suited for r/JUSTNOMIL or 	r/relationships</a:t>
            </a:r>
          </a:p>
          <a:p>
            <a:r>
              <a:rPr lang="en-US" dirty="0" smtClean="0"/>
              <a:t>This is important as some of the advice is needed urgently</a:t>
            </a:r>
          </a:p>
          <a:p>
            <a:r>
              <a:rPr lang="en-US" dirty="0" smtClean="0"/>
              <a:t>It is important to ask people who know best for advice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140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2019-10-24 at 1.50.09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5" r="1838"/>
          <a:stretch/>
        </p:blipFill>
        <p:spPr>
          <a:xfrm>
            <a:off x="457200" y="27310"/>
            <a:ext cx="8229600" cy="4525963"/>
          </a:xfrm>
        </p:spPr>
      </p:pic>
      <p:pic>
        <p:nvPicPr>
          <p:cNvPr id="5" name="Picture 4" descr="Screenshot 2019-10-24 at 1.55.35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4" t="6873" r="460"/>
          <a:stretch/>
        </p:blipFill>
        <p:spPr>
          <a:xfrm>
            <a:off x="457200" y="2025932"/>
            <a:ext cx="8229600" cy="462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72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2019-10-24 at 2.53.25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8" b="4528"/>
          <a:stretch>
            <a:fillRect/>
          </a:stretch>
        </p:blipFill>
        <p:spPr>
          <a:xfrm>
            <a:off x="457200" y="-40965"/>
            <a:ext cx="8229600" cy="4525963"/>
          </a:xfrm>
        </p:spPr>
      </p:pic>
      <p:pic>
        <p:nvPicPr>
          <p:cNvPr id="5" name="Picture 4" descr="Screenshot 2019-10-24 at 2.52.5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061838"/>
            <a:ext cx="8119415" cy="451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25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Gathering and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Beautiful Soup to scrape the recent 1000 posts on r/JUSTNOMIL and r/relationships</a:t>
            </a:r>
          </a:p>
          <a:p>
            <a:r>
              <a:rPr lang="en-US" dirty="0" smtClean="0"/>
              <a:t>Posts exported out into CSV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695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pic>
        <p:nvPicPr>
          <p:cNvPr id="4" name="Picture 3" descr="jnmh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4705"/>
            <a:ext cx="9144000" cy="513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8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pic>
        <p:nvPicPr>
          <p:cNvPr id="3" name="Picture 2" descr="rshipsh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8801"/>
            <a:ext cx="9144000" cy="513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288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pic>
        <p:nvPicPr>
          <p:cNvPr id="8" name="Picture 7" descr="Screenshot 2019-10-25 at 3.14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0981"/>
            <a:ext cx="9144000" cy="2836506"/>
          </a:xfrm>
          <a:prstGeom prst="rect">
            <a:avLst/>
          </a:prstGeom>
        </p:spPr>
      </p:pic>
      <p:pic>
        <p:nvPicPr>
          <p:cNvPr id="9" name="Picture 8" descr="Screenshot 2019-10-25 at 3.14.1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7487"/>
            <a:ext cx="9144000" cy="281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04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2019-10-25 at 3.12.51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37" b="-1985"/>
          <a:stretch/>
        </p:blipFill>
        <p:spPr>
          <a:xfrm>
            <a:off x="457200" y="383875"/>
            <a:ext cx="8229600" cy="5733365"/>
          </a:xfrm>
        </p:spPr>
      </p:pic>
      <p:sp>
        <p:nvSpPr>
          <p:cNvPr id="6" name="Round Same Side Corner Rectangle 5"/>
          <p:cNvSpPr/>
          <p:nvPr/>
        </p:nvSpPr>
        <p:spPr>
          <a:xfrm>
            <a:off x="4167074" y="3194613"/>
            <a:ext cx="248041" cy="228186"/>
          </a:xfrm>
          <a:prstGeom prst="round2SameRect">
            <a:avLst/>
          </a:prstGeom>
          <a:solidFill>
            <a:srgbClr val="D9B08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>
            <a:off x="2037504" y="3232920"/>
            <a:ext cx="248041" cy="228186"/>
          </a:xfrm>
          <a:prstGeom prst="round2SameRect">
            <a:avLst/>
          </a:prstGeom>
          <a:solidFill>
            <a:srgbClr val="FC8386"/>
          </a:solidFill>
          <a:ln>
            <a:solidFill>
              <a:srgbClr val="FD848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58344" y="2000931"/>
            <a:ext cx="18981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'dh', 'mom', 'family', 'mother', 'husband', 'baby', 'house', 'kid', 'son', 'child', '</a:t>
            </a:r>
            <a:r>
              <a:rPr lang="en-US" dirty="0" err="1"/>
              <a:t>sil</a:t>
            </a:r>
            <a:r>
              <a:rPr lang="en-US" dirty="0"/>
              <a:t>', 'need', 'well', 'come', 'wedding', 'week', 'daughter', 'could', 'home', 'call', 'parent', 'first'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50456" y="144022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9" name="Round Same Side Corner Rectangle 8"/>
          <p:cNvSpPr/>
          <p:nvPr/>
        </p:nvSpPr>
        <p:spPr>
          <a:xfrm>
            <a:off x="6274031" y="3211700"/>
            <a:ext cx="248041" cy="228186"/>
          </a:xfrm>
          <a:prstGeom prst="round2SameRect">
            <a:avLst/>
          </a:prstGeom>
          <a:solidFill>
            <a:srgbClr val="89C48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18525" y="2082250"/>
            <a:ext cx="208353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'get', 'time', '</a:t>
            </a:r>
            <a:r>
              <a:rPr lang="nl-NL" dirty="0" err="1"/>
              <a:t>like</a:t>
            </a:r>
            <a:r>
              <a:rPr lang="nl-NL" dirty="0"/>
              <a:t>', '</a:t>
            </a:r>
            <a:r>
              <a:rPr lang="nl-NL" dirty="0" err="1"/>
              <a:t>would</a:t>
            </a:r>
            <a:r>
              <a:rPr lang="nl-NL" dirty="0"/>
              <a:t>', 'want', '</a:t>
            </a:r>
            <a:r>
              <a:rPr lang="nl-NL" dirty="0" err="1"/>
              <a:t>know</a:t>
            </a:r>
            <a:r>
              <a:rPr lang="nl-NL" dirty="0"/>
              <a:t>', '</a:t>
            </a:r>
            <a:r>
              <a:rPr lang="nl-NL" dirty="0" err="1"/>
              <a:t>said</a:t>
            </a:r>
            <a:r>
              <a:rPr lang="nl-NL" dirty="0"/>
              <a:t>', '</a:t>
            </a:r>
            <a:r>
              <a:rPr lang="nl-NL" dirty="0" err="1"/>
              <a:t>told</a:t>
            </a:r>
            <a:r>
              <a:rPr lang="nl-NL" dirty="0"/>
              <a:t>', '</a:t>
            </a:r>
            <a:r>
              <a:rPr lang="nl-NL" dirty="0" err="1"/>
              <a:t>going</a:t>
            </a:r>
            <a:r>
              <a:rPr lang="nl-NL" dirty="0"/>
              <a:t>', '</a:t>
            </a:r>
            <a:r>
              <a:rPr lang="nl-NL" dirty="0" err="1"/>
              <a:t>one</a:t>
            </a:r>
            <a:r>
              <a:rPr lang="nl-NL" dirty="0"/>
              <a:t>', '</a:t>
            </a:r>
            <a:r>
              <a:rPr lang="nl-NL" dirty="0" err="1"/>
              <a:t>year</a:t>
            </a:r>
            <a:r>
              <a:rPr lang="nl-NL" dirty="0"/>
              <a:t>', 'go', '</a:t>
            </a:r>
            <a:r>
              <a:rPr lang="nl-NL" dirty="0" err="1"/>
              <a:t>thing</a:t>
            </a:r>
            <a:r>
              <a:rPr lang="nl-NL" dirty="0"/>
              <a:t>', '</a:t>
            </a:r>
            <a:r>
              <a:rPr lang="nl-NL" dirty="0" err="1"/>
              <a:t>day</a:t>
            </a:r>
            <a:r>
              <a:rPr lang="nl-NL" dirty="0"/>
              <a:t>', 'say', '</a:t>
            </a:r>
            <a:r>
              <a:rPr lang="nl-NL" dirty="0" err="1"/>
              <a:t>see</a:t>
            </a:r>
            <a:r>
              <a:rPr lang="nl-NL" dirty="0"/>
              <a:t>', 'even', 'back', '</a:t>
            </a:r>
            <a:r>
              <a:rPr lang="nl-NL" dirty="0" err="1"/>
              <a:t>got</a:t>
            </a:r>
            <a:r>
              <a:rPr lang="nl-NL" dirty="0"/>
              <a:t>', 'never', '</a:t>
            </a:r>
            <a:r>
              <a:rPr lang="nl-NL" dirty="0" err="1"/>
              <a:t>think</a:t>
            </a:r>
            <a:r>
              <a:rPr lang="nl-NL" dirty="0"/>
              <a:t>', 'make', '</a:t>
            </a:r>
            <a:r>
              <a:rPr lang="nl-NL" dirty="0" err="1"/>
              <a:t>also</a:t>
            </a:r>
            <a:r>
              <a:rPr lang="nl-NL" dirty="0"/>
              <a:t>', '</a:t>
            </a:r>
            <a:r>
              <a:rPr lang="nl-NL" dirty="0" err="1"/>
              <a:t>tell</a:t>
            </a:r>
            <a:r>
              <a:rPr lang="nl-NL" dirty="0"/>
              <a:t>', 'feel', '</a:t>
            </a:r>
            <a:r>
              <a:rPr lang="nl-NL" dirty="0" err="1"/>
              <a:t>really</a:t>
            </a:r>
            <a:r>
              <a:rPr lang="nl-NL" dirty="0"/>
              <a:t>', '</a:t>
            </a:r>
            <a:r>
              <a:rPr lang="nl-NL" dirty="0" err="1"/>
              <a:t>much</a:t>
            </a:r>
            <a:r>
              <a:rPr lang="nl-NL" dirty="0"/>
              <a:t>', 'life'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73950" y="1712918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79234" y="1417638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81490" y="1728356"/>
            <a:ext cx="19356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'friend', 'girl', 'love', 'together', 'month', 'guy', 'boyfriend', 'sex', 'work', 'still', 'feeling', 'feel like', 'always', 'started', 'talk', 'girlfriend', 'way', 'since', 'lot', 'help', 'something', 'dating'</a:t>
            </a:r>
          </a:p>
        </p:txBody>
      </p:sp>
    </p:spTree>
    <p:extLst>
      <p:ext uri="{BB962C8B-B14F-4D97-AF65-F5344CB8AC3E}">
        <p14:creationId xmlns:p14="http://schemas.microsoft.com/office/powerpoint/2010/main" val="479548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</TotalTime>
  <Words>444</Words>
  <Application>Microsoft Macintosh PowerPoint</Application>
  <PresentationFormat>On-screen Show (4:3)</PresentationFormat>
  <Paragraphs>28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Accurately Providing a Place for Advice on Reddit</vt:lpstr>
      <vt:lpstr>Problem Statement</vt:lpstr>
      <vt:lpstr>PowerPoint Presentation</vt:lpstr>
      <vt:lpstr>PowerPoint Presentation</vt:lpstr>
      <vt:lpstr>Data Gathering and Cleaning</vt:lpstr>
      <vt:lpstr>Data Exploration</vt:lpstr>
      <vt:lpstr>Data Exploration</vt:lpstr>
      <vt:lpstr>Data Cleaning</vt:lpstr>
      <vt:lpstr>PowerPoint Presentation</vt:lpstr>
      <vt:lpstr>Result and 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Accurately Providing a Place for Advice on Reddit</dc:title>
  <dc:creator>Zhong Liang Ong</dc:creator>
  <cp:lastModifiedBy>Zhong Liang Ong</cp:lastModifiedBy>
  <cp:revision>9</cp:revision>
  <dcterms:created xsi:type="dcterms:W3CDTF">2019-10-23T17:33:10Z</dcterms:created>
  <dcterms:modified xsi:type="dcterms:W3CDTF">2019-10-25T01:05:21Z</dcterms:modified>
</cp:coreProperties>
</file>