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487"/>
    <a:srgbClr val="D9B087"/>
    <a:srgbClr val="D3AB84"/>
    <a:srgbClr val="FD8487"/>
    <a:srgbClr val="FC8386"/>
    <a:srgbClr val="C7A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4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6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4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Accurately Providing a Place for Advice on </a:t>
            </a:r>
            <a:r>
              <a:rPr lang="en-US" dirty="0" err="1" smtClean="0"/>
              <a:t>Reddit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Michelle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4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Conclusion</a:t>
            </a:r>
            <a:endParaRPr lang="en-US" dirty="0"/>
          </a:p>
        </p:txBody>
      </p:sp>
      <p:pic>
        <p:nvPicPr>
          <p:cNvPr id="4" name="Content Placeholder 3" descr="Screenshot 2019-10-25 at 2.23.3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-1" b="768"/>
          <a:stretch/>
        </p:blipFill>
        <p:spPr>
          <a:xfrm>
            <a:off x="457200" y="1632562"/>
            <a:ext cx="8229600" cy="2138362"/>
          </a:xfrm>
        </p:spPr>
      </p:pic>
      <p:sp>
        <p:nvSpPr>
          <p:cNvPr id="5" name="TextBox 4"/>
          <p:cNvSpPr txBox="1"/>
          <p:nvPr/>
        </p:nvSpPr>
        <p:spPr>
          <a:xfrm>
            <a:off x="457200" y="4073769"/>
            <a:ext cx="69301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Logistic Regression seems to be less accurate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Models with TF-IDF </a:t>
            </a:r>
            <a:r>
              <a:rPr lang="en-US" dirty="0" err="1" smtClean="0"/>
              <a:t>Vectorizer</a:t>
            </a:r>
            <a:r>
              <a:rPr lang="en-US" dirty="0" smtClean="0"/>
              <a:t> tend to have less wrong classifications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If it </a:t>
            </a:r>
            <a:r>
              <a:rPr lang="en-US" dirty="0"/>
              <a:t>is </a:t>
            </a:r>
            <a:r>
              <a:rPr lang="en-US" dirty="0" smtClean="0"/>
              <a:t>possible, we can </a:t>
            </a:r>
            <a:r>
              <a:rPr lang="en-US" dirty="0"/>
              <a:t>explore the following courses of action:</a:t>
            </a:r>
          </a:p>
          <a:p>
            <a:r>
              <a:rPr lang="en-US" dirty="0"/>
              <a:t>- introducing </a:t>
            </a:r>
            <a:r>
              <a:rPr lang="en-US" dirty="0" err="1"/>
              <a:t>regularisation</a:t>
            </a:r>
            <a:r>
              <a:rPr lang="en-US" dirty="0"/>
              <a:t> to the logistic regression model</a:t>
            </a:r>
          </a:p>
          <a:p>
            <a:r>
              <a:rPr lang="en-US" dirty="0"/>
              <a:t>- try decision trees instead</a:t>
            </a:r>
          </a:p>
          <a:p>
            <a:r>
              <a:rPr lang="en-US" dirty="0"/>
              <a:t>- develop tool further to decide on danger level of poster. </a:t>
            </a:r>
          </a:p>
        </p:txBody>
      </p:sp>
    </p:spTree>
    <p:extLst>
      <p:ext uri="{BB962C8B-B14F-4D97-AF65-F5344CB8AC3E}">
        <p14:creationId xmlns:p14="http://schemas.microsoft.com/office/powerpoint/2010/main" val="133620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86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spend most of our time on the internet, and yet we are getting more lonely</a:t>
            </a:r>
          </a:p>
          <a:p>
            <a:r>
              <a:rPr lang="en-US" dirty="0" smtClean="0"/>
              <a:t>More and more people are seeking advice on message boards</a:t>
            </a:r>
          </a:p>
          <a:p>
            <a:r>
              <a:rPr lang="en-US" dirty="0" smtClean="0"/>
              <a:t>We want to provide a classifier that is able to accurately classify whether a post might be more suited for r/JUSTNOMIL or 	r/relationships</a:t>
            </a:r>
          </a:p>
          <a:p>
            <a:r>
              <a:rPr lang="en-US" dirty="0" smtClean="0"/>
              <a:t>This is important as some of the advice is needed urgently</a:t>
            </a:r>
          </a:p>
          <a:p>
            <a:r>
              <a:rPr lang="en-US" dirty="0" smtClean="0"/>
              <a:t>It is important to ask people who know best for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4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19-10-24 at 1.50.0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" r="1838"/>
          <a:stretch/>
        </p:blipFill>
        <p:spPr>
          <a:xfrm>
            <a:off x="457200" y="27310"/>
            <a:ext cx="8229600" cy="4525963"/>
          </a:xfrm>
        </p:spPr>
      </p:pic>
      <p:pic>
        <p:nvPicPr>
          <p:cNvPr id="5" name="Picture 4" descr="Screenshot 2019-10-24 at 1.55.3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t="6873" r="460"/>
          <a:stretch/>
        </p:blipFill>
        <p:spPr>
          <a:xfrm>
            <a:off x="457200" y="2025932"/>
            <a:ext cx="8229600" cy="46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7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19-10-24 at 2.53.2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8" b="4528"/>
          <a:stretch>
            <a:fillRect/>
          </a:stretch>
        </p:blipFill>
        <p:spPr>
          <a:xfrm>
            <a:off x="457200" y="-40965"/>
            <a:ext cx="8229600" cy="4525963"/>
          </a:xfrm>
        </p:spPr>
      </p:pic>
      <p:pic>
        <p:nvPicPr>
          <p:cNvPr id="5" name="Picture 4" descr="Screenshot 2019-10-24 at 2.52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61838"/>
            <a:ext cx="8119415" cy="4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Beautiful Soup to scrape the recent 1000 posts on r/JUSTNOMIL and r/relationships</a:t>
            </a:r>
          </a:p>
          <a:p>
            <a:r>
              <a:rPr lang="en-US" dirty="0" smtClean="0"/>
              <a:t>Posts exported out into CSV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9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Picture 3" descr="jnm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705"/>
            <a:ext cx="9144000" cy="51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3" name="Picture 2" descr="rships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801"/>
            <a:ext cx="9144000" cy="51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8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8" name="Picture 7" descr="Screenshot 2019-10-25 at 3.1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81"/>
            <a:ext cx="9144000" cy="2836506"/>
          </a:xfrm>
          <a:prstGeom prst="rect">
            <a:avLst/>
          </a:prstGeom>
        </p:spPr>
      </p:pic>
      <p:pic>
        <p:nvPicPr>
          <p:cNvPr id="9" name="Picture 8" descr="Screenshot 2019-10-25 at 3.14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487"/>
            <a:ext cx="9144000" cy="28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0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19-10-25 at 3.12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7" b="-1985"/>
          <a:stretch/>
        </p:blipFill>
        <p:spPr>
          <a:xfrm>
            <a:off x="457200" y="383875"/>
            <a:ext cx="8229600" cy="5733365"/>
          </a:xfrm>
        </p:spPr>
      </p:pic>
      <p:sp>
        <p:nvSpPr>
          <p:cNvPr id="6" name="Round Same Side Corner Rectangle 5"/>
          <p:cNvSpPr/>
          <p:nvPr/>
        </p:nvSpPr>
        <p:spPr>
          <a:xfrm>
            <a:off x="4167074" y="3194613"/>
            <a:ext cx="248041" cy="228186"/>
          </a:xfrm>
          <a:prstGeom prst="round2SameRect">
            <a:avLst/>
          </a:prstGeom>
          <a:solidFill>
            <a:srgbClr val="D9B08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>
            <a:off x="2037504" y="3232920"/>
            <a:ext cx="248041" cy="228186"/>
          </a:xfrm>
          <a:prstGeom prst="round2SameRect">
            <a:avLst/>
          </a:prstGeom>
          <a:solidFill>
            <a:srgbClr val="FC8386"/>
          </a:solidFill>
          <a:ln>
            <a:solidFill>
              <a:srgbClr val="FD848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0633" y="1712918"/>
            <a:ext cx="17298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'</a:t>
            </a:r>
            <a:r>
              <a:rPr lang="en-US" dirty="0" smtClean="0"/>
              <a:t>dh’ 'mom’ </a:t>
            </a:r>
          </a:p>
          <a:p>
            <a:pPr algn="r"/>
            <a:r>
              <a:rPr lang="en-US" dirty="0" smtClean="0"/>
              <a:t>'family’ 'mother’ </a:t>
            </a:r>
          </a:p>
          <a:p>
            <a:pPr algn="r"/>
            <a:r>
              <a:rPr lang="en-US" dirty="0" smtClean="0"/>
              <a:t>'husband’ 'baby’</a:t>
            </a:r>
          </a:p>
          <a:p>
            <a:pPr algn="r"/>
            <a:r>
              <a:rPr lang="en-US" dirty="0" smtClean="0"/>
              <a:t>'house’ 'kid’ </a:t>
            </a:r>
          </a:p>
          <a:p>
            <a:pPr algn="r"/>
            <a:r>
              <a:rPr lang="en-US" dirty="0" smtClean="0"/>
              <a:t>'son’ 'child’</a:t>
            </a:r>
          </a:p>
          <a:p>
            <a:pPr algn="r"/>
            <a:r>
              <a:rPr lang="en-US" dirty="0" smtClean="0"/>
              <a:t>'see’ '</a:t>
            </a:r>
            <a:r>
              <a:rPr lang="en-US" dirty="0" err="1" smtClean="0"/>
              <a:t>sil</a:t>
            </a:r>
            <a:r>
              <a:rPr lang="en-US" dirty="0" smtClean="0"/>
              <a:t>’ 'need’ </a:t>
            </a:r>
          </a:p>
          <a:p>
            <a:pPr algn="r"/>
            <a:r>
              <a:rPr lang="en-US" dirty="0" smtClean="0"/>
              <a:t>'well’ 'come’</a:t>
            </a:r>
          </a:p>
          <a:p>
            <a:pPr algn="r"/>
            <a:r>
              <a:rPr lang="en-US" dirty="0" smtClean="0"/>
              <a:t>'wedding’ </a:t>
            </a:r>
          </a:p>
          <a:p>
            <a:pPr algn="r"/>
            <a:r>
              <a:rPr lang="en-US" dirty="0" smtClean="0"/>
              <a:t>'week’ 'tell’ </a:t>
            </a:r>
          </a:p>
          <a:p>
            <a:pPr algn="r"/>
            <a:r>
              <a:rPr lang="en-US" dirty="0" smtClean="0"/>
              <a:t>'daughter’ </a:t>
            </a:r>
          </a:p>
          <a:p>
            <a:pPr algn="r"/>
            <a:r>
              <a:rPr lang="en-US" dirty="0" smtClean="0"/>
              <a:t>'could’ 'home’</a:t>
            </a:r>
          </a:p>
          <a:p>
            <a:pPr algn="r"/>
            <a:r>
              <a:rPr lang="en-US" dirty="0" smtClean="0"/>
              <a:t>'call’ '</a:t>
            </a:r>
            <a:r>
              <a:rPr lang="en-US" dirty="0"/>
              <a:t>parent'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0456" y="144022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6274031" y="3211700"/>
            <a:ext cx="248041" cy="228186"/>
          </a:xfrm>
          <a:prstGeom prst="round2SameRect">
            <a:avLst/>
          </a:prstGeom>
          <a:solidFill>
            <a:srgbClr val="89C48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75382" y="2178949"/>
            <a:ext cx="201317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'</a:t>
            </a:r>
            <a:r>
              <a:rPr lang="nl-NL" dirty="0" err="1" smtClean="0"/>
              <a:t>wa</a:t>
            </a:r>
            <a:r>
              <a:rPr lang="nl-NL" dirty="0" smtClean="0"/>
              <a:t>’ 'ha’ 'get’ 'time’</a:t>
            </a:r>
          </a:p>
          <a:p>
            <a:pPr algn="ctr"/>
            <a:r>
              <a:rPr lang="nl-NL" dirty="0" smtClean="0"/>
              <a:t>'</a:t>
            </a:r>
            <a:r>
              <a:rPr lang="nl-NL" dirty="0" err="1" smtClean="0"/>
              <a:t>like</a:t>
            </a:r>
            <a:r>
              <a:rPr lang="nl-NL" dirty="0" smtClean="0"/>
              <a:t>’ '</a:t>
            </a:r>
            <a:r>
              <a:rPr lang="nl-NL" dirty="0" err="1" smtClean="0"/>
              <a:t>would</a:t>
            </a:r>
            <a:r>
              <a:rPr lang="nl-NL" dirty="0" smtClean="0"/>
              <a:t>’ 'want’ </a:t>
            </a:r>
          </a:p>
          <a:p>
            <a:pPr algn="ctr"/>
            <a:r>
              <a:rPr lang="nl-NL" dirty="0" smtClean="0"/>
              <a:t>'</a:t>
            </a:r>
            <a:r>
              <a:rPr lang="nl-NL" dirty="0" err="1" smtClean="0"/>
              <a:t>know</a:t>
            </a:r>
            <a:r>
              <a:rPr lang="nl-NL" dirty="0" smtClean="0"/>
              <a:t>’ '</a:t>
            </a:r>
            <a:r>
              <a:rPr lang="nl-NL" dirty="0" err="1" smtClean="0"/>
              <a:t>said</a:t>
            </a:r>
            <a:r>
              <a:rPr lang="nl-NL" dirty="0" smtClean="0"/>
              <a:t>’ '</a:t>
            </a:r>
            <a:r>
              <a:rPr lang="nl-NL" dirty="0" err="1" smtClean="0"/>
              <a:t>told</a:t>
            </a:r>
            <a:r>
              <a:rPr lang="nl-NL" dirty="0" smtClean="0"/>
              <a:t>’ </a:t>
            </a:r>
          </a:p>
          <a:p>
            <a:pPr algn="ctr"/>
            <a:r>
              <a:rPr lang="nl-NL" dirty="0" smtClean="0"/>
              <a:t>'</a:t>
            </a:r>
            <a:r>
              <a:rPr lang="nl-NL" dirty="0" err="1" smtClean="0"/>
              <a:t>going</a:t>
            </a:r>
            <a:r>
              <a:rPr lang="nl-NL" dirty="0" smtClean="0"/>
              <a:t>’ '</a:t>
            </a:r>
            <a:r>
              <a:rPr lang="nl-NL" dirty="0" err="1" smtClean="0"/>
              <a:t>one</a:t>
            </a:r>
            <a:r>
              <a:rPr lang="nl-NL" dirty="0" smtClean="0"/>
              <a:t>’ '</a:t>
            </a:r>
            <a:r>
              <a:rPr lang="nl-NL" dirty="0" err="1" smtClean="0"/>
              <a:t>year</a:t>
            </a:r>
            <a:r>
              <a:rPr lang="nl-NL" dirty="0" smtClean="0"/>
              <a:t>’ </a:t>
            </a:r>
          </a:p>
          <a:p>
            <a:pPr algn="ctr"/>
            <a:r>
              <a:rPr lang="nl-NL" dirty="0" smtClean="0"/>
              <a:t>'go’ '</a:t>
            </a:r>
            <a:r>
              <a:rPr lang="nl-NL" dirty="0" err="1" smtClean="0"/>
              <a:t>thing</a:t>
            </a:r>
            <a:r>
              <a:rPr lang="nl-NL" dirty="0" smtClean="0"/>
              <a:t>’ '</a:t>
            </a:r>
            <a:r>
              <a:rPr lang="nl-NL" dirty="0" err="1" smtClean="0"/>
              <a:t>day</a:t>
            </a:r>
            <a:r>
              <a:rPr lang="nl-NL" dirty="0" smtClean="0"/>
              <a:t>’ </a:t>
            </a:r>
          </a:p>
          <a:p>
            <a:pPr algn="ctr"/>
            <a:r>
              <a:rPr lang="nl-NL" dirty="0" smtClean="0"/>
              <a:t>'say’ 'even’ 'back’ </a:t>
            </a:r>
          </a:p>
          <a:p>
            <a:pPr algn="ctr"/>
            <a:r>
              <a:rPr lang="nl-NL" dirty="0" smtClean="0"/>
              <a:t>'never’ ‘</a:t>
            </a:r>
            <a:r>
              <a:rPr lang="nl-NL" dirty="0" err="1" smtClean="0"/>
              <a:t>got</a:t>
            </a:r>
            <a:r>
              <a:rPr lang="nl-NL" dirty="0" smtClean="0"/>
              <a:t>’ 'make’ </a:t>
            </a:r>
          </a:p>
          <a:p>
            <a:pPr algn="ctr"/>
            <a:r>
              <a:rPr lang="nl-NL" dirty="0" smtClean="0"/>
              <a:t>'</a:t>
            </a:r>
            <a:r>
              <a:rPr lang="nl-NL" dirty="0" err="1" smtClean="0"/>
              <a:t>think</a:t>
            </a:r>
            <a:r>
              <a:rPr lang="nl-NL" dirty="0" smtClean="0"/>
              <a:t>’ '</a:t>
            </a:r>
            <a:r>
              <a:rPr lang="nl-NL" dirty="0" err="1" smtClean="0"/>
              <a:t>also</a:t>
            </a:r>
            <a:r>
              <a:rPr lang="nl-NL" dirty="0" smtClean="0"/>
              <a:t>’</a:t>
            </a:r>
          </a:p>
          <a:p>
            <a:pPr algn="ctr"/>
            <a:r>
              <a:rPr lang="nl-NL" dirty="0" smtClean="0"/>
              <a:t>'feel’ '</a:t>
            </a:r>
            <a:r>
              <a:rPr lang="nl-NL" dirty="0" err="1" smtClean="0"/>
              <a:t>really</a:t>
            </a:r>
            <a:r>
              <a:rPr lang="nl-NL" dirty="0" smtClean="0"/>
              <a:t>’ </a:t>
            </a:r>
          </a:p>
          <a:p>
            <a:pPr algn="ctr"/>
            <a:r>
              <a:rPr lang="nl-NL" dirty="0" smtClean="0"/>
              <a:t>'</a:t>
            </a:r>
            <a:r>
              <a:rPr lang="nl-NL" dirty="0" err="1"/>
              <a:t>much</a:t>
            </a:r>
            <a:r>
              <a:rPr lang="nl-NL" dirty="0"/>
              <a:t>'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3950" y="171291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79234" y="141763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81490" y="1728356"/>
            <a:ext cx="1935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</a:t>
            </a:r>
            <a:r>
              <a:rPr lang="en-US" dirty="0" smtClean="0"/>
              <a:t>friend’ ‘girl’ </a:t>
            </a:r>
          </a:p>
          <a:p>
            <a:r>
              <a:rPr lang="en-US" dirty="0" smtClean="0"/>
              <a:t>‘love’ ‘together’ </a:t>
            </a:r>
          </a:p>
          <a:p>
            <a:r>
              <a:rPr lang="en-US" dirty="0" smtClean="0"/>
              <a:t>'month’</a:t>
            </a:r>
            <a:r>
              <a:rPr lang="mr-IN" dirty="0" smtClean="0"/>
              <a:t> </a:t>
            </a:r>
            <a:r>
              <a:rPr lang="en-US" dirty="0" smtClean="0"/>
              <a:t>‘guy’ </a:t>
            </a:r>
          </a:p>
          <a:p>
            <a:r>
              <a:rPr lang="en-US" dirty="0" smtClean="0"/>
              <a:t>‘boyfriend’ ‘sex’ </a:t>
            </a:r>
          </a:p>
          <a:p>
            <a:r>
              <a:rPr lang="en-US" dirty="0" smtClean="0"/>
              <a:t>‘work’ ‘still’ ‘feel’</a:t>
            </a:r>
          </a:p>
          <a:p>
            <a:r>
              <a:rPr lang="en-US" dirty="0" smtClean="0"/>
              <a:t> ‘like’ ‘feeling’</a:t>
            </a:r>
          </a:p>
          <a:p>
            <a:r>
              <a:rPr lang="mr-IN" dirty="0" smtClean="0"/>
              <a:t> </a:t>
            </a:r>
            <a:r>
              <a:rPr lang="en-US" dirty="0" smtClean="0"/>
              <a:t>‘always’ ‘started’</a:t>
            </a:r>
          </a:p>
          <a:p>
            <a:r>
              <a:rPr lang="en-US" dirty="0" smtClean="0"/>
              <a:t>‘talk’ ‘girlfriend’ </a:t>
            </a:r>
          </a:p>
          <a:p>
            <a:r>
              <a:rPr lang="en-US" dirty="0" smtClean="0"/>
              <a:t>‘way’ ‘since’ </a:t>
            </a:r>
          </a:p>
          <a:p>
            <a:r>
              <a:rPr lang="en-US" dirty="0" smtClean="0"/>
              <a:t>‘lot’ ‘help’ </a:t>
            </a:r>
          </a:p>
          <a:p>
            <a:r>
              <a:rPr lang="en-US" dirty="0" smtClean="0"/>
              <a:t>‘something’ </a:t>
            </a:r>
          </a:p>
          <a:p>
            <a:r>
              <a:rPr lang="en-US" dirty="0" smtClean="0"/>
              <a:t>‘dating</a:t>
            </a:r>
            <a:r>
              <a:rPr lang="mr-IN" dirty="0" smtClean="0"/>
              <a:t>’</a:t>
            </a:r>
            <a:r>
              <a:rPr lang="en-US" dirty="0" smtClean="0"/>
              <a:t> ‘life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954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382</Words>
  <Application>Microsoft Macintosh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Accurately Providing a Place for Advice on Reddit</vt:lpstr>
      <vt:lpstr>Problem Statement</vt:lpstr>
      <vt:lpstr>PowerPoint Presentation</vt:lpstr>
      <vt:lpstr>PowerPoint Presentation</vt:lpstr>
      <vt:lpstr>Data Gathering and Cleaning</vt:lpstr>
      <vt:lpstr>Data Exploration</vt:lpstr>
      <vt:lpstr>Data Exploration</vt:lpstr>
      <vt:lpstr>Data Cleaning</vt:lpstr>
      <vt:lpstr>PowerPoint Presentation</vt:lpstr>
      <vt:lpstr>Result and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Accurately Providing a Place for Advice on Reddit</dc:title>
  <dc:creator>Zhong Liang Ong</dc:creator>
  <cp:lastModifiedBy>Zhong Liang Ong</cp:lastModifiedBy>
  <cp:revision>8</cp:revision>
  <dcterms:created xsi:type="dcterms:W3CDTF">2019-10-23T17:33:10Z</dcterms:created>
  <dcterms:modified xsi:type="dcterms:W3CDTF">2019-10-24T23:39:58Z</dcterms:modified>
</cp:coreProperties>
</file>