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23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CB60-8DE7-4B7D-B9EB-E35380A7A1EA}" type="datetimeFigureOut">
              <a:rPr lang="de-DE" smtClean="0"/>
              <a:t>10.03.2016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23B-8DCA-46D3-B3F0-ECE329B508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48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CB60-8DE7-4B7D-B9EB-E35380A7A1EA}" type="datetimeFigureOut">
              <a:rPr lang="de-DE" smtClean="0"/>
              <a:t>10.03.2016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23B-8DCA-46D3-B3F0-ECE329B508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73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CB60-8DE7-4B7D-B9EB-E35380A7A1EA}" type="datetimeFigureOut">
              <a:rPr lang="de-DE" smtClean="0"/>
              <a:t>10.03.2016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23B-8DCA-46D3-B3F0-ECE329B508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84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CB60-8DE7-4B7D-B9EB-E35380A7A1EA}" type="datetimeFigureOut">
              <a:rPr lang="de-DE" smtClean="0"/>
              <a:t>10.03.2016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23B-8DCA-46D3-B3F0-ECE329B508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22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CB60-8DE7-4B7D-B9EB-E35380A7A1EA}" type="datetimeFigureOut">
              <a:rPr lang="de-DE" smtClean="0"/>
              <a:t>10.03.2016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23B-8DCA-46D3-B3F0-ECE329B508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34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CB60-8DE7-4B7D-B9EB-E35380A7A1EA}" type="datetimeFigureOut">
              <a:rPr lang="de-DE" smtClean="0"/>
              <a:t>10.03.2016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23B-8DCA-46D3-B3F0-ECE329B508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68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CB60-8DE7-4B7D-B9EB-E35380A7A1EA}" type="datetimeFigureOut">
              <a:rPr lang="de-DE" smtClean="0"/>
              <a:t>10.03.2016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23B-8DCA-46D3-B3F0-ECE329B508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95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CB60-8DE7-4B7D-B9EB-E35380A7A1EA}" type="datetimeFigureOut">
              <a:rPr lang="de-DE" smtClean="0"/>
              <a:t>10.03.2016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23B-8DCA-46D3-B3F0-ECE329B508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08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CB60-8DE7-4B7D-B9EB-E35380A7A1EA}" type="datetimeFigureOut">
              <a:rPr lang="de-DE" smtClean="0"/>
              <a:t>10.03.2016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23B-8DCA-46D3-B3F0-ECE329B508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15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CB60-8DE7-4B7D-B9EB-E35380A7A1EA}" type="datetimeFigureOut">
              <a:rPr lang="de-DE" smtClean="0"/>
              <a:t>10.03.2016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23B-8DCA-46D3-B3F0-ECE329B508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60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CB60-8DE7-4B7D-B9EB-E35380A7A1EA}" type="datetimeFigureOut">
              <a:rPr lang="de-DE" smtClean="0"/>
              <a:t>10.03.2016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23B-8DCA-46D3-B3F0-ECE329B508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03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5120974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Folie" r:id="rId15" imgW="470" imgH="469" progId="TCLayout.ActiveDocument.1">
                  <p:embed/>
                </p:oleObj>
              </mc:Choice>
              <mc:Fallback>
                <p:oleObj name="think-cell Folie" r:id="rId15" imgW="470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6CB60-8DE7-4B7D-B9EB-E35380A7A1EA}" type="datetimeFigureOut">
              <a:rPr lang="de-DE" smtClean="0"/>
              <a:t>10.03.2016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423B-8DCA-46D3-B3F0-ECE329B508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11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15122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Folie" r:id="rId4" imgW="470" imgH="469" progId="TCLayout.ActiveDocument.1">
                  <p:embed/>
                </p:oleObj>
              </mc:Choice>
              <mc:Fallback>
                <p:oleObj name="think-cell Folie" r:id="rId4" imgW="470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http://ecx.images-amazon.com/images/I/81LcrgMpIcL._SL1500_.jp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76"/>
          <a:stretch/>
        </p:blipFill>
        <p:spPr bwMode="auto">
          <a:xfrm>
            <a:off x="666563" y="609381"/>
            <a:ext cx="2520389" cy="170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9588" b="11832"/>
          <a:stretch/>
        </p:blipFill>
        <p:spPr>
          <a:xfrm>
            <a:off x="7189617" y="601386"/>
            <a:ext cx="2378670" cy="1869144"/>
          </a:xfrm>
          <a:prstGeom prst="rect">
            <a:avLst/>
          </a:prstGeom>
        </p:spPr>
      </p:pic>
      <p:sp>
        <p:nvSpPr>
          <p:cNvPr id="13" name="Bogen 12"/>
          <p:cNvSpPr/>
          <p:nvPr/>
        </p:nvSpPr>
        <p:spPr>
          <a:xfrm rot="16200000">
            <a:off x="4054330" y="-954500"/>
            <a:ext cx="1914144" cy="5608320"/>
          </a:xfrm>
          <a:prstGeom prst="arc">
            <a:avLst>
              <a:gd name="adj1" fmla="val 17126869"/>
              <a:gd name="adj2" fmla="val 4671599"/>
            </a:avLst>
          </a:prstGeom>
          <a:ln w="571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3146922" y="3096860"/>
            <a:ext cx="3648901" cy="2008563"/>
            <a:chOff x="6072737" y="2944437"/>
            <a:chExt cx="5229225" cy="3057526"/>
          </a:xfrm>
        </p:grpSpPr>
        <p:pic>
          <p:nvPicPr>
            <p:cNvPr id="1030" name="Picture 6" descr="https://medion.scene7.com/is/image/Medion/30019378_PIC-H_Dfront?$xxl$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737" y="2944437"/>
              <a:ext cx="5229225" cy="3057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gigaom.com/wp-content/uploads/sites/1/2013/07/hacker-cyber-attack-640x522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3187318"/>
              <a:ext cx="3175000" cy="1791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Bogen 18"/>
          <p:cNvSpPr/>
          <p:nvPr/>
        </p:nvSpPr>
        <p:spPr>
          <a:xfrm rot="7449018">
            <a:off x="2175793" y="1260466"/>
            <a:ext cx="1914144" cy="4193163"/>
          </a:xfrm>
          <a:prstGeom prst="arc">
            <a:avLst>
              <a:gd name="adj1" fmla="val 18666421"/>
              <a:gd name="adj2" fmla="val 5044699"/>
            </a:avLst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/>
          <p:cNvSpPr/>
          <p:nvPr/>
        </p:nvSpPr>
        <p:spPr>
          <a:xfrm rot="2448482">
            <a:off x="6223318" y="702780"/>
            <a:ext cx="1914144" cy="4543367"/>
          </a:xfrm>
          <a:prstGeom prst="arc">
            <a:avLst>
              <a:gd name="adj1" fmla="val 18057456"/>
              <a:gd name="adj2" fmla="val 4229015"/>
            </a:avLst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witterblitz 15"/>
          <p:cNvSpPr/>
          <p:nvPr/>
        </p:nvSpPr>
        <p:spPr>
          <a:xfrm>
            <a:off x="4635500" y="457035"/>
            <a:ext cx="546100" cy="931021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3390900" y="5012708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Angreifer = Man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Middle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183402" y="233127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Kommunikationspartner A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7625602" y="233127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Kommunikationspartner B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4025899" y="1078331"/>
            <a:ext cx="2919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normale       Kommunikation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 rot="2445479">
            <a:off x="1235291" y="3303436"/>
            <a:ext cx="255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gehackte Kommunikation 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 rot="18774049">
            <a:off x="6193874" y="3277851"/>
            <a:ext cx="255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gehackte Kommunikation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05532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Folie</vt:lpstr>
      <vt:lpstr>PowerPoint-Präsentation</vt:lpstr>
    </vt:vector>
  </TitlesOfParts>
  <Company>Telefónica Germany GmbH &amp; Co. OHG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Uhlmann Fabian</dc:creator>
  <cp:lastModifiedBy>Uhlmann Fabian</cp:lastModifiedBy>
  <cp:revision>5</cp:revision>
  <dcterms:created xsi:type="dcterms:W3CDTF">2016-03-10T12:47:22Z</dcterms:created>
  <dcterms:modified xsi:type="dcterms:W3CDTF">2016-03-10T13:25:27Z</dcterms:modified>
</cp:coreProperties>
</file>