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INFORMATIONSVISUALIZATION, WINTER TERM 2017/18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Does Oktoberfest influence the birth rate in Munich?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Katrin Kolb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Diana Irmscher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432000" y="7094520"/>
            <a:ext cx="1007280" cy="1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LMU Munich</a:t>
            </a: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8568000" y="7094880"/>
            <a:ext cx="1007280" cy="1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16.11.2017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INFORMATIONSVISUALIZATION, WINTER TERM 2017/18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i="1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would we do?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combine the datasets </a:t>
            </a:r>
            <a:r>
              <a:rPr i="1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Oktoberfest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i="1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Geburtenrate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other</a:t>
            </a:r>
            <a:endParaRPr/>
          </a:p>
          <a:p>
            <a:pPr>
              <a:lnSpc>
                <a:spcPct val="100000"/>
              </a:lnSpc>
            </a:pP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combine the datasets </a:t>
            </a:r>
            <a:r>
              <a:rPr i="1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Oktoberfest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i="1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Tourismus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ohter</a:t>
            </a:r>
            <a:endParaRPr/>
          </a:p>
          <a:p>
            <a:pPr>
              <a:lnSpc>
                <a:spcPct val="100000"/>
              </a:lnSpc>
            </a:pP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finding good combination of data</a:t>
            </a:r>
            <a:endParaRPr/>
          </a:p>
          <a:p>
            <a:pPr>
              <a:lnSpc>
                <a:spcPct val="100000"/>
              </a:lnSpc>
            </a:pP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incorporate interaction options that have a high information 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effect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432000" y="7094520"/>
            <a:ext cx="1007280" cy="1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LMU Munich</a:t>
            </a: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/>
          </a:p>
        </p:txBody>
      </p:sp>
      <p:sp>
        <p:nvSpPr>
          <p:cNvPr id="79" name="CustomShape 4"/>
          <p:cNvSpPr/>
          <p:nvPr/>
        </p:nvSpPr>
        <p:spPr>
          <a:xfrm>
            <a:off x="8568000" y="7094880"/>
            <a:ext cx="1007280" cy="1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16.11.2017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INFORMATIONSVISUALIZATION, WINTER TERM 2017/18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i="1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questions should be ansered with the visualisation?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Does the number of visitors to the Oktoberfest influence the birth rate?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"/>
            </a:pP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Does the number of tourists influence the number of Oktoberfest visitors?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"/>
            </a:pP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Does the rising beer price influence the Oktoberfest visitors?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"/>
            </a:pP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432000" y="7094520"/>
            <a:ext cx="1007280" cy="1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LMU Munich</a:t>
            </a: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8568000" y="7094880"/>
            <a:ext cx="1007280" cy="1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16.11.2017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INFORMATIONSVISUALIZATION, WINTER TERM 2017/18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i="1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questions should be ansered with the visualisation?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 other aspects (security risk) influence Oktoberfest visitors?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Does alcohol consumption influence Oktoberfest visitors and the birth rate in Munich? How do alcohol consumption and birth rate in Munich in recent years?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"/>
            </a:pPr>
            <a:r>
              <a:rPr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432000" y="7094520"/>
            <a:ext cx="1007280" cy="1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LMU Munich</a:t>
            </a: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8568000" y="7094880"/>
            <a:ext cx="1007280" cy="1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16.11.2017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INFORMATIONSVISUALIZATION, WINTER TERM 2017/18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Thanks for the attention!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432000" y="7094520"/>
            <a:ext cx="1007280" cy="1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LMU Munich</a:t>
            </a: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8568000" y="7094880"/>
            <a:ext cx="1007280" cy="1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16.11.2017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2017-11-15T20:19:37Z</dcterms:created>
  <dc:creator>Diana </dc:creator>
  <dc:language>de-DE</dc:language>
  <cp:lastModifiedBy>Diana </cp:lastModifiedBy>
  <dcterms:modified xsi:type="dcterms:W3CDTF">2017-11-15T21:18:05Z</dcterms:modified>
  <cp:revision>10</cp:revision>
</cp:coreProperties>
</file>