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2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44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846F8-520D-456B-AE43-F8111C33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93DE0F-35B1-4AEB-920B-85189038D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292AD-FABE-4C64-A642-7F258DA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206FD-34D5-40D7-85F8-700D7EF1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059BC-8294-4123-ADAF-0F6CE5F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5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2B84-DBDC-4E8F-91BB-0A06C4F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14763-ED5E-42A5-8965-2ED6D2F3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81713-174D-47B5-B10B-2F4DA4CA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36B25-D1F5-4554-AEAA-6ABF7F5D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4902C-26BA-4337-B716-891DC268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4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0E2ED-587D-4378-BB57-756B7F48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2DFEE-E20F-4F20-8C18-D3025E39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A9990E-2EA1-4FAD-9B64-AC3189DE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27A228-437C-4699-9B89-76AC4BFD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pPr/>
              <a:t>12.11.2017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8C9DD-4312-4358-B462-CB3CCC52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9CB75-B7D6-4531-A190-8C5D266D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BBAB3-72F7-4039-9C19-B396F1CF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444E5D-494F-4DA2-B815-AB275592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FA6D7-EA33-4042-8DDD-CAC06E0C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336ACE-6FF0-4E60-AE8B-BD1FB399E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C0CCFB-0A13-49E6-AA54-B0A4FB051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85D36F-8992-49BF-ABE3-EB380801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CB601B-3A88-4C65-9E18-7A3AB72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ECE68A-5E50-45DC-B97B-16A5251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8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C0C7E-706D-4EFE-89BC-EE51E5CC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BD168F-CAFB-4A66-A54D-6B74832C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7337-FE47-4A05-8C22-4F25B925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BDE7B4-A0E1-455F-BD1C-A4057374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72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C7B6DB-2362-4353-AAFA-4775504D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F224C4-0C6C-40E8-8344-EA98C94C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5F3B13-3A44-4351-9F7E-781575DE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5000"/>
                <a:lumOff val="95000"/>
              </a:schemeClr>
            </a:gs>
            <a:gs pos="0">
              <a:schemeClr val="bg1">
                <a:lumMod val="85000"/>
              </a:schemeClr>
            </a:gs>
            <a:gs pos="96000">
              <a:schemeClr val="bg1">
                <a:lumMod val="85000"/>
              </a:schemeClr>
            </a:gs>
            <a:gs pos="7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362F66-149B-408B-9F07-AB7A409D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D49C9-083E-484D-BB2C-7E464993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7FEA5-1053-41CF-BF2C-04C4B58D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3FC-CD1A-457B-A6AC-8A06B178855E}" type="datetimeFigureOut">
              <a:rPr lang="de-DE" smtClean="0"/>
              <a:t>12.11.2017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1F88E-18F6-4827-8CAA-AA0ECC0F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9FDB6-BADC-4577-8222-41466FBC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D686-E432-4686-985C-E92985CE2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38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AE23-E9D3-4898-80FF-DA5AB6CE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11830"/>
            <a:ext cx="12192000" cy="2387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of Computer Science as a Scientific Discipline on Higher Education: A Subjective View Based on [Funke et al.,2016], [Denning and Freeman,2009], and [Denning et al.,2017]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14/11/2017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2733BF-AB11-4CEE-8E21-FB892FCD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7" y="4668838"/>
            <a:ext cx="9144000" cy="1655762"/>
          </a:xfrm>
        </p:spPr>
        <p:txBody>
          <a:bodyPr/>
          <a:lstStyle/>
          <a:p>
            <a:r>
              <a:rPr lang="de-DE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Computing Group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Melanie Hauser, Diana Irmscher, Katrin Kolb,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Mengchu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Li, Katharina Rupp, Andreas Scholz </a:t>
            </a:r>
          </a:p>
        </p:txBody>
      </p:sp>
    </p:spTree>
    <p:extLst>
      <p:ext uri="{BB962C8B-B14F-4D97-AF65-F5344CB8AC3E}">
        <p14:creationId xmlns:p14="http://schemas.microsoft.com/office/powerpoint/2010/main" val="7275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365125"/>
            <a:ext cx="11700933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Scientific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debate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vs. Science</a:t>
            </a:r>
          </a:p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peaceful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coexistence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an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„Computational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“: not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also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3" y="45522"/>
            <a:ext cx="29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Denning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Freeman, 2009]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365125"/>
            <a:ext cx="11700933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Scientific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mobile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UI design,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social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DANN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</a:p>
          <a:p>
            <a:pPr marL="0" indent="0">
              <a:buNone/>
            </a:pP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computing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field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keeps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growing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3" y="45522"/>
            <a:ext cx="29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Denning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Freeman, 2009]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365125"/>
            <a:ext cx="11700933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Misconceptions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misconceptions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„CS =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„Computational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problem-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.“ „CS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3" y="45522"/>
            <a:ext cx="29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Denning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et al., 2017]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2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365125"/>
            <a:ext cx="10798386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sub-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Hardware,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,Communication,…</a:t>
            </a:r>
          </a:p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58%)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 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3" y="45522"/>
            <a:ext cx="29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[Funke et al., 2016]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2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365125"/>
            <a:ext cx="10798386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Computer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science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majors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Hardware,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Mathematics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Techniques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such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IT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security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Games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engineering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majors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Bioinformatic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majors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Programming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Information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system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majors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Programming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Communication, Automation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3" y="45522"/>
            <a:ext cx="298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[Funke et al., 2016]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365125"/>
            <a:ext cx="10798386" cy="1325563"/>
          </a:xfrm>
        </p:spPr>
        <p:txBody>
          <a:bodyPr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Bachelor: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covering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large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range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topics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Hardware,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Mathematics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Techniques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such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IT-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security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AI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Master: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getting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specific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Science Master, Software Engineering Master,…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FB32B9-EE6F-4866-B05F-C0D5B55FD129}"/>
              </a:ext>
            </a:extLst>
          </p:cNvPr>
          <p:cNvSpPr txBox="1"/>
          <p:nvPr/>
        </p:nvSpPr>
        <p:spPr>
          <a:xfrm flipH="1">
            <a:off x="42332" y="45522"/>
            <a:ext cx="34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[http://www.uni-muenchen.de]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4545-32DC-467B-9F48-6A63484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7C3D3-09FB-40D0-82D3-650B3771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Peter J. Denning and Peter A. Freeman.  The profession of IT: Computing’s paradigm. Communications of the ACM, 52 (12): 28 – 30, 2009.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Peter J. Denning, Matti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Tedre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Pat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Yongpradit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Misconceptions About Computer Science.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Commun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ACM, 60 (3): 31–33, February 2017.  ISSN0001-0782.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10.1145/3041047.  URL http://doi.acm.org/10.1145/3041047.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A. Funke, M.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Berges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P.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Hubwieser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 Different Perceptions of Computer Science.  In 2016 International Conference on Learning and Teaching in Computing and Engineering 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LaTICE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 pages 14 –18, March 2016.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10.1109/LaTiCE.2016.1.</a:t>
            </a:r>
            <a:endParaRPr lang="de-DE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F46A6A-42CF-4674-BF3F-1C69D74E298E}"/>
              </a:ext>
            </a:extLst>
          </p:cNvPr>
          <p:cNvCxnSpPr>
            <a:cxnSpLocks/>
          </p:cNvCxnSpPr>
          <p:nvPr/>
        </p:nvCxnSpPr>
        <p:spPr>
          <a:xfrm flipV="1">
            <a:off x="555414" y="1690688"/>
            <a:ext cx="10955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9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The Impact of Computer Science as a Scientific Discipline on Higher Education: A Subjective View Based on [Funke et al.,2016], [Denning and Freeman,2009], and [Denning et al.,2017] 14/11/2017</vt:lpstr>
      <vt:lpstr>The Perception of CS as a Scientific Discipline</vt:lpstr>
      <vt:lpstr>The Perception of CS as a Scientific Discipline</vt:lpstr>
      <vt:lpstr>Misconceptions of Computer Science</vt:lpstr>
      <vt:lpstr>Students‘ Perception of Computer Science</vt:lpstr>
      <vt:lpstr>Students‘ Perception of Computer Science</vt:lpstr>
      <vt:lpstr>How Does the University React?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Computer Science as a Scientific Discipline on Higher Education: A Subjective View Based on [Funke et al.,2016], [Denning and Freeman,2009], and [Denning et al.,2017] </dc:title>
  <dc:creator>Katharina Rupp</dc:creator>
  <cp:lastModifiedBy>Katharina Rupp</cp:lastModifiedBy>
  <cp:revision>15</cp:revision>
  <dcterms:created xsi:type="dcterms:W3CDTF">2017-11-12T11:32:00Z</dcterms:created>
  <dcterms:modified xsi:type="dcterms:W3CDTF">2017-11-12T15:08:26Z</dcterms:modified>
</cp:coreProperties>
</file>