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Master-Untertitelformat bearbeiten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12.11.17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AB40DD-F2A6-42C2-A35F-B9DA62287F0D}" type="slidenum"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LevelMastertextformat bearbeiten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12.11.17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633749-E0DE-43F8-883B-2DAEA68B5E02}" type="slidenum"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1512000"/>
            <a:ext cx="1219176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Impact of Computer Science as a Scientific Discipline on Higher Education: A Subjective View Based on [Funke et al.,2016], [Denning and Freeman,2009], and [Denning et al.,2017]</a:t>
            </a:r>
            <a:r>
              <a:rPr lang="de-DE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de-DE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14/11/2017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659600" y="46688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i="1" lang="de-DE" sz="24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 Computing Group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Melanie Hauser, Diana Irmscher, Katrin Kolb, Mengchu Li, Katharina Rupp, Andreas Scholz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0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Peter J. Denning. The profession of IT: Is Computer Science Science? Communications of the ACM, 48 (4): 27 – 31, 2005.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Peter J. Denning and Peter A. Freeman.  The profession of IT: Computing’s paradigm. Communications of the ACM, 52 (12): 28 – 30, 2009.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Peter J. Denning, Matti Tedre, and Pat Yongpradit.  Misconceptions About Computer Science. Commun. ACM, 60 (3): 31–33, February 2017.  ISSN0001-0782. doi: 10.1145/3041047.  URL http://doi.acm.org/10.1145/3041047.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Funke, M. Berges, and P. Hubwieser.  Different Perceptions of Computer Science.  In 2016 International Conference on Learning and Teaching in Computing and Engineering (LaTICE), pages 14 –18, March 2016. doi: 10.1109/LaTiCE.2016.1.</a:t>
            </a:r>
            <a:endParaRPr/>
          </a:p>
        </p:txBody>
      </p:sp>
      <p:sp>
        <p:nvSpPr>
          <p:cNvPr id="120" name="Line 3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88000" y="365040"/>
            <a:ext cx="11700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Perception of CS as a Scientific Discipline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763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the historical debate…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Engineering vs. Science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the peaceful coexistence…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as an equal combination of math, science and engineering.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 thinking“: not only thinking, but also practice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 flipH="1">
            <a:off x="42480" y="45360"/>
            <a:ext cx="298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[Denning and Freeman, 2009]</a:t>
            </a:r>
            <a:endParaRPr/>
          </a:p>
        </p:txBody>
      </p:sp>
      <p:sp>
        <p:nvSpPr>
          <p:cNvPr id="84" name="Line 4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88000" y="365040"/>
            <a:ext cx="11700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Perception of CS as a Scientific Discipline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21337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activities primarily science: experimental algorithms, experimental computer science, computational science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activities primarily engineering: design, development, software engineering, computer engineering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activities primarily mathematics: computational complexity, mathematical software, numerical analysis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combinations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 flipH="1">
            <a:off x="42480" y="45360"/>
            <a:ext cx="298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[Denning, 2005]</a:t>
            </a:r>
            <a:endParaRPr/>
          </a:p>
        </p:txBody>
      </p:sp>
      <p:sp>
        <p:nvSpPr>
          <p:cNvPr id="88" name="Line 4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88000" y="365040"/>
            <a:ext cx="11700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Perception of CS as a Scientific Discipline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763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makes a definition so difficult?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subjects: mobile computing, UI design, information visualization,…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methods: distributed networks, social networks,…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applications: DNA transcription, quantum systems,…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computing field keeps growing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 flipH="1">
            <a:off x="42480" y="45360"/>
            <a:ext cx="298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[Denning and Freeman, 2009]</a:t>
            </a:r>
            <a:endParaRPr/>
          </a:p>
        </p:txBody>
      </p:sp>
      <p:sp>
        <p:nvSpPr>
          <p:cNvPr id="92" name="Line 4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88000" y="365040"/>
            <a:ext cx="11700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Misconceptions of Computer Science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8763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misconceptions -&gt; can lead to expectations that cannot be met 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 = programming“ „Computational thinking improves problem-solving skills in other fields.“ „CS is basically science and math.“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 flipH="1">
            <a:off x="42480" y="45360"/>
            <a:ext cx="298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[Denning et al., 2017]</a:t>
            </a:r>
            <a:endParaRPr/>
          </a:p>
        </p:txBody>
      </p:sp>
      <p:sp>
        <p:nvSpPr>
          <p:cNvPr id="96" name="Line 4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55480" y="365040"/>
            <a:ext cx="107982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Students‘ Perception of Computer Science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9270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perceptions, often focusing on specific sub-fields: Hardware, Mathematics, Logic, Programming, Communication,…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Majority of students (over 58%) unable to approximate a definition of computer science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as a black box 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perceptions from men and women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 focus on technical aspects (hardware, mathematics, logical issues)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Women focus on creativity, communication and job opportunities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 flipH="1">
            <a:off x="42480" y="45360"/>
            <a:ext cx="298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[Funke et al., 2016]</a:t>
            </a:r>
            <a:endParaRPr/>
          </a:p>
        </p:txBody>
      </p:sp>
      <p:sp>
        <p:nvSpPr>
          <p:cNvPr id="100" name="Line 4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55480" y="365040"/>
            <a:ext cx="107982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Students‘ Perception of Computer Science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38080" y="19270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Perception affects the choice of the major subject</a:t>
            </a:r>
            <a:endParaRPr/>
          </a:p>
          <a:p>
            <a:pPr marL="228600" indent="-228240">
              <a:lnSpc>
                <a:spcPct val="100000"/>
              </a:lnSpc>
              <a:buClr>
                <a:srgbClr val="8497b0"/>
              </a:buClr>
              <a:buFont typeface="Wingdings" charset="2"/>
              <a:buChar char="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majors: Hardware, Mathematics, Techniques such as IT security, AI</a:t>
            </a:r>
            <a:endParaRPr/>
          </a:p>
          <a:p>
            <a:pPr marL="228600" indent="-228240">
              <a:lnSpc>
                <a:spcPct val="100000"/>
              </a:lnSpc>
              <a:buClr>
                <a:srgbClr val="8497b0"/>
              </a:buClr>
              <a:buFont typeface="Wingdings" charset="2"/>
              <a:buChar char="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Games engineering majors and Bioinformatic majors: Programming</a:t>
            </a:r>
            <a:endParaRPr/>
          </a:p>
          <a:p>
            <a:pPr marL="228600" indent="-228240">
              <a:lnSpc>
                <a:spcPct val="100000"/>
              </a:lnSpc>
              <a:buClr>
                <a:srgbClr val="8497b0"/>
              </a:buClr>
              <a:buFont typeface="Wingdings" charset="2"/>
              <a:buChar char="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system majors: Programming, Communication, Automation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 flipH="1">
            <a:off x="42480" y="45360"/>
            <a:ext cx="298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[Funke et al., 2016]</a:t>
            </a:r>
            <a:endParaRPr/>
          </a:p>
        </p:txBody>
      </p:sp>
      <p:sp>
        <p:nvSpPr>
          <p:cNvPr id="104" name="Line 4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Perception of Computer Science</a:t>
            </a: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 flipH="1">
            <a:off x="8246880" y="5652000"/>
            <a:ext cx="298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[Funke et al., 2016]</a:t>
            </a:r>
            <a:endParaRPr/>
          </a:p>
        </p:txBody>
      </p:sp>
      <p:sp>
        <p:nvSpPr>
          <p:cNvPr id="107" name="Line 3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TextShape 4"/>
          <p:cNvSpPr txBox="1"/>
          <p:nvPr/>
        </p:nvSpPr>
        <p:spPr>
          <a:xfrm>
            <a:off x="838080" y="1825560"/>
            <a:ext cx="3385800" cy="436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is a fourth great domain of science.“</a:t>
            </a:r>
            <a:endParaRPr/>
          </a:p>
        </p:txBody>
      </p:sp>
      <p:sp>
        <p:nvSpPr>
          <p:cNvPr id="109" name="TextShape 5"/>
          <p:cNvSpPr txBox="1"/>
          <p:nvPr/>
        </p:nvSpPr>
        <p:spPr>
          <a:xfrm>
            <a:off x="4393440" y="1825560"/>
            <a:ext cx="3385800" cy="436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be careful, that we do not entertain and propagate misconceptions about computer science.“</a:t>
            </a:r>
            <a:endParaRPr/>
          </a:p>
        </p:txBody>
      </p:sp>
      <p:sp>
        <p:nvSpPr>
          <p:cNvPr id="110" name="TextShape 6"/>
          <p:cNvSpPr txBox="1"/>
          <p:nvPr/>
        </p:nvSpPr>
        <p:spPr>
          <a:xfrm>
            <a:off x="7949160" y="1825560"/>
            <a:ext cx="3385800" cy="443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Young men and women do habe different perception of computer science.“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 flipH="1">
            <a:off x="1044000" y="5688000"/>
            <a:ext cx="298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[Denning and Freeman, 2009]</a:t>
            </a:r>
            <a:endParaRPr/>
          </a:p>
        </p:txBody>
      </p:sp>
      <p:sp>
        <p:nvSpPr>
          <p:cNvPr id="112" name="CustomShape 8"/>
          <p:cNvSpPr/>
          <p:nvPr/>
        </p:nvSpPr>
        <p:spPr>
          <a:xfrm flipH="1">
            <a:off x="4608000" y="5688000"/>
            <a:ext cx="298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[Denning et al., 2017]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55480" y="365040"/>
            <a:ext cx="107982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reactions?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838080" y="19270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University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Bachelor: covering a large range of topics</a:t>
            </a:r>
            <a:endParaRPr/>
          </a:p>
          <a:p>
            <a:pPr marL="228600" indent="-228240">
              <a:lnSpc>
                <a:spcPct val="100000"/>
              </a:lnSpc>
              <a:buClr>
                <a:srgbClr val="8497b0"/>
              </a:buClr>
              <a:buFont typeface="Wingdings" charset="2"/>
              <a:buChar char="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Hardware, Mathematics, Techniques such as IT-security, AI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Master: getting specific</a:t>
            </a:r>
            <a:endParaRPr/>
          </a:p>
          <a:p>
            <a:pPr marL="228600" indent="-228240">
              <a:lnSpc>
                <a:spcPct val="100000"/>
              </a:lnSpc>
              <a:buClr>
                <a:srgbClr val="8497b0"/>
              </a:buClr>
              <a:buFont typeface="Wingdings" charset="2"/>
              <a:buChar char="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 Master, Software Engineering Master,…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Movements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 for All“ -&gt; educational movement</a:t>
            </a:r>
            <a:endParaRPr/>
          </a:p>
          <a:p>
            <a:pPr marL="228600" indent="-228240">
              <a:lnSpc>
                <a:spcPct val="90000"/>
              </a:lnSpc>
              <a:buClr>
                <a:srgbClr val="8497b0"/>
              </a:buClr>
              <a:buFont typeface="Arial"/>
              <a:buChar char="•"/>
            </a:pPr>
            <a:r>
              <a:rPr lang="de-DE" sz="2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computing in everyone‘s K-12 education or professional development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 flipH="1">
            <a:off x="41760" y="45360"/>
            <a:ext cx="3449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[http://www.uni-muenchen.de]</a:t>
            </a:r>
            <a:endParaRPr/>
          </a:p>
        </p:txBody>
      </p:sp>
      <p:sp>
        <p:nvSpPr>
          <p:cNvPr id="116" name="Line 4"/>
          <p:cNvSpPr/>
          <p:nvPr/>
        </p:nvSpPr>
        <p:spPr>
          <a:xfrm>
            <a:off x="555120" y="1690560"/>
            <a:ext cx="1095588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ustomShape 5"/>
          <p:cNvSpPr/>
          <p:nvPr/>
        </p:nvSpPr>
        <p:spPr>
          <a:xfrm flipH="1">
            <a:off x="3097080" y="38880"/>
            <a:ext cx="298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8497b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[Denning et al., 2017]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LibreOffice/5.0.3.2$Linux_X86_64 LibreOffice_project/00m0$Build-2</Application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2017-11-12T11:32:00Z</dcterms:created>
  <dc:creator>Katharina Rupp</dc:creator>
  <dc:language>de-DE</dc:language>
  <cp:lastModifiedBy>Diana </cp:lastModifiedBy>
  <dcterms:modified xsi:type="dcterms:W3CDTF">2017-11-12T20:52:25Z</dcterms:modified>
  <cp:revision>20</cp:revision>
  <dc:title>The Impact of Computer Science as a Scientific Discipline on Higher Education: A Subjective View Based on [Funke et al.,2016], [Denning and Freeman,2009], and [Denning et al.,2017]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