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4" r:id="rId2"/>
    <p:sldId id="285" r:id="rId3"/>
    <p:sldId id="287" r:id="rId4"/>
    <p:sldId id="288" r:id="rId5"/>
    <p:sldId id="291" r:id="rId6"/>
    <p:sldId id="289" r:id="rId7"/>
    <p:sldId id="290" r:id="rId8"/>
    <p:sldId id="293" r:id="rId9"/>
    <p:sldId id="292" r:id="rId10"/>
    <p:sldId id="294" r:id="rId11"/>
    <p:sldId id="295" r:id="rId12"/>
    <p:sldId id="296" r:id="rId13"/>
    <p:sldId id="297" r:id="rId14"/>
    <p:sldId id="286" r:id="rId15"/>
  </p:sldIdLst>
  <p:sldSz cx="9144000" cy="6858000" type="screen4x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명조" panose="020B0600000101010101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C81"/>
    <a:srgbClr val="FFE1E1"/>
    <a:srgbClr val="FFC5C5"/>
    <a:srgbClr val="FFFFFF"/>
    <a:srgbClr val="972929"/>
    <a:srgbClr val="9C2424"/>
    <a:srgbClr val="9F2B2B"/>
    <a:srgbClr val="EE5C58"/>
    <a:srgbClr val="909AAE"/>
    <a:srgbClr val="6C7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95" d="100"/>
          <a:sy n="95" d="100"/>
        </p:scale>
        <p:origin x="576" y="51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CFDEB-5EF1-4E7C-B3FF-1E7C587F08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760A35-19DD-47E2-9B86-86A7F1B8BDFA}">
      <dgm:prSet phldrT="[텍스트]"/>
      <dgm:spPr/>
      <dgm:t>
        <a:bodyPr/>
        <a:lstStyle/>
        <a:p>
          <a:pPr latinLnBrk="1"/>
          <a:r>
            <a:rPr lang="en-US" altLang="ko-KR" dirty="0"/>
            <a:t>Smart Contract </a:t>
          </a:r>
          <a:r>
            <a:rPr lang="ko-KR" altLang="en-US" dirty="0"/>
            <a:t>설계</a:t>
          </a:r>
        </a:p>
      </dgm:t>
    </dgm:pt>
    <dgm:pt modelId="{ACF967F1-D269-4A0F-B780-A02EF530A89E}" type="parTrans" cxnId="{E47DAEB7-7333-4259-A0F6-064869ED03CC}">
      <dgm:prSet/>
      <dgm:spPr/>
      <dgm:t>
        <a:bodyPr/>
        <a:lstStyle/>
        <a:p>
          <a:pPr latinLnBrk="1"/>
          <a:endParaRPr lang="ko-KR" altLang="en-US"/>
        </a:p>
      </dgm:t>
    </dgm:pt>
    <dgm:pt modelId="{B22146A1-0C67-4947-AD57-C10AC1DF9373}" type="sibTrans" cxnId="{E47DAEB7-7333-4259-A0F6-064869ED03CC}">
      <dgm:prSet/>
      <dgm:spPr/>
      <dgm:t>
        <a:bodyPr/>
        <a:lstStyle/>
        <a:p>
          <a:pPr latinLnBrk="1"/>
          <a:endParaRPr lang="ko-KR" altLang="en-US"/>
        </a:p>
      </dgm:t>
    </dgm:pt>
    <dgm:pt modelId="{D31525E1-394E-424A-A120-905C5A958FF7}">
      <dgm:prSet phldrT="[텍스트]"/>
      <dgm:spPr/>
      <dgm:t>
        <a:bodyPr/>
        <a:lstStyle/>
        <a:p>
          <a:pPr latinLnBrk="1"/>
          <a:r>
            <a:rPr lang="en-US" altLang="ko-KR" dirty="0"/>
            <a:t>Smart Contract </a:t>
          </a:r>
          <a:r>
            <a:rPr lang="ko-KR" altLang="en-US" dirty="0"/>
            <a:t>구현</a:t>
          </a:r>
        </a:p>
      </dgm:t>
    </dgm:pt>
    <dgm:pt modelId="{E1909A34-4E71-4917-9900-7D79BD94024F}" type="parTrans" cxnId="{FF593814-572E-4946-B559-E95E851248F5}">
      <dgm:prSet/>
      <dgm:spPr/>
      <dgm:t>
        <a:bodyPr/>
        <a:lstStyle/>
        <a:p>
          <a:pPr latinLnBrk="1"/>
          <a:endParaRPr lang="ko-KR" altLang="en-US"/>
        </a:p>
      </dgm:t>
    </dgm:pt>
    <dgm:pt modelId="{1EB766FB-50B9-4DE1-8C3D-9DAFDDC28B10}" type="sibTrans" cxnId="{FF593814-572E-4946-B559-E95E851248F5}">
      <dgm:prSet/>
      <dgm:spPr/>
      <dgm:t>
        <a:bodyPr/>
        <a:lstStyle/>
        <a:p>
          <a:pPr latinLnBrk="1"/>
          <a:endParaRPr lang="ko-KR" altLang="en-US"/>
        </a:p>
      </dgm:t>
    </dgm:pt>
    <dgm:pt modelId="{F608F9E1-562C-4269-B66C-0878A0855758}">
      <dgm:prSet phldrT="[텍스트]"/>
      <dgm:spPr/>
      <dgm:t>
        <a:bodyPr/>
        <a:lstStyle/>
        <a:p>
          <a:pPr latinLnBrk="1"/>
          <a:r>
            <a:rPr lang="en-US" altLang="ko-KR" dirty="0"/>
            <a:t>Smart Contract Compile</a:t>
          </a:r>
          <a:endParaRPr lang="ko-KR" altLang="en-US" dirty="0"/>
        </a:p>
      </dgm:t>
    </dgm:pt>
    <dgm:pt modelId="{1B953D18-665C-4C6B-A27C-9D21A8365957}" type="parTrans" cxnId="{7B7C92B6-C0A5-4681-92DB-1E727374C240}">
      <dgm:prSet/>
      <dgm:spPr/>
      <dgm:t>
        <a:bodyPr/>
        <a:lstStyle/>
        <a:p>
          <a:pPr latinLnBrk="1"/>
          <a:endParaRPr lang="ko-KR" altLang="en-US"/>
        </a:p>
      </dgm:t>
    </dgm:pt>
    <dgm:pt modelId="{71CCAAB2-B4EE-4A91-B3B3-DA8C952122F3}" type="sibTrans" cxnId="{7B7C92B6-C0A5-4681-92DB-1E727374C240}">
      <dgm:prSet/>
      <dgm:spPr/>
      <dgm:t>
        <a:bodyPr/>
        <a:lstStyle/>
        <a:p>
          <a:pPr latinLnBrk="1"/>
          <a:endParaRPr lang="ko-KR" altLang="en-US"/>
        </a:p>
      </dgm:t>
    </dgm:pt>
    <dgm:pt modelId="{7A15DBE5-99EF-489E-8E99-B3DA80E95AFB}" type="pres">
      <dgm:prSet presAssocID="{B64CFDEB-5EF1-4E7C-B3FF-1E7C587F08DE}" presName="Name0" presStyleCnt="0">
        <dgm:presLayoutVars>
          <dgm:dir/>
          <dgm:resizeHandles val="exact"/>
        </dgm:presLayoutVars>
      </dgm:prSet>
      <dgm:spPr/>
    </dgm:pt>
    <dgm:pt modelId="{440604B5-9A27-479E-9DAF-08532B290E2D}" type="pres">
      <dgm:prSet presAssocID="{CE760A35-19DD-47E2-9B86-86A7F1B8BDFA}" presName="node" presStyleLbl="node1" presStyleIdx="0" presStyleCnt="3">
        <dgm:presLayoutVars>
          <dgm:bulletEnabled val="1"/>
        </dgm:presLayoutVars>
      </dgm:prSet>
      <dgm:spPr/>
    </dgm:pt>
    <dgm:pt modelId="{CE699B03-913D-430B-8259-F511C769DBF8}" type="pres">
      <dgm:prSet presAssocID="{B22146A1-0C67-4947-AD57-C10AC1DF9373}" presName="sibTrans" presStyleLbl="sibTrans2D1" presStyleIdx="0" presStyleCnt="2"/>
      <dgm:spPr/>
    </dgm:pt>
    <dgm:pt modelId="{2707C76C-8663-4CFF-BA76-7F08C324BBC9}" type="pres">
      <dgm:prSet presAssocID="{B22146A1-0C67-4947-AD57-C10AC1DF9373}" presName="connectorText" presStyleLbl="sibTrans2D1" presStyleIdx="0" presStyleCnt="2"/>
      <dgm:spPr/>
    </dgm:pt>
    <dgm:pt modelId="{ED91C91B-B851-4A75-BF01-71BE8E783DE6}" type="pres">
      <dgm:prSet presAssocID="{D31525E1-394E-424A-A120-905C5A958FF7}" presName="node" presStyleLbl="node1" presStyleIdx="1" presStyleCnt="3">
        <dgm:presLayoutVars>
          <dgm:bulletEnabled val="1"/>
        </dgm:presLayoutVars>
      </dgm:prSet>
      <dgm:spPr/>
    </dgm:pt>
    <dgm:pt modelId="{93A9F7AE-DEBE-4BA8-BA15-9DC1C61F80B1}" type="pres">
      <dgm:prSet presAssocID="{1EB766FB-50B9-4DE1-8C3D-9DAFDDC28B10}" presName="sibTrans" presStyleLbl="sibTrans2D1" presStyleIdx="1" presStyleCnt="2"/>
      <dgm:spPr/>
    </dgm:pt>
    <dgm:pt modelId="{1D341EBA-DF18-45FB-9C07-329188B55A0D}" type="pres">
      <dgm:prSet presAssocID="{1EB766FB-50B9-4DE1-8C3D-9DAFDDC28B10}" presName="connectorText" presStyleLbl="sibTrans2D1" presStyleIdx="1" presStyleCnt="2"/>
      <dgm:spPr/>
    </dgm:pt>
    <dgm:pt modelId="{A007E3CE-30FC-4280-A04D-B5FA833C950A}" type="pres">
      <dgm:prSet presAssocID="{F608F9E1-562C-4269-B66C-0878A0855758}" presName="node" presStyleLbl="node1" presStyleIdx="2" presStyleCnt="3">
        <dgm:presLayoutVars>
          <dgm:bulletEnabled val="1"/>
        </dgm:presLayoutVars>
      </dgm:prSet>
      <dgm:spPr/>
    </dgm:pt>
  </dgm:ptLst>
  <dgm:cxnLst>
    <dgm:cxn modelId="{FF593814-572E-4946-B559-E95E851248F5}" srcId="{B64CFDEB-5EF1-4E7C-B3FF-1E7C587F08DE}" destId="{D31525E1-394E-424A-A120-905C5A958FF7}" srcOrd="1" destOrd="0" parTransId="{E1909A34-4E71-4917-9900-7D79BD94024F}" sibTransId="{1EB766FB-50B9-4DE1-8C3D-9DAFDDC28B10}"/>
    <dgm:cxn modelId="{49EABB1B-FFBD-4A48-BAD3-64B1B73186BD}" type="presOf" srcId="{D31525E1-394E-424A-A120-905C5A958FF7}" destId="{ED91C91B-B851-4A75-BF01-71BE8E783DE6}" srcOrd="0" destOrd="0" presId="urn:microsoft.com/office/officeart/2005/8/layout/process1"/>
    <dgm:cxn modelId="{7A0EE526-8AD7-4A70-A718-3EBEE3E189EF}" type="presOf" srcId="{CE760A35-19DD-47E2-9B86-86A7F1B8BDFA}" destId="{440604B5-9A27-479E-9DAF-08532B290E2D}" srcOrd="0" destOrd="0" presId="urn:microsoft.com/office/officeart/2005/8/layout/process1"/>
    <dgm:cxn modelId="{A5A2A02D-ED92-4B4F-92EC-3CB24F1A7011}" type="presOf" srcId="{1EB766FB-50B9-4DE1-8C3D-9DAFDDC28B10}" destId="{93A9F7AE-DEBE-4BA8-BA15-9DC1C61F80B1}" srcOrd="0" destOrd="0" presId="urn:microsoft.com/office/officeart/2005/8/layout/process1"/>
    <dgm:cxn modelId="{E336DE56-3A73-40BC-A51A-E892309ECA85}" type="presOf" srcId="{F608F9E1-562C-4269-B66C-0878A0855758}" destId="{A007E3CE-30FC-4280-A04D-B5FA833C950A}" srcOrd="0" destOrd="0" presId="urn:microsoft.com/office/officeart/2005/8/layout/process1"/>
    <dgm:cxn modelId="{5663367F-068C-466C-994E-7721BBAA61CB}" type="presOf" srcId="{1EB766FB-50B9-4DE1-8C3D-9DAFDDC28B10}" destId="{1D341EBA-DF18-45FB-9C07-329188B55A0D}" srcOrd="1" destOrd="0" presId="urn:microsoft.com/office/officeart/2005/8/layout/process1"/>
    <dgm:cxn modelId="{7B7C92B6-C0A5-4681-92DB-1E727374C240}" srcId="{B64CFDEB-5EF1-4E7C-B3FF-1E7C587F08DE}" destId="{F608F9E1-562C-4269-B66C-0878A0855758}" srcOrd="2" destOrd="0" parTransId="{1B953D18-665C-4C6B-A27C-9D21A8365957}" sibTransId="{71CCAAB2-B4EE-4A91-B3B3-DA8C952122F3}"/>
    <dgm:cxn modelId="{E47DAEB7-7333-4259-A0F6-064869ED03CC}" srcId="{B64CFDEB-5EF1-4E7C-B3FF-1E7C587F08DE}" destId="{CE760A35-19DD-47E2-9B86-86A7F1B8BDFA}" srcOrd="0" destOrd="0" parTransId="{ACF967F1-D269-4A0F-B780-A02EF530A89E}" sibTransId="{B22146A1-0C67-4947-AD57-C10AC1DF9373}"/>
    <dgm:cxn modelId="{A08E34D7-ECD6-402F-BB05-2347C8C48230}" type="presOf" srcId="{B22146A1-0C67-4947-AD57-C10AC1DF9373}" destId="{2707C76C-8663-4CFF-BA76-7F08C324BBC9}" srcOrd="1" destOrd="0" presId="urn:microsoft.com/office/officeart/2005/8/layout/process1"/>
    <dgm:cxn modelId="{EC4325EB-3993-4734-A3DE-E31C21705203}" type="presOf" srcId="{B22146A1-0C67-4947-AD57-C10AC1DF9373}" destId="{CE699B03-913D-430B-8259-F511C769DBF8}" srcOrd="0" destOrd="0" presId="urn:microsoft.com/office/officeart/2005/8/layout/process1"/>
    <dgm:cxn modelId="{B78644F8-1C3A-479D-9A41-223D7D8600DA}" type="presOf" srcId="{B64CFDEB-5EF1-4E7C-B3FF-1E7C587F08DE}" destId="{7A15DBE5-99EF-489E-8E99-B3DA80E95AFB}" srcOrd="0" destOrd="0" presId="urn:microsoft.com/office/officeart/2005/8/layout/process1"/>
    <dgm:cxn modelId="{834E4839-9CBF-4190-A75D-553BE2982834}" type="presParOf" srcId="{7A15DBE5-99EF-489E-8E99-B3DA80E95AFB}" destId="{440604B5-9A27-479E-9DAF-08532B290E2D}" srcOrd="0" destOrd="0" presId="urn:microsoft.com/office/officeart/2005/8/layout/process1"/>
    <dgm:cxn modelId="{F49BC0C5-3661-4D0D-ACB0-5B2672E3781E}" type="presParOf" srcId="{7A15DBE5-99EF-489E-8E99-B3DA80E95AFB}" destId="{CE699B03-913D-430B-8259-F511C769DBF8}" srcOrd="1" destOrd="0" presId="urn:microsoft.com/office/officeart/2005/8/layout/process1"/>
    <dgm:cxn modelId="{52866BBD-93B9-4CB6-A56C-76C49CD5A460}" type="presParOf" srcId="{CE699B03-913D-430B-8259-F511C769DBF8}" destId="{2707C76C-8663-4CFF-BA76-7F08C324BBC9}" srcOrd="0" destOrd="0" presId="urn:microsoft.com/office/officeart/2005/8/layout/process1"/>
    <dgm:cxn modelId="{CA77099E-8872-42E9-8160-DB4E6D4C9A2E}" type="presParOf" srcId="{7A15DBE5-99EF-489E-8E99-B3DA80E95AFB}" destId="{ED91C91B-B851-4A75-BF01-71BE8E783DE6}" srcOrd="2" destOrd="0" presId="urn:microsoft.com/office/officeart/2005/8/layout/process1"/>
    <dgm:cxn modelId="{33E39F95-A815-44DF-AAAB-3F3F066076C0}" type="presParOf" srcId="{7A15DBE5-99EF-489E-8E99-B3DA80E95AFB}" destId="{93A9F7AE-DEBE-4BA8-BA15-9DC1C61F80B1}" srcOrd="3" destOrd="0" presId="urn:microsoft.com/office/officeart/2005/8/layout/process1"/>
    <dgm:cxn modelId="{3513F589-D5A9-4996-8E5C-6D72DBA058E8}" type="presParOf" srcId="{93A9F7AE-DEBE-4BA8-BA15-9DC1C61F80B1}" destId="{1D341EBA-DF18-45FB-9C07-329188B55A0D}" srcOrd="0" destOrd="0" presId="urn:microsoft.com/office/officeart/2005/8/layout/process1"/>
    <dgm:cxn modelId="{CAF4B276-790D-452E-B2F8-F2D0F3C02DC7}" type="presParOf" srcId="{7A15DBE5-99EF-489E-8E99-B3DA80E95AFB}" destId="{A007E3CE-30FC-4280-A04D-B5FA833C95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E98AA-1C1F-4221-9BB2-828A5525F6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C6F4CD-8BE7-4D06-9995-8F1A00E5FD71}">
      <dgm:prSet phldrT="[텍스트]" custT="1"/>
      <dgm:spPr/>
      <dgm:t>
        <a:bodyPr/>
        <a:lstStyle/>
        <a:p>
          <a:pPr latinLnBrk="1"/>
          <a:r>
            <a:rPr lang="en-US" altLang="ko-KR" sz="3200" dirty="0" err="1"/>
            <a:t>dApp</a:t>
          </a:r>
          <a:r>
            <a:rPr lang="en-US" altLang="ko-KR" sz="3200" dirty="0"/>
            <a:t> </a:t>
          </a:r>
          <a:r>
            <a:rPr lang="ko-KR" altLang="en-US" sz="3200" dirty="0"/>
            <a:t>구조설계</a:t>
          </a:r>
        </a:p>
      </dgm:t>
    </dgm:pt>
    <dgm:pt modelId="{5F71B769-53DC-49E4-84A4-5B90EC938858}" type="parTrans" cxnId="{4CC28899-D097-49F3-85D1-672711FF1220}">
      <dgm:prSet/>
      <dgm:spPr/>
      <dgm:t>
        <a:bodyPr/>
        <a:lstStyle/>
        <a:p>
          <a:pPr latinLnBrk="1"/>
          <a:endParaRPr lang="ko-KR" altLang="en-US"/>
        </a:p>
      </dgm:t>
    </dgm:pt>
    <dgm:pt modelId="{6557ED51-A18A-476A-9205-F9BFDEC14A1E}" type="sibTrans" cxnId="{4CC28899-D097-49F3-85D1-672711FF1220}">
      <dgm:prSet/>
      <dgm:spPr/>
      <dgm:t>
        <a:bodyPr/>
        <a:lstStyle/>
        <a:p>
          <a:pPr latinLnBrk="1"/>
          <a:endParaRPr lang="ko-KR" altLang="en-US"/>
        </a:p>
      </dgm:t>
    </dgm:pt>
    <dgm:pt modelId="{21E07014-077F-440F-81C6-B5E4A5209C08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Contract Call </a:t>
          </a:r>
          <a:r>
            <a:rPr lang="ko-KR" altLang="en-US" sz="2000" dirty="0"/>
            <a:t>설계</a:t>
          </a:r>
        </a:p>
      </dgm:t>
    </dgm:pt>
    <dgm:pt modelId="{B2FF9D2A-850B-4796-B3AD-2585DEA651EC}" type="parTrans" cxnId="{CC4E6384-7A71-4F5E-A157-E076C177B025}">
      <dgm:prSet/>
      <dgm:spPr/>
      <dgm:t>
        <a:bodyPr/>
        <a:lstStyle/>
        <a:p>
          <a:pPr latinLnBrk="1"/>
          <a:endParaRPr lang="ko-KR" altLang="en-US"/>
        </a:p>
      </dgm:t>
    </dgm:pt>
    <dgm:pt modelId="{8C0302EC-544A-49B0-85EC-84E820FBE6D2}" type="sibTrans" cxnId="{CC4E6384-7A71-4F5E-A157-E076C177B025}">
      <dgm:prSet/>
      <dgm:spPr/>
      <dgm:t>
        <a:bodyPr/>
        <a:lstStyle/>
        <a:p>
          <a:pPr latinLnBrk="1"/>
          <a:endParaRPr lang="ko-KR" altLang="en-US"/>
        </a:p>
      </dgm:t>
    </dgm:pt>
    <dgm:pt modelId="{0B304833-1B3D-43D9-B95C-4F10EE117F66}">
      <dgm:prSet phldrT="[텍스트]" custT="1"/>
      <dgm:spPr/>
      <dgm:t>
        <a:bodyPr/>
        <a:lstStyle/>
        <a:p>
          <a:pPr latinLnBrk="1"/>
          <a:r>
            <a:rPr lang="en-US" altLang="ko-KR" sz="3200" dirty="0" err="1"/>
            <a:t>dApp</a:t>
          </a:r>
          <a:r>
            <a:rPr lang="ko-KR" altLang="en-US" sz="3200" dirty="0"/>
            <a:t>구현</a:t>
          </a:r>
        </a:p>
      </dgm:t>
    </dgm:pt>
    <dgm:pt modelId="{1F8D4D8B-4701-4511-8ED8-69A9A6810FFF}" type="parTrans" cxnId="{623469E9-E35C-4D7E-A3B5-EB37C2D291F1}">
      <dgm:prSet/>
      <dgm:spPr/>
      <dgm:t>
        <a:bodyPr/>
        <a:lstStyle/>
        <a:p>
          <a:pPr latinLnBrk="1"/>
          <a:endParaRPr lang="ko-KR" altLang="en-US"/>
        </a:p>
      </dgm:t>
    </dgm:pt>
    <dgm:pt modelId="{4EC2955D-630C-4A96-9C98-099A665632C2}" type="sibTrans" cxnId="{623469E9-E35C-4D7E-A3B5-EB37C2D291F1}">
      <dgm:prSet/>
      <dgm:spPr/>
      <dgm:t>
        <a:bodyPr/>
        <a:lstStyle/>
        <a:p>
          <a:pPr latinLnBrk="1"/>
          <a:endParaRPr lang="ko-KR" altLang="en-US"/>
        </a:p>
      </dgm:t>
    </dgm:pt>
    <dgm:pt modelId="{883B5DAF-8BED-4DD9-A008-636407B2325F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+mn-lt"/>
            </a:rPr>
            <a:t>Contract.Web3 </a:t>
          </a:r>
          <a:r>
            <a:rPr lang="ko-KR" altLang="en-US" sz="2000" dirty="0">
              <a:latin typeface="+mn-lt"/>
            </a:rPr>
            <a:t>연동</a:t>
          </a:r>
        </a:p>
      </dgm:t>
    </dgm:pt>
    <dgm:pt modelId="{9A43FB48-F054-4A62-8130-E3C7450A8091}" type="parTrans" cxnId="{EDB013D0-B963-412F-BDC5-5B67773D6020}">
      <dgm:prSet/>
      <dgm:spPr/>
      <dgm:t>
        <a:bodyPr/>
        <a:lstStyle/>
        <a:p>
          <a:pPr latinLnBrk="1"/>
          <a:endParaRPr lang="ko-KR" altLang="en-US"/>
        </a:p>
      </dgm:t>
    </dgm:pt>
    <dgm:pt modelId="{8533E588-9E65-4B24-BA6C-32630E45D27F}" type="sibTrans" cxnId="{EDB013D0-B963-412F-BDC5-5B67773D6020}">
      <dgm:prSet/>
      <dgm:spPr/>
      <dgm:t>
        <a:bodyPr/>
        <a:lstStyle/>
        <a:p>
          <a:pPr latinLnBrk="1"/>
          <a:endParaRPr lang="ko-KR" altLang="en-US"/>
        </a:p>
      </dgm:t>
    </dgm:pt>
    <dgm:pt modelId="{3493DA1A-4A27-4E1E-BBEF-55664AAA826F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기타 </a:t>
          </a:r>
          <a:r>
            <a:rPr lang="en-US" altLang="ko-KR" sz="2000" dirty="0"/>
            <a:t>Packages</a:t>
          </a:r>
          <a:endParaRPr lang="ko-KR" altLang="en-US" sz="2000" dirty="0"/>
        </a:p>
      </dgm:t>
    </dgm:pt>
    <dgm:pt modelId="{974F0443-9D29-488D-A04D-BB4425B39C4F}" type="parTrans" cxnId="{F7732C9E-E7E0-400E-B9D4-5D7DDC833FFB}">
      <dgm:prSet/>
      <dgm:spPr/>
      <dgm:t>
        <a:bodyPr/>
        <a:lstStyle/>
        <a:p>
          <a:pPr latinLnBrk="1"/>
          <a:endParaRPr lang="ko-KR" altLang="en-US"/>
        </a:p>
      </dgm:t>
    </dgm:pt>
    <dgm:pt modelId="{19AE5541-4A6C-44BD-9972-362190E197AA}" type="sibTrans" cxnId="{F7732C9E-E7E0-400E-B9D4-5D7DDC833FFB}">
      <dgm:prSet/>
      <dgm:spPr/>
      <dgm:t>
        <a:bodyPr/>
        <a:lstStyle/>
        <a:p>
          <a:pPr latinLnBrk="1"/>
          <a:endParaRPr lang="ko-KR" altLang="en-US"/>
        </a:p>
      </dgm:t>
    </dgm:pt>
    <dgm:pt modelId="{9235A25E-B664-4DEF-9814-C4EC8E4B3A84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+mn-lt"/>
            </a:rPr>
            <a:t>Send Transaction</a:t>
          </a:r>
          <a:endParaRPr lang="ko-KR" altLang="en-US" sz="2000" dirty="0">
            <a:latin typeface="+mn-lt"/>
          </a:endParaRPr>
        </a:p>
      </dgm:t>
    </dgm:pt>
    <dgm:pt modelId="{473DEAA3-15F9-40B3-9452-DEDE36E2C8EE}" type="parTrans" cxnId="{7D8A9B91-0260-4D71-8919-2A1B0BC62DB7}">
      <dgm:prSet/>
      <dgm:spPr/>
      <dgm:t>
        <a:bodyPr/>
        <a:lstStyle/>
        <a:p>
          <a:pPr latinLnBrk="1"/>
          <a:endParaRPr lang="ko-KR" altLang="en-US"/>
        </a:p>
      </dgm:t>
    </dgm:pt>
    <dgm:pt modelId="{C91805DA-40D1-44F8-821B-B741EBFBAE31}" type="sibTrans" cxnId="{7D8A9B91-0260-4D71-8919-2A1B0BC62DB7}">
      <dgm:prSet/>
      <dgm:spPr/>
      <dgm:t>
        <a:bodyPr/>
        <a:lstStyle/>
        <a:p>
          <a:pPr latinLnBrk="1"/>
          <a:endParaRPr lang="ko-KR" altLang="en-US"/>
        </a:p>
      </dgm:t>
    </dgm:pt>
    <dgm:pt modelId="{BEA87254-9A45-407A-91EF-0CDBF69BEBA8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+mn-lt"/>
            </a:rPr>
            <a:t>Get Transaction</a:t>
          </a:r>
          <a:endParaRPr lang="ko-KR" altLang="en-US" sz="2000" dirty="0">
            <a:latin typeface="+mn-lt"/>
          </a:endParaRPr>
        </a:p>
      </dgm:t>
    </dgm:pt>
    <dgm:pt modelId="{429731F8-D2F3-4054-8B1E-1E705FED4CF1}" type="parTrans" cxnId="{A2D4F15F-9AC9-4F9E-AD1B-FE1DA244150F}">
      <dgm:prSet/>
      <dgm:spPr/>
      <dgm:t>
        <a:bodyPr/>
        <a:lstStyle/>
        <a:p>
          <a:pPr latinLnBrk="1"/>
          <a:endParaRPr lang="ko-KR" altLang="en-US"/>
        </a:p>
      </dgm:t>
    </dgm:pt>
    <dgm:pt modelId="{558B578F-4BAB-4DC2-A22B-35DF2D61F6BA}" type="sibTrans" cxnId="{A2D4F15F-9AC9-4F9E-AD1B-FE1DA244150F}">
      <dgm:prSet/>
      <dgm:spPr/>
      <dgm:t>
        <a:bodyPr/>
        <a:lstStyle/>
        <a:p>
          <a:pPr latinLnBrk="1"/>
          <a:endParaRPr lang="ko-KR" altLang="en-US"/>
        </a:p>
      </dgm:t>
    </dgm:pt>
    <dgm:pt modelId="{B96F21C0-C2A9-4E28-9F59-0E3D219DE4B2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+mn-lt"/>
            </a:rPr>
            <a:t>Event Watch</a:t>
          </a:r>
          <a:endParaRPr lang="ko-KR" altLang="en-US" sz="2000" dirty="0">
            <a:latin typeface="+mn-lt"/>
          </a:endParaRPr>
        </a:p>
      </dgm:t>
    </dgm:pt>
    <dgm:pt modelId="{91D2CDB3-AB4F-450C-BD97-AC859764D3D9}" type="parTrans" cxnId="{AC74D99A-1246-461D-9306-03E4F20000BB}">
      <dgm:prSet/>
      <dgm:spPr/>
      <dgm:t>
        <a:bodyPr/>
        <a:lstStyle/>
        <a:p>
          <a:pPr latinLnBrk="1"/>
          <a:endParaRPr lang="ko-KR" altLang="en-US"/>
        </a:p>
      </dgm:t>
    </dgm:pt>
    <dgm:pt modelId="{F50EEA80-37BA-43DB-9D1A-3340A6A35402}" type="sibTrans" cxnId="{AC74D99A-1246-461D-9306-03E4F20000BB}">
      <dgm:prSet/>
      <dgm:spPr/>
      <dgm:t>
        <a:bodyPr/>
        <a:lstStyle/>
        <a:p>
          <a:pPr latinLnBrk="1"/>
          <a:endParaRPr lang="ko-KR" altLang="en-US"/>
        </a:p>
      </dgm:t>
    </dgm:pt>
    <dgm:pt modelId="{424D6513-E885-4B82-B5FA-020D338DDEB4}" type="pres">
      <dgm:prSet presAssocID="{FF1E98AA-1C1F-4221-9BB2-828A5525F617}" presName="linearFlow" presStyleCnt="0">
        <dgm:presLayoutVars>
          <dgm:dir/>
          <dgm:animLvl val="lvl"/>
          <dgm:resizeHandles val="exact"/>
        </dgm:presLayoutVars>
      </dgm:prSet>
      <dgm:spPr/>
    </dgm:pt>
    <dgm:pt modelId="{5D5B79A7-6706-42A7-957C-6441A8919A1C}" type="pres">
      <dgm:prSet presAssocID="{5EC6F4CD-8BE7-4D06-9995-8F1A00E5FD71}" presName="composite" presStyleCnt="0"/>
      <dgm:spPr/>
    </dgm:pt>
    <dgm:pt modelId="{DDEF6918-957A-4430-A91C-925E793D1D58}" type="pres">
      <dgm:prSet presAssocID="{5EC6F4CD-8BE7-4D06-9995-8F1A00E5FD7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28FF48F-E665-4489-A2E0-D5F7AA911212}" type="pres">
      <dgm:prSet presAssocID="{5EC6F4CD-8BE7-4D06-9995-8F1A00E5FD71}" presName="parSh" presStyleLbl="node1" presStyleIdx="0" presStyleCnt="2" custScaleX="128214"/>
      <dgm:spPr/>
    </dgm:pt>
    <dgm:pt modelId="{D208BDCC-F984-4AAF-8945-DB6CD86AE7C3}" type="pres">
      <dgm:prSet presAssocID="{5EC6F4CD-8BE7-4D06-9995-8F1A00E5FD71}" presName="desTx" presStyleLbl="fgAcc1" presStyleIdx="0" presStyleCnt="2" custScaleX="123893" custScaleY="36149" custLinFactNeighborX="7842" custLinFactNeighborY="-29841">
        <dgm:presLayoutVars>
          <dgm:bulletEnabled val="1"/>
        </dgm:presLayoutVars>
      </dgm:prSet>
      <dgm:spPr/>
    </dgm:pt>
    <dgm:pt modelId="{F11EB06D-E942-45C8-8FBC-E510AC2FD6C3}" type="pres">
      <dgm:prSet presAssocID="{6557ED51-A18A-476A-9205-F9BFDEC14A1E}" presName="sibTrans" presStyleLbl="sibTrans2D1" presStyleIdx="0" presStyleCnt="1"/>
      <dgm:spPr/>
    </dgm:pt>
    <dgm:pt modelId="{D1879607-2EFD-4CA1-8F81-4762247C0219}" type="pres">
      <dgm:prSet presAssocID="{6557ED51-A18A-476A-9205-F9BFDEC14A1E}" presName="connTx" presStyleLbl="sibTrans2D1" presStyleIdx="0" presStyleCnt="1"/>
      <dgm:spPr/>
    </dgm:pt>
    <dgm:pt modelId="{94C6CCF0-BE73-45F9-A3F0-258AD6E8B4CA}" type="pres">
      <dgm:prSet presAssocID="{0B304833-1B3D-43D9-B95C-4F10EE117F66}" presName="composite" presStyleCnt="0"/>
      <dgm:spPr/>
    </dgm:pt>
    <dgm:pt modelId="{CF33D431-1B83-4E04-9EE3-58215C52F33B}" type="pres">
      <dgm:prSet presAssocID="{0B304833-1B3D-43D9-B95C-4F10EE117F6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09319CC-1B8D-4360-8A92-614B88870A1E}" type="pres">
      <dgm:prSet presAssocID="{0B304833-1B3D-43D9-B95C-4F10EE117F66}" presName="parSh" presStyleLbl="node1" presStyleIdx="1" presStyleCnt="2" custScaleX="126673"/>
      <dgm:spPr/>
    </dgm:pt>
    <dgm:pt modelId="{FC9020EC-4934-47A6-A60B-5A54EEECE4AF}" type="pres">
      <dgm:prSet presAssocID="{0B304833-1B3D-43D9-B95C-4F10EE117F66}" presName="desTx" presStyleLbl="fgAcc1" presStyleIdx="1" presStyleCnt="2" custScaleX="129079" custScaleY="73286" custLinFactNeighborX="-29" custLinFactNeighborY="-9085">
        <dgm:presLayoutVars>
          <dgm:bulletEnabled val="1"/>
        </dgm:presLayoutVars>
      </dgm:prSet>
      <dgm:spPr/>
    </dgm:pt>
  </dgm:ptLst>
  <dgm:cxnLst>
    <dgm:cxn modelId="{E359FC06-A474-4AC2-80F4-007847F09026}" type="presOf" srcId="{6557ED51-A18A-476A-9205-F9BFDEC14A1E}" destId="{F11EB06D-E942-45C8-8FBC-E510AC2FD6C3}" srcOrd="0" destOrd="0" presId="urn:microsoft.com/office/officeart/2005/8/layout/process3"/>
    <dgm:cxn modelId="{54592213-B122-4AA1-B2E5-607896C65EAD}" type="presOf" srcId="{9235A25E-B664-4DEF-9814-C4EC8E4B3A84}" destId="{FC9020EC-4934-47A6-A60B-5A54EEECE4AF}" srcOrd="0" destOrd="1" presId="urn:microsoft.com/office/officeart/2005/8/layout/process3"/>
    <dgm:cxn modelId="{000D3117-AEE8-4D7F-A1E0-2D85E7EEA3F8}" type="presOf" srcId="{BEA87254-9A45-407A-91EF-0CDBF69BEBA8}" destId="{FC9020EC-4934-47A6-A60B-5A54EEECE4AF}" srcOrd="0" destOrd="2" presId="urn:microsoft.com/office/officeart/2005/8/layout/process3"/>
    <dgm:cxn modelId="{4B231618-FC1D-469E-BFD0-A8403CDEFE27}" type="presOf" srcId="{883B5DAF-8BED-4DD9-A008-636407B2325F}" destId="{FC9020EC-4934-47A6-A60B-5A54EEECE4AF}" srcOrd="0" destOrd="0" presId="urn:microsoft.com/office/officeart/2005/8/layout/process3"/>
    <dgm:cxn modelId="{EAB3482B-BE11-4E02-8647-460A1C9D73A2}" type="presOf" srcId="{5EC6F4CD-8BE7-4D06-9995-8F1A00E5FD71}" destId="{E28FF48F-E665-4489-A2E0-D5F7AA911212}" srcOrd="1" destOrd="0" presId="urn:microsoft.com/office/officeart/2005/8/layout/process3"/>
    <dgm:cxn modelId="{E0E83F32-2FAA-4F66-AF15-4EE4B30E626D}" type="presOf" srcId="{B96F21C0-C2A9-4E28-9F59-0E3D219DE4B2}" destId="{FC9020EC-4934-47A6-A60B-5A54EEECE4AF}" srcOrd="0" destOrd="3" presId="urn:microsoft.com/office/officeart/2005/8/layout/process3"/>
    <dgm:cxn modelId="{C43B8133-CEF6-4B75-9ED6-7DC326D72E7E}" type="presOf" srcId="{6557ED51-A18A-476A-9205-F9BFDEC14A1E}" destId="{D1879607-2EFD-4CA1-8F81-4762247C0219}" srcOrd="1" destOrd="0" presId="urn:microsoft.com/office/officeart/2005/8/layout/process3"/>
    <dgm:cxn modelId="{F562793F-E583-416C-A208-B8402B293298}" type="presOf" srcId="{FF1E98AA-1C1F-4221-9BB2-828A5525F617}" destId="{424D6513-E885-4B82-B5FA-020D338DDEB4}" srcOrd="0" destOrd="0" presId="urn:microsoft.com/office/officeart/2005/8/layout/process3"/>
    <dgm:cxn modelId="{A2D4F15F-9AC9-4F9E-AD1B-FE1DA244150F}" srcId="{0B304833-1B3D-43D9-B95C-4F10EE117F66}" destId="{BEA87254-9A45-407A-91EF-0CDBF69BEBA8}" srcOrd="2" destOrd="0" parTransId="{429731F8-D2F3-4054-8B1E-1E705FED4CF1}" sibTransId="{558B578F-4BAB-4DC2-A22B-35DF2D61F6BA}"/>
    <dgm:cxn modelId="{3C88D966-F7CC-487D-A383-4A474AAED65F}" type="presOf" srcId="{21E07014-077F-440F-81C6-B5E4A5209C08}" destId="{D208BDCC-F984-4AAF-8945-DB6CD86AE7C3}" srcOrd="0" destOrd="0" presId="urn:microsoft.com/office/officeart/2005/8/layout/process3"/>
    <dgm:cxn modelId="{A5AFEC55-B91C-46D5-BEE6-D023D0E21F2E}" type="presOf" srcId="{3493DA1A-4A27-4E1E-BBEF-55664AAA826F}" destId="{D208BDCC-F984-4AAF-8945-DB6CD86AE7C3}" srcOrd="0" destOrd="1" presId="urn:microsoft.com/office/officeart/2005/8/layout/process3"/>
    <dgm:cxn modelId="{698B957A-FA2D-4165-85F9-60AF75F56DF8}" type="presOf" srcId="{0B304833-1B3D-43D9-B95C-4F10EE117F66}" destId="{C09319CC-1B8D-4360-8A92-614B88870A1E}" srcOrd="1" destOrd="0" presId="urn:microsoft.com/office/officeart/2005/8/layout/process3"/>
    <dgm:cxn modelId="{CC4E6384-7A71-4F5E-A157-E076C177B025}" srcId="{5EC6F4CD-8BE7-4D06-9995-8F1A00E5FD71}" destId="{21E07014-077F-440F-81C6-B5E4A5209C08}" srcOrd="0" destOrd="0" parTransId="{B2FF9D2A-850B-4796-B3AD-2585DEA651EC}" sibTransId="{8C0302EC-544A-49B0-85EC-84E820FBE6D2}"/>
    <dgm:cxn modelId="{4A03328B-94D2-458C-97BC-111AE7D470DF}" type="presOf" srcId="{5EC6F4CD-8BE7-4D06-9995-8F1A00E5FD71}" destId="{DDEF6918-957A-4430-A91C-925E793D1D58}" srcOrd="0" destOrd="0" presId="urn:microsoft.com/office/officeart/2005/8/layout/process3"/>
    <dgm:cxn modelId="{7D8A9B91-0260-4D71-8919-2A1B0BC62DB7}" srcId="{0B304833-1B3D-43D9-B95C-4F10EE117F66}" destId="{9235A25E-B664-4DEF-9814-C4EC8E4B3A84}" srcOrd="1" destOrd="0" parTransId="{473DEAA3-15F9-40B3-9452-DEDE36E2C8EE}" sibTransId="{C91805DA-40D1-44F8-821B-B741EBFBAE31}"/>
    <dgm:cxn modelId="{4CC28899-D097-49F3-85D1-672711FF1220}" srcId="{FF1E98AA-1C1F-4221-9BB2-828A5525F617}" destId="{5EC6F4CD-8BE7-4D06-9995-8F1A00E5FD71}" srcOrd="0" destOrd="0" parTransId="{5F71B769-53DC-49E4-84A4-5B90EC938858}" sibTransId="{6557ED51-A18A-476A-9205-F9BFDEC14A1E}"/>
    <dgm:cxn modelId="{AC74D99A-1246-461D-9306-03E4F20000BB}" srcId="{0B304833-1B3D-43D9-B95C-4F10EE117F66}" destId="{B96F21C0-C2A9-4E28-9F59-0E3D219DE4B2}" srcOrd="3" destOrd="0" parTransId="{91D2CDB3-AB4F-450C-BD97-AC859764D3D9}" sibTransId="{F50EEA80-37BA-43DB-9D1A-3340A6A35402}"/>
    <dgm:cxn modelId="{F7732C9E-E7E0-400E-B9D4-5D7DDC833FFB}" srcId="{5EC6F4CD-8BE7-4D06-9995-8F1A00E5FD71}" destId="{3493DA1A-4A27-4E1E-BBEF-55664AAA826F}" srcOrd="1" destOrd="0" parTransId="{974F0443-9D29-488D-A04D-BB4425B39C4F}" sibTransId="{19AE5541-4A6C-44BD-9972-362190E197AA}"/>
    <dgm:cxn modelId="{EDB013D0-B963-412F-BDC5-5B67773D6020}" srcId="{0B304833-1B3D-43D9-B95C-4F10EE117F66}" destId="{883B5DAF-8BED-4DD9-A008-636407B2325F}" srcOrd="0" destOrd="0" parTransId="{9A43FB48-F054-4A62-8130-E3C7450A8091}" sibTransId="{8533E588-9E65-4B24-BA6C-32630E45D27F}"/>
    <dgm:cxn modelId="{623469E9-E35C-4D7E-A3B5-EB37C2D291F1}" srcId="{FF1E98AA-1C1F-4221-9BB2-828A5525F617}" destId="{0B304833-1B3D-43D9-B95C-4F10EE117F66}" srcOrd="1" destOrd="0" parTransId="{1F8D4D8B-4701-4511-8ED8-69A9A6810FFF}" sibTransId="{4EC2955D-630C-4A96-9C98-099A665632C2}"/>
    <dgm:cxn modelId="{656361EC-204B-448A-A207-4CD22DB59F5D}" type="presOf" srcId="{0B304833-1B3D-43D9-B95C-4F10EE117F66}" destId="{CF33D431-1B83-4E04-9EE3-58215C52F33B}" srcOrd="0" destOrd="0" presId="urn:microsoft.com/office/officeart/2005/8/layout/process3"/>
    <dgm:cxn modelId="{80FB8419-B8E0-49BC-98BD-90DEF862FD2E}" type="presParOf" srcId="{424D6513-E885-4B82-B5FA-020D338DDEB4}" destId="{5D5B79A7-6706-42A7-957C-6441A8919A1C}" srcOrd="0" destOrd="0" presId="urn:microsoft.com/office/officeart/2005/8/layout/process3"/>
    <dgm:cxn modelId="{345D8C81-C5D5-488B-91BC-237DE8632315}" type="presParOf" srcId="{5D5B79A7-6706-42A7-957C-6441A8919A1C}" destId="{DDEF6918-957A-4430-A91C-925E793D1D58}" srcOrd="0" destOrd="0" presId="urn:microsoft.com/office/officeart/2005/8/layout/process3"/>
    <dgm:cxn modelId="{01B2AA0C-FBCE-4F35-A35E-8AF8626EB66C}" type="presParOf" srcId="{5D5B79A7-6706-42A7-957C-6441A8919A1C}" destId="{E28FF48F-E665-4489-A2E0-D5F7AA911212}" srcOrd="1" destOrd="0" presId="urn:microsoft.com/office/officeart/2005/8/layout/process3"/>
    <dgm:cxn modelId="{6C71C938-E5B0-4856-B01D-B046B22D38C3}" type="presParOf" srcId="{5D5B79A7-6706-42A7-957C-6441A8919A1C}" destId="{D208BDCC-F984-4AAF-8945-DB6CD86AE7C3}" srcOrd="2" destOrd="0" presId="urn:microsoft.com/office/officeart/2005/8/layout/process3"/>
    <dgm:cxn modelId="{F8CBF8A1-4AE3-453D-879A-662F5D86A6D2}" type="presParOf" srcId="{424D6513-E885-4B82-B5FA-020D338DDEB4}" destId="{F11EB06D-E942-45C8-8FBC-E510AC2FD6C3}" srcOrd="1" destOrd="0" presId="urn:microsoft.com/office/officeart/2005/8/layout/process3"/>
    <dgm:cxn modelId="{70F421B7-E392-40A2-B88C-58F41E34F501}" type="presParOf" srcId="{F11EB06D-E942-45C8-8FBC-E510AC2FD6C3}" destId="{D1879607-2EFD-4CA1-8F81-4762247C0219}" srcOrd="0" destOrd="0" presId="urn:microsoft.com/office/officeart/2005/8/layout/process3"/>
    <dgm:cxn modelId="{8A1EE6EC-4BAE-42D1-8CA8-2FEBC8E26B9B}" type="presParOf" srcId="{424D6513-E885-4B82-B5FA-020D338DDEB4}" destId="{94C6CCF0-BE73-45F9-A3F0-258AD6E8B4CA}" srcOrd="2" destOrd="0" presId="urn:microsoft.com/office/officeart/2005/8/layout/process3"/>
    <dgm:cxn modelId="{BBE51525-D658-4237-A95C-4F719C0083EB}" type="presParOf" srcId="{94C6CCF0-BE73-45F9-A3F0-258AD6E8B4CA}" destId="{CF33D431-1B83-4E04-9EE3-58215C52F33B}" srcOrd="0" destOrd="0" presId="urn:microsoft.com/office/officeart/2005/8/layout/process3"/>
    <dgm:cxn modelId="{FC1149F9-5610-40D5-8BAA-F1E618D22717}" type="presParOf" srcId="{94C6CCF0-BE73-45F9-A3F0-258AD6E8B4CA}" destId="{C09319CC-1B8D-4360-8A92-614B88870A1E}" srcOrd="1" destOrd="0" presId="urn:microsoft.com/office/officeart/2005/8/layout/process3"/>
    <dgm:cxn modelId="{28093931-F0F1-4E88-9F52-A602A0CA9FF7}" type="presParOf" srcId="{94C6CCF0-BE73-45F9-A3F0-258AD6E8B4CA}" destId="{FC9020EC-4934-47A6-A60B-5A54EEECE4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04B5-9A27-479E-9DAF-08532B290E2D}">
      <dsp:nvSpPr>
        <dsp:cNvPr id="0" name=""/>
        <dsp:cNvSpPr/>
      </dsp:nvSpPr>
      <dsp:spPr>
        <a:xfrm>
          <a:off x="7233" y="1383392"/>
          <a:ext cx="2162025" cy="1297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Smart Contract </a:t>
          </a:r>
          <a:r>
            <a:rPr lang="ko-KR" altLang="en-US" sz="2200" kern="1200" dirty="0"/>
            <a:t>설계</a:t>
          </a:r>
        </a:p>
      </dsp:txBody>
      <dsp:txXfrm>
        <a:off x="45227" y="1421386"/>
        <a:ext cx="2086037" cy="1221227"/>
      </dsp:txXfrm>
    </dsp:sp>
    <dsp:sp modelId="{CE699B03-913D-430B-8259-F511C769DBF8}">
      <dsp:nvSpPr>
        <dsp:cNvPr id="0" name=""/>
        <dsp:cNvSpPr/>
      </dsp:nvSpPr>
      <dsp:spPr>
        <a:xfrm>
          <a:off x="2385461" y="1763908"/>
          <a:ext cx="458349" cy="53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85461" y="1871144"/>
        <a:ext cx="320844" cy="321710"/>
      </dsp:txXfrm>
    </dsp:sp>
    <dsp:sp modelId="{ED91C91B-B851-4A75-BF01-71BE8E783DE6}">
      <dsp:nvSpPr>
        <dsp:cNvPr id="0" name=""/>
        <dsp:cNvSpPr/>
      </dsp:nvSpPr>
      <dsp:spPr>
        <a:xfrm>
          <a:off x="3034068" y="1383392"/>
          <a:ext cx="2162025" cy="1297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Smart Contract </a:t>
          </a:r>
          <a:r>
            <a:rPr lang="ko-KR" altLang="en-US" sz="2200" kern="1200" dirty="0"/>
            <a:t>구현</a:t>
          </a:r>
        </a:p>
      </dsp:txBody>
      <dsp:txXfrm>
        <a:off x="3072062" y="1421386"/>
        <a:ext cx="2086037" cy="1221227"/>
      </dsp:txXfrm>
    </dsp:sp>
    <dsp:sp modelId="{93A9F7AE-DEBE-4BA8-BA15-9DC1C61F80B1}">
      <dsp:nvSpPr>
        <dsp:cNvPr id="0" name=""/>
        <dsp:cNvSpPr/>
      </dsp:nvSpPr>
      <dsp:spPr>
        <a:xfrm>
          <a:off x="5412296" y="1763908"/>
          <a:ext cx="458349" cy="53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412296" y="1871144"/>
        <a:ext cx="320844" cy="321710"/>
      </dsp:txXfrm>
    </dsp:sp>
    <dsp:sp modelId="{A007E3CE-30FC-4280-A04D-B5FA833C950A}">
      <dsp:nvSpPr>
        <dsp:cNvPr id="0" name=""/>
        <dsp:cNvSpPr/>
      </dsp:nvSpPr>
      <dsp:spPr>
        <a:xfrm>
          <a:off x="6060904" y="1383392"/>
          <a:ext cx="2162025" cy="1297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Smart Contract Compile</a:t>
          </a:r>
          <a:endParaRPr lang="ko-KR" altLang="en-US" sz="2200" kern="1200" dirty="0"/>
        </a:p>
      </dsp:txBody>
      <dsp:txXfrm>
        <a:off x="6098898" y="1421386"/>
        <a:ext cx="2086037" cy="122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FF48F-E665-4489-A2E0-D5F7AA911212}">
      <dsp:nvSpPr>
        <dsp:cNvPr id="0" name=""/>
        <dsp:cNvSpPr/>
      </dsp:nvSpPr>
      <dsp:spPr>
        <a:xfrm>
          <a:off x="2504" y="345120"/>
          <a:ext cx="3147314" cy="26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 err="1"/>
            <a:t>dApp</a:t>
          </a:r>
          <a:r>
            <a:rPr lang="en-US" altLang="ko-KR" sz="3200" kern="1200" dirty="0"/>
            <a:t> </a:t>
          </a:r>
          <a:r>
            <a:rPr lang="ko-KR" altLang="en-US" sz="3200" kern="1200" dirty="0"/>
            <a:t>구조설계</a:t>
          </a:r>
        </a:p>
      </dsp:txBody>
      <dsp:txXfrm>
        <a:off x="2504" y="345120"/>
        <a:ext cx="3147314" cy="981894"/>
      </dsp:txXfrm>
    </dsp:sp>
    <dsp:sp modelId="{D208BDCC-F984-4AAF-8945-DB6CD86AE7C3}">
      <dsp:nvSpPr>
        <dsp:cNvPr id="0" name=""/>
        <dsp:cNvSpPr/>
      </dsp:nvSpPr>
      <dsp:spPr>
        <a:xfrm>
          <a:off x="750816" y="1400255"/>
          <a:ext cx="3041245" cy="127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Contract Call </a:t>
          </a:r>
          <a:r>
            <a:rPr lang="ko-KR" altLang="en-US" sz="2000" kern="1200" dirty="0"/>
            <a:t>설계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기타 </a:t>
          </a:r>
          <a:r>
            <a:rPr lang="en-US" altLang="ko-KR" sz="2000" kern="1200" dirty="0"/>
            <a:t>Packages</a:t>
          </a:r>
          <a:endParaRPr lang="ko-KR" altLang="en-US" sz="2000" kern="1200" dirty="0"/>
        </a:p>
      </dsp:txBody>
      <dsp:txXfrm>
        <a:off x="788017" y="1437456"/>
        <a:ext cx="2966843" cy="1195729"/>
      </dsp:txXfrm>
    </dsp:sp>
    <dsp:sp modelId="{F11EB06D-E942-45C8-8FBC-E510AC2FD6C3}">
      <dsp:nvSpPr>
        <dsp:cNvPr id="0" name=""/>
        <dsp:cNvSpPr/>
      </dsp:nvSpPr>
      <dsp:spPr>
        <a:xfrm rot="21354698">
          <a:off x="3507719" y="365167"/>
          <a:ext cx="762746" cy="611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507952" y="493935"/>
        <a:ext cx="579399" cy="366694"/>
      </dsp:txXfrm>
    </dsp:sp>
    <dsp:sp modelId="{C09319CC-1B8D-4360-8A92-614B88870A1E}">
      <dsp:nvSpPr>
        <dsp:cNvPr id="0" name=""/>
        <dsp:cNvSpPr/>
      </dsp:nvSpPr>
      <dsp:spPr>
        <a:xfrm>
          <a:off x="4585300" y="18908"/>
          <a:ext cx="3109486" cy="26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 err="1"/>
            <a:t>dApp</a:t>
          </a:r>
          <a:r>
            <a:rPr lang="ko-KR" altLang="en-US" sz="3200" kern="1200" dirty="0"/>
            <a:t>구현</a:t>
          </a:r>
        </a:p>
      </dsp:txBody>
      <dsp:txXfrm>
        <a:off x="4585300" y="18908"/>
        <a:ext cx="3109486" cy="981894"/>
      </dsp:txXfrm>
    </dsp:sp>
    <dsp:sp modelId="{FC9020EC-4934-47A6-A60B-5A54EEECE4AF}">
      <dsp:nvSpPr>
        <dsp:cNvPr id="0" name=""/>
        <dsp:cNvSpPr/>
      </dsp:nvSpPr>
      <dsp:spPr>
        <a:xfrm>
          <a:off x="5057835" y="1150903"/>
          <a:ext cx="3168547" cy="2574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+mn-lt"/>
            </a:rPr>
            <a:t>Contract.Web3 </a:t>
          </a:r>
          <a:r>
            <a:rPr lang="ko-KR" altLang="en-US" sz="2000" kern="1200" dirty="0">
              <a:latin typeface="+mn-lt"/>
            </a:rPr>
            <a:t>연동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+mn-lt"/>
            </a:rPr>
            <a:t>Send Transaction</a:t>
          </a:r>
          <a:endParaRPr lang="ko-KR" altLang="en-US" sz="2000" kern="1200" dirty="0">
            <a:latin typeface="+mn-lt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+mn-lt"/>
            </a:rPr>
            <a:t>Get Transaction</a:t>
          </a:r>
          <a:endParaRPr lang="ko-KR" altLang="en-US" sz="2000" kern="1200" dirty="0">
            <a:latin typeface="+mn-lt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+mn-lt"/>
            </a:rPr>
            <a:t>Event Watch</a:t>
          </a:r>
          <a:endParaRPr lang="ko-KR" altLang="en-US" sz="2000" kern="1200" dirty="0">
            <a:latin typeface="+mn-lt"/>
          </a:endParaRPr>
        </a:p>
      </dsp:txBody>
      <dsp:txXfrm>
        <a:off x="5133253" y="1226321"/>
        <a:ext cx="3017711" cy="242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23T07:05:34.4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8F4BA8C-0C22-4D3F-A597-23057A90EAFB}" emma:medium="tactile" emma:mode="ink">
          <msink:context xmlns:msink="http://schemas.microsoft.com/ink/2010/main" type="writingRegion" rotatedBoundingBox="17539,8015 17551,8556 17004,8568 16992,8027"/>
        </emma:interpretation>
      </emma:emma>
    </inkml:annotationXML>
    <inkml:traceGroup>
      <inkml:annotationXML>
        <emma:emma xmlns:emma="http://www.w3.org/2003/04/emma" version="1.0">
          <emma:interpretation id="{A3635B1E-68BF-4822-9E65-02AC41AD3991}" emma:medium="tactile" emma:mode="ink">
            <msink:context xmlns:msink="http://schemas.microsoft.com/ink/2010/main" type="paragraph" rotatedBoundingBox="17539,8015 17551,8556 17004,8568 16992,8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9ABFC5-2343-47FA-ACA5-FAA0F443EFC8}" emma:medium="tactile" emma:mode="ink">
              <msink:context xmlns:msink="http://schemas.microsoft.com/ink/2010/main" type="line" rotatedBoundingBox="17539,8015 17551,8556 17004,8568 16992,8027"/>
            </emma:interpretation>
          </emma:emma>
        </inkml:annotationXML>
        <inkml:traceGroup>
          <inkml:annotationXML>
            <emma:emma xmlns:emma="http://www.w3.org/2003/04/emma" version="1.0">
              <emma:interpretation id="{5F7B8E53-AB4B-4121-B7B9-6216E5F43621}" emma:medium="tactile" emma:mode="ink">
                <msink:context xmlns:msink="http://schemas.microsoft.com/ink/2010/main" type="inkWord" rotatedBoundingBox="17202,7952 17556,8199 17385,8444 17031,8197"/>
              </emma:interpretation>
              <emma:one-of disjunction-type="recognition" id="oneOf0">
                <emma:interpretation id="interp0" emma:lang="ko-KR" emma:confidence="0">
                  <emma:literal>〇</emma:literal>
                </emma:interpretation>
                <emma:interpretation id="interp1" emma:lang="ko-KR" emma:confidence="0">
                  <emma:literal>%</emma:literal>
                </emma:interpretation>
                <emma:interpretation id="interp2" emma:lang="ko-KR" emma:confidence="0">
                  <emma:literal>』</emma:literal>
                </emma:interpretation>
                <emma:interpretation id="interp3" emma:lang="ko-KR" emma:confidence="0">
                  <emma:literal>보</emma:literal>
                </emma:interpretation>
                <emma:interpretation id="interp4" emma:lang="ko-KR" emma:confidence="0">
                  <emma:literal>蜘</emma:literal>
                </emma:interpretation>
              </emma:one-of>
            </emma:emma>
          </inkml:annotationXML>
          <inkml:trace contextRef="#ctx0" brushRef="#br0">479 221 104 0,'-4'-6'38'0,"1"6"-20"0,-4 0-39 0,7 0 1 16,-4 0 1-16,-7 6 6 15,1-6 23-15,-8 0 11 16,0 0 5-16,3 0 2 16,1 0-13-16,0 0-6 0,0 0-4 15,-1 0 1-15,1 0 8 16,3-6 5-16,0 3 4 16,1 3 1-16,-1 0-13 15,0 0-7-15,4 0-2 0,0 0-2 16,0 0 0-16,3 0-3 15,1 0 0-15,-1 0-3 16,1 0-1-16,3 0-3 16,0 0-1-16,7 0 1 15,0 0 4-15,4 0 1 16,-1 0 3-16,1 0-1 16,0 0-1-16,-4 0-2 15,0 3 1-15,0 3-2 16,0-6 0-16,-3 3 1 0,-4-3 2 15,0 0 2-15,0 0 1 16,0 0 5-16,0 0 2 16,-4 0-2-16,-3 0-1 15,0 0-1-15,-7 0 1 16,-1 3-2-16,-2 3-1 16,-1-3 3-16,3-3 2 15,-6 3 0-15,3 6 0 16,4-6-3-16,3 2-2 15,0-2-2-15,4-3-1 16,3 0-5-16,15 0 0 16,0-3 6-16,3-2 3 15,1 2 3-15,2 0-9 16,1-3-2-16,0 3 2 16,0 0 0-16,-4-6 3 15,-3 6 1-15,-4-3 3 16,0 3 1-16,-3 3 10 15,-4-3 3-15,-7-6-7 16,-4 6-3-16,0-3-2 16,-3 3 0-16,0 3 4 15,0 0 3-15,3 0-6 16,0 0-1-16,4 0-4 16,0 0-1-16,0 0-4 15,3 0-1-15,4 0-4 16,7 0-1-1,4-6 6-15,0 3 2 0,3 0 3 16,0 3-3-16,1-12 0 16,-5 12 2-16,1 0 0 15,-4-6 3 1,0 0 10-16,-3-3 7 16,-4 6-8-16,-4-3-3 15,-3 3-5-15,-4 0-3 16,1 3 1-16,-5 0-1 15,1 0 0-15,3 0 0 16,1 0 0-16,2 0 0 16,1 0-3-16,4 0 0 0,3 0-3 15,0 0 1 1,3 0-2-16,4 0 0 0,4 0 4 16,4 0 1-16,-1 0 4 15,0-6 3-15,0 6-7 16,-3 0 0-16,0 0 0 15,-4 0 14 1,-3-6 7-16,-4-6 4 16,-4 4 1-16,-3 5-13 15,-4-3-7-15,-7 3-5 16,0 3-2-16,-7 0 4 16,-7 12 1-16,4-10 2 15,2 16 0-15,1-12-5 16,8 3-1-16,-1 0-2 15,7-3 0-15,4 3-2 16,3 0 1-16,4-6 3 0,15 6 3 16,10-6-2-16,0 0-2 15,3-3 4-15,1 0 3 16,-1-3-3-16,1 0-1 16,-7 3 0-16,-1-12 0 15,-7 6 0-15,-3 0 2 16,-4-3 5-16,-3-6 6 15,-8 3-5-15,-3-6-2 16,-7 13-1-16,-4-4-1 16,-4 0-2-16,-13 9-2 15,2 0 1-15,1 6 1 16,4 0-1-16,3 3-1 0,3-1-2 16,8-2-1-16,3 0-3 15,7 0-1-15,4 3 6 16,15 0 2-16,6-3-2 15,8 0-1-15,-1-3 1 16,1-3 2-16,0 0-5 16,-4-9 1-16,-4 3 1 15,-3 6 1-15,-4-6 3 16,-3 3 3-16,-4-12 4 16,-10 3-6-1,-4 1-2-15,-8 2-6 16,-6 6 1-16,-15 3 0 15,0 6 2-15,0 3 3 16,4 11 2-16,0-8-1 0,7 0-2 16,7 3-2-16,4-6-1 15,3 3-1-15,8-9 0 16,6 6 5-16,8-9 1 16,10 0 2-16,8 0 0 15,7 0-5-15,-4-12 1 16,4 0-5-16,-4 3 1 15,-3-3 2-15,-8 0 1 16,-3 3 1-16,-4 3 2 16,-7-6 5-16,-3 4 4 15,-8-4-4-15,-6 9-2 16,-8-3-5-16,-4 3 0 0,-14 3-2 16,4 3 0-16,4 6 2 15,3 3 0-15,7-10-5 16,0 7 1-16,7 0-5 15,8-6-1-15,3-3 2 16,21 9 5-16,-3-3 2 16,7-9 3-16,4 0-3 15,-1-6-2-15,1 0-1 16,-8-3 3-16,-3 10 0 16,-4-7 1-16,-3 6 4 15,-4 0 5-15,-3-3-1 16,-8 3 1-16,-6 3-8 15,-5 0-2-15,-3 0-3 16,1 0 3-16,-9 0 2 0,1 0 2 16,0 3 1-16,7-3 2 15,4 0-3-15,3 0 0 16,4 0-8-16,4 6-4 16,6 0 0-16,8 3 3 15,3-9 5-15,4 0 3 16,4-3 0-16,-1-6 1 15,4 6-7-15,0-6 1 16,-3 6-1-16,-4-3 2 16,-4 3 1-16,-3 0 3 15,-4-3 5-15,-4 3 6 16,-3 3-5-16,-3-3 0 0,-8-3-6 16,-3 6-4-16,-4 0 1 15,0 6 2-15,0-6 0 16,4 0 2-16,3 3-2 15,-7-3-3 1,11 0 1-16,3 0-6 16,4 0 0-16,0 0 3 15,8 0 2-15,2 0-1 16,1 0 2-16,3 0-1 16,1 0 0-16,-1 0 0 15,-3 0 0-15,-1 0 2 16,-2 0 2-16,-8 0 5 15,0-3 6-15,-4-3-7 16,-3 6-1-16,-4-3-3 0,-3 3 1 16,0 0-2-16,-8 0 2 15,4 0 2-15,-7 0 2 16,4 0-3-16,3 0-1 16,7 0-3-16,0 0-1 15,4 0-1-15,0 0 0 16,0 0-3-16,18 3-1 15,3-3 3-15,0 6 1 16,0-6-1-16,1 3 2 16,-1-3-1-16,0 0-2 15,1 0 0-15,-1 0 3 16,-3-3 0-16,0 3 1 16,-4 0 0-16,0 0 0 0,-7 0 11 15,0 0 7-15,-4-6-9 16,-3 6-5-16,0-3-2 15,0 3-2-15,-4 0 0 16,4 0 2-16,0 0-1 16,0 0 2-16,-1 0-2 15,5 0-1-15,-1 0-8 16,4 0-3-16,0 0 1 16,4 3 1-16,3-3 6 15,4 0 1-15,3 0-1 16,0 0 0-16,1 0-3 15,-1-3 1-15,-3 3 1 16,-1 0 2-16,-2-6 5 16,-1 6 3-16,-4-3 11 15,-3 0 6-15,-3 3-10 0,-4-6-4 16,-4 3-6-16,-3 3 0 16,-4 0-4-16,3 0 0 15,-6 0-1-15,3 3-2 16,-7 3 0-16,7-6 0 15,4 3 0-15,3 0 3 16,0 3-9-16,4-3-1 16,14 3 4-1,8-3 3-15,-1-3 3 16,0 0 1-16,4 0 2 16,0 0-6-16,0 0 1 0,-4 0 3 15,1-3 2-15,-5 3-3 16,1-6 1-16,-4 3 2 15,-3 3 1-15,-4 0 3 16,0 0 3-16,-7-6-4 16,-1 6-3-16,-2 0-1 15,-1 0 1-15,-3 0-1 16,-4 6-1-16,3-6 1 16,5 0 1-16,-1 0-3 15,4 0-2-15,0 0-1 16,3 0 0-16,4 0-2 15,7 0-1-15,0 0 4 16,1 0 3-16,2-6 1 16,5 3-1-16,-5 0 1 15,1 3-1-15,0-6 0 0,-4 6 0 16,0-3 2-16,-3 3 1 16,-1-3 5-16,-3 3 5 15,0 0-7-15,-3-6-1 16,-1 6-3-16,-3 0 1 15,0 0-2-15,0 0-1 16,3 0 1-16,0 0 1 16,1-3-3-16,3 3-2 15,-4 0-5-15,4 0 0 16,0 0 4-16,0 0 4 16,0 0 1-16,0 0-1 15,7 0 3-15,-3 0 2 0,0 0-9 16,-1 0-2-16,-3 0 3 15,0 0 3-15,0 0 1 16,0 0 2-16,0 0 0 16,0 0 1-16,0 0 2 15,-3 0 3-15,-1-3-2 16,0 3 1-16,-3 0-7 16,0 3-3-16,0-3-2 15,3 0 3-15,1 3-2 16,-1-3-1-16,4 0 0 15,0 0 0-15,0 0 0 16,0 0 3-16,7 0 0 16,1 6 1-16,-1-6-5 15,0 0-1-15,0 0 0 0,-3 0 4 16,-4 0-1-16,0 0-1 16,0 0 5-16,0 0 1 15,0 0 6-15,0 0 3 16,0 0-6-16,-4 0-3 15,0 0-4-15,1 0 1 16,-1 0-1-16,1 3 0 16,-4 0 0-16,3-3 0 15,0 0 4-15,1 0 1 16,-1 0-4-16,4 0-1 16,-3 0-19-16,3 0-9 15,0 0-22-15,0 0-9 16,0 0-21-16</inkml:trace>
        </inkml:traceGroup>
        <inkml:traceGroup>
          <inkml:annotationXML>
            <emma:emma xmlns:emma="http://www.w3.org/2003/04/emma" version="1.0">
              <emma:interpretation id="{F09778A6-9038-4EB8-B2EB-B6F15FC4621D}" emma:medium="tactile" emma:mode="ink">
                <msink:context xmlns:msink="http://schemas.microsoft.com/ink/2010/main" type="inkWord" rotatedBoundingBox="16937,8400 17436,8134 17590,8421 17090,8688"/>
              </emma:interpretation>
              <emma:one-of disjunction-type="recognition" id="oneOf1">
                <emma:interpretation id="interp5" emma:lang="ko-KR" emma:confidence="0">
                  <emma:literal>잉</emma:literal>
                </emma:interpretation>
                <emma:interpretation id="interp6" emma:lang="ko-KR" emma:confidence="0">
                  <emma:literal>뫼</emma:literal>
                </emma:interpretation>
                <emma:interpretation id="interp7" emma:lang="ko-KR" emma:confidence="0">
                  <emma:literal>뇌</emma:literal>
                </emma:interpretation>
                <emma:interpretation id="interp8" emma:lang="ko-KR" emma:confidence="0">
                  <emma:literal>늬</emma:literal>
                </emma:interpretation>
                <emma:interpretation id="interp9" emma:lang="ko-KR" emma:confidence="0">
                  <emma:literal>幽</emma:literal>
                </emma:interpretation>
              </emma:one-of>
            </emma:emma>
          </inkml:annotationXML>
          <inkml:trace contextRef="#ctx0" brushRef="#br0" timeOffset="4924.2566">500 319 140 0,'-7'-3'55'0,"7"3"-30"0,-3 0-32 0,-1 0 10 16,-3 3-3-16,0-3 0 15,-8 0 2-15,-6 0 3 16,0 0-2-16,-1 0 9 0,1 0 5 16,-1 0-1-16,1 0 1 15,-1 0-9-15,1 0-5 16,-1 0 2-16,4 0 1 15,1 0 6-15,2 0 5 0,4 0-9 16,4 0-2-16,0 0-6 16,4 0-3-16,-1 0-1 15,4 0 0-15,4 0 0 16,6 0 3-16,5-3 0 16,3 3 3-16,-1-6-1 15,5 3 2-15,3 0-4 16,-4-3-2-16,4 0 2 15,-10 6 0-15,3-6 5 16,-11 0 2-16,-11 6 15 16,1-6 6-16,-8 3-20 15,-3 3-8-15,-11 0-1 16,-4 0 2-16,0 9 3 16,-14-3 1-16,4 6 0 0,3-6 2 15,4 6-1-15,7-9 0 16,0 6-6-16,7-9 1 15,7 3-2-15,4 0 0 16,7 3 0-16,7 6-2 16,11 0 5-16,11-15 1 15,7-3 0-15,-1 3-2 16,5-9-6-16,-4 3-4 16,3 0 6-16,0 3 1 15,-10-6 3-15,-4 6 0 16,-7-6 6-16,-11 0 6 15,-14 6-4-15,-4-3 0 0,-7 1-6 16,-7 5-4-16,-7 3 3 16,-4 3 1-16,-3 5-3 15,-1 1 1-15,5-3 0 16,2 6 2-16,1-6-1 16,11 6-1-16,3-9-4 15,7 6 0-15,8-6 0 16,3-3 2-16,14 3 5 15,11-3 3-15,11-3-2 16,3 0-3-16,0-9-5 16,1 0 0-16,10-6 0 15,-7 6-1-15,-11 6 1 16,-3-5 3-16,-12 2 4 16,-2-3 3-16,-15 3 0 0,-11 6 1 15,-7 0-6-15,-10 3-3 16,-8 3 1-16,-4 9 0 15,-6 0-2-15,-1 0 0 16,4-1 2-16,8 1 0 16,-1 3 1-16,14-3 0 15,5-3-5-15,6 0 1 16,7-3 0-16,8 6-1 16,7-6 6-16,17-6 1 15,8-6 0-15,0 3 1 16,3 0-7-16,0-6 1 15,1 6-6-15,-8-6 1 16,-3 6 4-16,-8 3 2 0,-7-6 2 16,-14 6-3-1,-3 0 0-15,-8 6-3 16,-7-3 1-16,-3 6 3 16,-1-6 3-16,1 6 4 15,-4-6 4-15,3 12-2 16,8-6-2-16,0 0-5 15,10 3-2 1,8-9-2-16,3 6 5 16,7 0 1-16,8-6-3 15,3-3 1-15,7-12-2 16,7 0 0-16,-3 3 0 16,-4 3 0-16,-7-3 0 15,-7-3-2-15,0 6 5 16,-7 3 1-16,-4 0 6 0,-7 3 5 15,-18-6-12-15,-3 6-2 16,-8 6-2-16,-3-3 1 16,0 18 1-16,-1-9 3 15,-2 9-1-15,6-3-1 16,-3-6 1-16,7-4-1 16,7 4-3-16,11 0-2 15,14-3 2 1,4-6 4-1,3 6 0-15,7-9 2 16,1 0-2-16,3 0-1 0,7-12-2 16,4 3-1-16,-4-3-1 15,-3 3 3-15,-4 6-5 16,-7-5 2-16,-4 5 2 16,-3 3 1-16,-11-12 9 15,-18 12-8 1,-4 0-4-16,-6 3-1 15,-5 3 1-15,1 5-1 16,-7-5 4-16,0 3 2 16,3 3 2-16,4-3-1 15,6-9-2-15,9 6 5 16,2 0 1-16,5-6-5 16,6 3 0-16,11 0-1 15,11 3 2-15,3-6-6 16,8-6 1-16,3 3-1 0,1-9 2 15,2 3-4-15,-6 3 2 16,3-15 0-16,-7 10-1 16,-3 2 1-16,-5 3 3 15,-13-6 13 1,-11 3-8-16,-4 6-2 16,-3-3-1-16,-4 3-1 15,-7 15 0-15,0-9 2 16,0 18-3-16,-4-9 0 15,4-4 1-15,-3-5 2 16,3 6-1-16,7-6-1 0,3 6-2 16,12-6-3-1,10 6-2-15,4-9 4 16,-1 0 1-16,8 0 2 16,0-9 2-16,4 6-3 15,-1-6-2-15,1 18-3 16,-1-18 1-16,-3 6 1 15,-4-6 2-15,-3 9 1 16,-4-3 1-16,0-2 6 16,-3 5 4-16,-8-3-3 15,-3 3-2-15,-7 0-7 16,-4 11-3-16,-4-2 6 16,1 3 4-16,-4-9 0 15,3 6 0-15,5-6-3 16,2 0-2-16,5 3 5 15,-1-6-5-15,4 0 0 16,3 3-2-16,11 0-4 16,0 3 1-1,4-6-2-15,3 3 2 16,1-3 1-16,3 0-1 16,0-3 1-16,-1 3 0 15,1 0 3-15,0 0 0 16,-4 0 1-16,-3-6 2 15,-4 6-1-15,1-3 2 16,-5 0 2-16,-3 3 4 16,-7-12-6-16,-4 3-4 0,-7 12-3 15,-3 3 0-15,-1-6 7 16,-6 3 3-16,-8-3-3 16,7 3-2-16,4 3 4 15,4-6 1-15,3 0-2 16,0 3-3-16,7-3-3 15,4 3 1-15,4-3-1 16,3 0-2-16,7 0 3 16,14 6 2-16,1-6 0 15,-1 0 2-15,1 0-2 16,-1 0-1-16,1-6-6 16,-1 3-1-16,1 0-2 15,-5 3 3-15,-2 0 4 16,-5 0 1-16,1 0 3 15,-4 0 1-15,-3 0 1 0,-8-6 0 16,-6 6-13-16,-5 0-7 16,-6 0 6-16,-15 0 3 15,0 6 9-15,0-3 4 16,1 0-1-16,-5 3 2 16,8 6-2-16,7-12 0 15,4 3-3-15,6 0-2 16,5 3 1-16,10-6 3 15,7 0 0 1,7 0-2-16,4 0-1 16,14-6 0-16,0 6-1 15,4 0-5-15,-4-3-1 0,-3 0-2 16,3 3 0-16,-3-9 5 16,-1 6 1-16,-3 3-1 15,0-9 2-15,-3-3 1 16,-4 3 2-16,-4 6-1 15,-3-9-1 1,-11 9 3-16,-4 6-7 16,1-6-1-16,-4-3 4 15,-1 3 2-15,-2 3 1 16,-1-3 1-16,0 9 0 16,0-9 1-16,1 15-5 15,3-3 1-15,-1-6-2 16,1 0 0-16,0 3 2 15,4-6 0-15,-1 3-3 0,0-3 2 16,1 3 1-16,-1-3 2 16,4 0-1-16,0 0-1 15,0 6-4-15,0-6 0 16,0 0 0-16,0 0 2 16,7 0 3-16,1 3 2 15,-1 0-6-15,0 3 0 16,-4-6-1-16,1 3 2 15,-4-3-1-15,4 9 1 16,-4-9 2-16,0 0 0 16,0 0 0-16,0 0 2 15,0 0-1-15,0 0 2 0,0 0-4 16,0 0 0-16,0 0 1 16,-4 0 2-16,0 3-1 15,1-3-1-15,-4 0 1 16,0 0 1-16,-1 3 5 15,1-3 4-15,0 0-6 16,4 0-1-16,-1 0-2 16,-3 0 1-16,0 0-4 15,3-3 0-15,0 0 1 16,1 3 2-16,-1 0-1 16,1 0 2-16,-1 0-4 15,-3 0 0-15,0 0-1 16,-4 0 0-16,0 0 2 15,4 0 2-15,0 0-1 16,0 0-1-16,3 0 3 16,1 0-2-16,-1 0-1 15,1 0 1-15,3 0 1 16,0 0-1-16,0 0-1 16,0 0 1-1,0 0-1-15,0 0 0 16,0 3-3-16,0-3 0 15,0 0 2-15,0 0 2 16,0 0 0-16,0 0 2 16,0 0-2-16,10 3-3 15,1 3-1 1,0-6 2-16,3 3 2 0,0-3 0 16,1 6 2-16,-1-6-2 15,0 0-1-15,1 0-2 16,-1 0 1-16,0 0-1 15,-3 0-2-15,0 0 3 16,-1 0 2-16,1 0-2 16,0 0 0-16,-4-6-4 15,0 6 1-15,-7 0 4 16,4 0 2-16,-1 0 2 16,1 0 0-16,-4 0-2 15,0 0 1-15,0-3-2 16,0 3-1-16,0 0 1 15,0 0 1-15,0 0-1 0,-4 0-1 16,1 0-2 0,-1 0-1-16,-3 0-1 0,0 0 3 15,-4 0-2-15,0 0 1 16,-3 0 2-16,0 0 0 16,-4 0 0-16,4 0 0 15,-1 0-3-15,-6 3 2 16,3 3 1-16,-7-3 0 15,3-3 2 1,8 3-3-16,0-3 0 16,3 0 1-16,4 0 0 15,-4 0-3-15,8 0 0 16,-1 0-5-16,4 0 0 0,11 0 6 16,0 0-1-1,3 0 2 1,0 0 1-16,-3 0 2 15,3 0 1-15,-3 0-6 16,0 6-2-16,-1-6 4 16,5 0 2-16,-1 0 1 15,0 0 1-15,1 0-4 16,-1 0-2-16,0 0-9 16,1 0-5-16,-5 0 13 15,1-6 9-15,-4 6-2 16,0 0 1-16,1-3 0 15,-8 3 2-15,0 0-3 0,0 0-2 16,0 0-3-16,-4 0 1 16,0 0-6-16,-3 3 0 15,-4 3 3-15,1-3 4 16,-1-3-4-16,0 0 1 16,-3 0 1-16,3 0 3 15,1 0 0-15,-1 0-1 16,0 0 5-16,4 0 1 15,0 0-2-15,0 0-1 16,-1 0-1-16,5 0 1 16,-1 0 0-16,1 0 1 15,-1 0 0-15,4 0 2 16,0 0-5-16,0 0-3 0,0 0-2 16,0 0 3-16,0 0-5 15,0 0 0-15,0 0-2 16,7 0 0-16,0 0 5 15,1 3 1-15,-1 6-1 16,3-9 2-16,1 0 1 16,0 0 0-16,0 0 0 15,-1 0 0-15,-2 0 0 16,-1 0 0-16,0 0 0 16,-7 0 2-16,0 0 1 15,0 0 3-15,0 0-1 16,0 0 2-16,-4-9-11 15,-3 6-4-15,-4 3 6 16,1-3 3-16,-1 3 4 16,-3 0 4-16,-4 0 0 0,3 0 0 15,1 0-3-15,3 0-1 16,4 0-8-16,0 0 0 16,0 0 1-16,3-6 1 15,-6 6-2-15,10 0 0 16,0 0-7-16,7 0-2 15,0 0 2-15,0 0 4 16,0 0-21-16,4-3-7 16,0 3-27-1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23T07:06:21.4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0F838FD-C853-4FBA-AF5C-3143C325DC8A}" emma:medium="tactile" emma:mode="ink">
          <msink:context xmlns:msink="http://schemas.microsoft.com/ink/2010/main" type="writingRegion" rotatedBoundingBox="7915,8547 7899,8086 8490,8066 8506,8527"/>
        </emma:interpretation>
      </emma:emma>
    </inkml:annotationXML>
    <inkml:traceGroup>
      <inkml:annotationXML>
        <emma:emma xmlns:emma="http://www.w3.org/2003/04/emma" version="1.0">
          <emma:interpretation id="{59873339-D521-4128-B33E-1E0628AE2247}" emma:medium="tactile" emma:mode="ink">
            <msink:context xmlns:msink="http://schemas.microsoft.com/ink/2010/main" type="paragraph" rotatedBoundingBox="7915,8547 7899,8086 8490,8066 8506,8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5864AF-DB57-4CE4-BC85-F0745678D31F}" emma:medium="tactile" emma:mode="ink">
              <msink:context xmlns:msink="http://schemas.microsoft.com/ink/2010/main" type="line" rotatedBoundingBox="7915,8547 7899,8086 8490,8066 8506,8527"/>
            </emma:interpretation>
          </emma:emma>
        </inkml:annotationXML>
        <inkml:traceGroup>
          <inkml:annotationXML>
            <emma:emma xmlns:emma="http://www.w3.org/2003/04/emma" version="1.0">
              <emma:interpretation id="{8A09B320-1ECB-4BC0-AE0F-5C90744FA2AB}" emma:medium="tactile" emma:mode="ink">
                <msink:context xmlns:msink="http://schemas.microsoft.com/ink/2010/main" type="inkWord" rotatedBoundingBox="7915,8547 7899,8086 8490,8066 8506,8527"/>
              </emma:interpretation>
              <emma:one-of disjunction-type="recognition" id="oneOf0">
                <emma:interpretation id="interp0" emma:lang="ko-KR" emma:confidence="0">
                  <emma:literal>$</emma:literal>
                </emma:interpretation>
                <emma:interpretation id="interp1" emma:lang="ko-KR" emma:confidence="0">
                  <emma:literal>@</emma:literal>
                </emma:interpretation>
                <emma:interpretation id="interp2" emma:lang="ko-KR" emma:confidence="0">
                  <emma:literal>『</emma:literal>
                </emma:interpretation>
                <emma:interpretation id="interp3" emma:lang="ko-KR" emma:confidence="0">
                  <emma:literal>×</emma:literal>
                </emma:interpretation>
                <emma:interpretation id="interp4" emma:lang="ko-KR" emma:confidence="0">
                  <emma:literal>飜</emma:literal>
                </emma:interpretation>
              </emma:one-of>
            </emma:emma>
          </inkml:annotationXML>
          <inkml:trace contextRef="#ctx0" brushRef="#br0">339 203 168 0,'-7'-3'66'0,"3"6"-36"0,1-3-31 0,-1 0 15 16,1 0-12-16,-1 6-1 16,1-6 12-16,-1 0 6 15,-3 0-9-15,0 0 10 0,-8 0 3 16,1 0 0-16,-7 0 0 16,-1 0-1-16,1 0-2 15,3 0-8-15,0 0-3 16,4-6-3-16,3 6-1 15,0 0-3-15,4 0 1 16,3 0-4-16,1 0 0 16,-1 0-6-16,4 0 0 15,0 0 1-15,7 6 3 0,11 6 0 16,11-6 1-16,0 0 0 16,-1-6 0-16,4 3 0 15,-3-3-2-15,0 0 0 16,-4 0 0-16,-8 0 3 15,5 0 0-15,-11 0 3 16,-4 0 1-16,0 0 10 16,-7-3 3-16,-4-3-7 15,-6 0-3-15,-5-6-2 16,-3 3 0-16,-10-3 0 16,-8 9 0-16,0-5-2 15,1 5-2-15,2-3 3 16,5 6 2-16,6 0-4 15,4 0-1-15,4 0-7 16,10 6-3-16,4-6 6 16,11 3 1-16,11 0 3 15,10 2 0-15,0-5 0 16,4 0-5-16,0-5 1 16,3 2 0-16,-3 0 2 15,0-3-1-15,-8 3 1 16,-3 3 2-16,-7-3 2 15,-4-3 1-15,-24 3 5 16,-5 3-2 0,-6-3-7-16,-8-3-4 15,-10 6 2-15,-8 6 1 16,1-3 4-16,-1 9 1 0,1-3-1 16,7 2-2-16,6-5 1 15,8 3 1-15,4 0-6 16,7-3 1-16,3 0-4 15,7 6 2-15,8 0 3 16,7-6 1-16,10 0 1 16,11 0 0-16,11 0-3 15,4-6 2-15,-1 0 1 16,8-6 0-16,-1 0-3 16,-6 0 2-16,-4 0-4 15,-7 0 1-15,-8 0-3 16,-6 6 2-16,-4-6 7 15,-11 0 4-15,-7 6-6 0,-11-6 1 16,-14 6-3 0,-4 0-2-16,-3 0 5 0,-4 6 3 15,-10-6-1-15,3 6-2 16,4 0-3-16,3-3 1 16,7 0 1-16,4 3 2 15,7-6-3-15,4 3 0 16,7-3-6-16,7 0 0 15,14 0 3-15,8 0 2 16,6 0 2-16,1-3 0 16,3 3 0-16,0-6 0 15,4 3-7-15,3 0 0 16,-6 3-2-16,-5 0 1 0,-6 0 5 16,-4 0 1-16,-8 0 8 15,-3 0 6-15,-10 0-6 16,-15 0-3-16,-3 3-5 15,-5-3 1-15,-2 3 3 16,-8-3 3-16,-7 0 4 16,0 0 2-16,4 6-3 15,0-6-3-15,3 0 0 16,7 0-1-16,8 3-2 16,3-3-2-16,3 0-4 15,8 3-2-15,4 3-4 16,6-6 1-16,8 6 7 15,3 0 3-15,11-6-4 16,11 12-2-16,0-9-5 16,0 6 1-16,-4-6 0 0,0 6 3 15,-7-9 2-15,-3 3 2 16,-5 3 3-16,-2-3 2 16,-4-3-1-16,-15 0 3 15,-7 0 1 1,-3-9-5-16,-15 6 0 15,-10 3 1-15,-4 3 1 16,0 6 3-16,0 0 1 16,7 6 1-16,1-4 2 15,2-8-7-15,8 6-2 16,0 0-3-16,11-6-2 0,3 0-2 16,11 3-1-16,4 0 1 15,7 0 2-15,10-6 2 16,8-6 1-16,10 0 1 15,8-6 0-15,-5 0-3 16,-2-5 2-16,-1 2-1 16,-7 3 0-16,-3 0-3 15,-8 9 1-15,-3-6 2 16,-7 6 3-16,-4-3 11 16,-3 3 4-16,-8 3-7 15,-3-6-5-15,-4 6-3 16,-3 0-1-16,0 0 0 15,-8 0 0-15,-6 0-3 16,3 0 2-16,3 0 1 16,4 0 0-16,4 0 0 0,3 0 2 15,4 0-8-15,3 0-1 16,4 0 4-16,11 6 1 16,11-6-1-16,-1 0 0 15,1 9 2-15,-1-9 2 16,4 0-7-16,-3-6-1 15,-1 6 2-15,-3 0 0 16,-4-3-2-16,-3 3 2 16,0 0 5-16,-4 0 4 15,-11 0 5 1,-6 0-6-16,-5 0-2 0,-6 0 1 16,-15 0 1-16,-3 0 3 15,3 12 1-15,0-3-1 16,4-3-1-16,7 3-3 15,3 0 1-15,4-6-7 16,8-3 1-16,6 15-8 16,8-4 6-1,6-2 5-15,5 3-2 16,17-3 1-16,0-6 1 16,0 6 0-16,1-9-3 15,-1 0 0-15,-4 0-3 16,-3 0 1-16,-3 0 3 15,-8 0 3-15,-3 0 2 16,-4 0 3-16,-3-6-1 16,-8 3 2-16,-7-9-9 15,-3 0 0-15,-4 9 0 0,-18-6 3 16,1 9 0-16,-1-3-1 16,0 9 3-16,4 3 2 15,3 3-9-15,4-9-2 16,4 3 3-16,6-3 3 15,5 0 1-15,3 3-1 16,3-6-2-16,4 0-1 16,11 0-1-16,3 0 3 15,7 0 2-15,15 0 4 16,-4 0-7-16,1-6-3 16,-1 3-4-16,0 0 0 15,-7 3 3-15,-3 0 1 0,-5-6 5 16,-2 6 2-16,-5 0 6 15,-10 0 3-15,0-6-6 16,-7 6-1-16,-3-9-4 16,-5 0-1-16,-10 6 1 15,-3 12 2-15,-1-6 1 16,0 9 3-16,4-12-1 16,4 9 0-16,3-9-3 15,4 3-2-15,3-3-4 16,4 3-2-16,3-3 0 15,4 6 4-15,0-6-1 16,7 0 1-16,1 6 2 16,9 0 0-16,1-6 2 15,7 3 1-15,-3 6-8 16,-1-9-2-16,-3 3-1 0,-4 0 0 16,1-3 5-16,-4 6 1 15,-4-6 4-15,-7 0 1 16,0 0 1-16,-4 0 2 15,-3 0-5-15,-15 0-1 16,-3 0 0-16,0 0 0 16,4 3 6-16,-1-3 4 15,5 0-5-15,-1 0-1 16,3 0-2-16,5 6-2 16,2-3-4-16,5-3-2 15,-1 0-2-15,4 0 2 0,7 0 4 16,4 0 3-16,7 0 0 15,0 3-1-15,7-3-6 16,0-3-1-16,-3 3-2 16,-1-3 1-16,-3-3 0 15,-4 3 2-15,-3 3 8 16,-4 0 4-16,0-6 5 16,-7 3 6-16,-3 0-9 15,-4 3-4-15,-1 0-6 16,-6 0 1-16,-7 0 1 15,-1 0 2-15,1 0-3 16,-1 0 0-16,1 0 1 16,-1 0 2-16,4 0-3 15,4 0 0-15,0 0 1 16,3 0 2-16,4 0-6 0,0 0-1 16,3 0-3-16,4 0 0 15,0 0 5-15,7 0 1 16,0 3-1-16,4-3 2 15,0 0-1-15,3 0 0 16,8 3-3-16,-4-3-1 16,3 0-4-16,-3 0-1 15,0 0 6-15,-7 0 2 16,-4 0 5-16,0 0 3 16,0 0 7-16,-14 0 2 15,-7 0-5-15,-4 0-3 16,0 0-6-16,-4 6-2 0,1-6 1 15,3 3 2-15,0 3 2 16,0-3 3-16,4-3-3 16,3 0-2-16,0 0-3 15,4 0-1-15,0 0-5 16,4 0-2-16,3 0 5 16,0 0 2-16,0 0 3 15,7 0 2-15,0 0-3 16,0-3 0-16,0-3 1 15,4 6 0-15,0-3 0 16,-1 3 0-16,1 3-3 16,3 3 0-16,15-6 4 15,0 0-1 1,-4-6 3-16,-4 3-4 0,-3-3-2 16,-4 3 2-16,-3 0 0 15,-4 3-2-15,0-9 2 16,-3 6-39-16,-4 3-15 15,0-6-22 1</inkml:trace>
          <inkml:trace contextRef="#ctx0" brushRef="#br0" timeOffset="-36796.9566">361 168 120 0,'0'0'46'0,"0"0"-24"0,0 0 1 15,0 0 18-15,0 0-4 16,0 0-2-16,0 0-11 16,0 0-2-16,0 0-13 15,0 0 3-15,0 0 2 0,0 0-3 16,-4 0 1-16,0-3-5 0,-3 3 1 16,0-3 1-16,-4-3 2 15,1 3 1-15,-1 0 0 16,-7-3-4-16,-3 3-3 15,-1 3-2-15,1-3 0 16,3 3-2-16,0 0-1 16,4 0 1-16,-1 0 1 15,5 0-6-15,2 0-1 16,5 0-9-16,3 0-2 16,3 3 9-16,5-3 3 15,6 3 4-15,7 3 0 16,1-3 0-16,-4-3 0 15,0 3 0-15,-4-3 0 0,0 0 0 16,-3 0 2-16,-4 0 3 16,0 0 2-16,-3 0 1 15,-8-3 2-15,-3 0-5 16,-7-3-1-16,-8 3-4 16,1 3-3-16,-1-3 6 15,5-3 5-15,-1 3-4 16,0 0 0-16,3-3-2 15,5 3 1-15,-1 3-4 16,4 0 0-16,3 0-4 16,4 0 1-16,7 0 0 15,4 0-1-15,7-6 1 16,11 3 3-16,-1 0 0 16,4 3 1-16,1-6-5 15,-5 3 1-15,4-6 0 16,-3 9 2-16,-7 0-1 0,-5 0 1 15,-2 0-5-15,-5 0-7 16,-10-6 5 0,-3 0-4-16,-4 12 0 15,-8-3 6-15,-2-3 1 16,-1 0 6-16,0 0 4 16,0 0 3-16,-4 0 3 15,5 0-5-15,2 0-1 16,4 0 0-16,4 0 0 15,7 0-16-15,7 0 5 16,4 0 3-16,4-3 2 16,2-3 2-16,1 3 0 15,0 0 0-15,0 3-3 16,4-6 0-16,-5 3 2 16,-2 3 2-16,-5-3 2 15,-13 3 3 1,-4 0-3-16,-8 0-6 15,-2 6-3-15,-16 0 5 16,-6 0 2-16,0 3-2 16,-4-6 1-16,3 3 4 15,1-3 2-15,7 0-2 16,7 3-3-16,3-6 2 16,4 3 0-16,8 0-8 0,3-3-2 15,3 6 2-15,11-6 2 16,7 0 2-16,8 0 1 15,10 0-5-15,7 0 1 16,1 0 0-16,-1-6-1 16,-3 3 4-16,-4 0 0 15,-7 3 1-15,-3-6 0 16,-8 3 4-16,0 3 2 16,-7-3 4-16,-7-6 4 15,-7 0-10-15,-7 6-5 16,-15 0-2-16,-6 3-1 15,-5 0 5-15,-3 3 3 0,4 6 3 16,0-6 1-16,6 6-2 16,5-9-1-16,6 3-6 15,4 0-3 1,8-3-1-16,2 6 1 16,8-6 2-16,11 0-1 15,11 0 1-15,6 0 2 16,12-9 2-16,-1 6-3 15,0-6 0-15,-6 0 1 16,-5 6 2-16,-3 0-3 16,-7 3 0-16,-4 0 5 15,-6-6 5-15,-5 3-3 16,-6 0 2-16,-5-6-7 16,-9 6-3-16,-12 3-2 0,0 0 3 15,-3 0 0-15,-4 12 1 16,4-9 0-16,3 6 2 15,4-6-1-15,4 6 2 16,3-6 0-16,4 0 1 16,3-3-7-16,4 6-2 15,3-6-3-15,4 0 2 16,11 0 4-16,3 0 3 16,4 0 0-16,0 0-1 15,4 0 1-15,3 0-1 16,7 0 0-16,-4 0 0 15,-6 0-3-15,-1 0 2 16,-3 0 1-16,-7 0 0 0,0 0 2 16,-4 0 1-16,-4 0 3 15,-3-6 1-15,-7 6-3 16,-11 0-3-16,1 0-3 16,-1 0 1-16,0 0 1 15,-4 0 0-15,4 0 0 16,1 0 2-16,2 0-3 15,4 0 0-15,4 0-1 16,4 0 0-16,-1 0-3 16,4 0-1-16,7 0 5 15,4 0 2-15,3 0-2 16,15-3 1-16,3 3 0 16,-3 0 0-16,-1-3 0 15,1 3 2-15,-4-6-1 16,0 3-1-16,-7 0 1 0,-4 3-1 15,-3-6 2-15,0 3 1 16,-8 0 29 0,-6 3-17-16,-4-6-4 15,-4 6-7-15,-7-3-4 16,-7-6 3-16,-7 9 2 16,3-6-2-16,1 0 0 15,3 12-1-15,3-6 1 16,4 0-2-16,4 0-3 15,3 0 1 1,4 0-6-16,7 0 2 16,0 0 2-16,7 3 2 15,0 0 1-15,11 3 0 16,4-6 0-16,-1 0 0 16,-3 0 0-16,0 0-3 15,-4 0 2-15,-3 0 1 16,0 0 2-16,-4 0 1 15,0 0 1-15,-3-9 0 16,-4 6 2-16,-4 3-5 16,-10-6-3-16,-8 12-2 15,-3-3 3-15,0 0 0 16,-4 3 1-16,1-6 0 16,3 12 0-16,0-9 2 15,3 6 1-15,8-6-1 16,0 0-2-16,3 3-2 0,4-3-1 15,3 0-3-15,4-3-1 16,7 0 4-16,8 0 3 16,3 0 1-16,3 0-1 15,8 0 1-15,6-3-1 16,-2-6 0-16,-5 9 2 16,-3-3-1-16,-3 0 2 15,-4 3-2-15,-4-6-1 16,-3 3 7-16,-4 3 3 15,-11-9 3 1,-3 3-8-16,-7-6-3 16,-11 4-2-16,-4-1 2 0,1 6-3 15,-1 0 0-15,-3-3 1 16,3 3 2-16,4 3-1 16,4 0 2-16,3 0-4 15,3 0 0-15,5 0-4 16,2 0-1-16,1 0 0 15,7 9 2 1,7-3 2-16,4 3 3 16,4 2 2-16,2-2-4 15,5 3 1-15,-1-9 0 16,12-3 0-16,-1 3 0 16,-4 3 2-16,-3-6-6 15,-3 0-1-15,-8 0-3 16,-3 0 0-16,0 0 7 0,-4 0 5 15,-4 0 0-15,-6-6 1 16,-8 3-8-16,-7 12 0 16,-3-9 1-16,-4 3 1 15,0 0 1-15,0 3 2 16,0-3-1-16,-1 0-1 16,9 3 1-16,2-6-1 15,1 3-3-15,3-3 2 16,4 3-4-16,4-3-1 15,3 0 3-15,10 0 1 16,5 0-1-16,2 0 2 16,5 0 1-16,14-3 0 15,-4 3-3-15,0 0 0 0,-3-3 2 16,-1-6 2-16,-3 0 0 16,0 6-1-16,-7 0 1 15,-3 3 1-15,-5-6 3 16,-6 3 4-1,-8-6-4-15,-6 3-7 16,-5 6-4-16,-13 0 3 16,-5 0 1-16,1 0 2 15,4 6 0-15,-1 0 2 16,4 0 3-16,4 0-2 16,3-3-2-16,3 0-3 15,5 3 1-15,2-6-6 16,5 3 0-16,3-3 1 15,7 3 3-15,7 3 2 16,4-6 3-16,7 0-3 0,4 0 0 16,0 0 1-16,-1 0 0 15,-3 0 2-15,0 0 3 16,-7 0-4-16,0-9-1 16,-7 9 2-16,-1-9 1 15,-6 6 1-15,0 0 2 16,-4-3-5-16,-8 0-1 15,-2 0-2-15,-12 3-2 16,-3 3 5-16,0 0 1 16,0-3 4-16,4 3 1 15,-1 0-3-15,4 0-1 0,4 0-1 16,3 0-2-16,4 0-2 16,4 0 1-16,-1 0-1 15,4 0-2-15,7 0 0 16,0 0 0-16,11 0 3 15,-4-6 2-15,8 6 0 16,-4 0 2-16,-4-3-4 16,-3 0 0-16,0-3 1 15,-4 4 0-15,0 2 0 16,-4 0 2-16,1-3 1 16,-4 3 3-16,-4-6-3 15,-6 6-2-15,-8-3-3 16,0 3 1-16,0 9 1 15,0-15 0-15,0 15 0 16,0-7 0-16,4 7 0 0,3 0 0 16,4-6-5-16,0 6 1 15,3-9 0-15,4 3-1 16,4-3 4-16,3 9 0 16,0-9 1-16,4 0 2 15,7 0-1-15,0 0-1 16,3 0 1-16,-3-6-1 15,0 3-3-15,-4 3 2 16,1-3 1-16,-5 3 2 16,-2 0-1-16,-1 0 2 15,-4 0-2-15,-3 0 2 0,0 0 0 16,0 0 1-16,-3 0-2 16,-12-6 1-16,-2 6-2 15,-1 0-1-15,0 0 1 16,0 0 1-16,0-3 1 15,4 3 1-15,-1 0-2 16,5 0 1-16,3 0-2 16,-1 0 2-16,5 0-4 15,-1 0-2-15,1 0-3 16,3 0 1-16,3 0 3 16,4 0 1-16,4 9 1 15,7-9 0-15,-4 0 0 16,8 0 0-16,-1 0-3 15,-3 0 2-15,-4 0 1 16,1 0 2-16,-5 0-1 0,-2 0 2 16,-1 0 0-16,0 0 1 15,-3 0 0-15,-4-6 0 16,0 3-2-16,-4 3 1 16,0-3-4-16,-17-6 0 15,3 0 3 1,0 7-1-16,0 2-1 15,4-3 1-15,0-3 1 16,3 3-1-16,0 3 2 16,4-3-2-16,0 3-1 15,3 0-4 1,4 3 0-16,4-3 0 0,-1-3-1 16,5 3 1-16,6 0 3 15,4 3 0-15,0-3 1 16,0 0 2-16,-4 0-1 15,-3 0-1-15,-4 0-2 16,0 0 1-16,0 0 5 16,-3 0 2-16,-4 0-2 15,0 0-1-15,-11 0-3 16,-7 0-3-16,0 0 2 16,0 9 0-16,-3-6 1 15,3 8 0-15,0-2 0 16,0-3 0-16,4 0 2 15,3 0 3-15,4 0 0 16,0-6 0-16,3 3-12 16,1-3-5-16,3 0 3 0,0 0 3 15,0 0-14-15,7 3-4 16,0-9-28-16,0 6-9 16,0 6-61-1</inkml:trace>
          <inkml:trace contextRef="#ctx0" brushRef="#br0" timeOffset="2221.9069">557 129 88 0,'-3'0'33'0,"6"0"-18"0,-3 3-7 0,0-3 13 16,0 0 3-16,-3 0 5 16,-1 0 5-16,1 0 1 15,-4 0-8-15,-8-3-4 16,-6 0-13-16,-1-3-2 0,1 3 2 15,-1 3-4-15,-3 0-1 0,0-6 4 16,0 3 4-16,-3 3 4 16,-8 0 4-16,7 0-5 15,1 0 1-15,6 0-8 16,4 0-1-16,4 0-4 16,3 0-3-16,0 0-5 15,4 0 0-15,4 0-5 16,3 0 1-16,10 0 4 15,1 0 2-15,7 0 2 16,0 0 0-16,0 0-7 16,0 0 0-16,-4 0 1 15,-3 0 3-15,0 0 2 16,-4 0 3-16,0 0 5 16,-7 0 4-16,0-3-6 0,-4 3-1 15,1-6 0-15,-4 3 0 16,-8 3-2-16,-6 0-2 15,-1 0 1-15,1 0-1 16,-1 0 2-16,4 0 3 16,4 0-2-16,3 0 0 15,1-3-3 1,3 3-5-16,3 0-2 16,0 0-1-16,4 0 2 15,8 0 4-15,2 0 1 16,8 0 1-16,4 0 2 15,-1 0-6-15,1-9 1 0,-5 0-4 16,1 6 2-16,-3 0 1 16,-5 3 2-16,-2-6 5 15,-5 3 3-15,1 0 2 16,-8 3 0-16,-3-9-7 16,-7 9-2-16,-8 0 2 15,1 0 1-15,3 0 0 16,0 0-2-16,4 0 3 15,3 0 0-15,0 0-4 16,4 0 1-16,3 0-5 16,1 0-1-16,3 0 0 15,0 0 4-15,7 0 1 16,7 0 1-16,8 0-3 16,-1 0 2-16,1 0 1 15,-1-3 2-15,-3-6-6 0,0 0 1 16,-4 7 1-16,-7-1 1 15,1-3 7-15,-1 3 4 16,-7 3-1-16,0-3 0 16,-4 3-5-16,-3-6-3 15,-4 6-3-15,-7 0 1 16,-3 0 1-16,3 0 2 16,0-3-1-16,4 3-1 15,3 0 1-15,4 0-1 16,0 0-5-16,3 0 1 15,1 0 0-15,10 0-1 16,0 0 1-16,0 0 3 0,4 0 0 16,3 0 3-16,-3 0-1 15,0 0 2-15,-1 0-4 16,-3 0 0-16,-3 0 1 16,0 0 2-16,-4 0 3 15,0 0 2-15,0 0-1 16,-4 0 1-16,-7 0-6 15,1 0-1-15,-8-3 0 16,3 3 2-16,1 0-1 16,0-6-1-16,-4 6 3 15,4 0 0-15,-1 0-1 16,5 0-2-16,-1-3 1 16,4 3 1-16,-1 0-6 15,5 0-1-15,-1 0-1 16,4 3 2-16,0-3 2 0,0 0 1 15,0 0-2-15,0 0 0 16,0 0-1-16,0 0 3 16,4 6 2-16,-4-6 2 15,7 0-4 1,-3 3 3-16,3-3 1 16,0 0-4-16,0 0 1 15,0 0-2-15,0 3-2 16,1-3 3-16,-5 9 0 15,1 0 3-15,6-15-1 16,-2 6-1 0,-1 9 3-16,-7-12 0 0,0-3 1 15,3 6 0-15,-3-3-2 16,0 3 1-16,-3 9-4 16,3-6 0-16,7-1 1 15,-7-2 2-15,-4 6 3 16,1-3 4-1,-1-3 5-15,1-9-6 16,-5 7 0 0,1-1 0-16,0-6-7 15,0 9 0-15,-4 0-3 16,1-3 0-16,-1-3 0 16,4 6 0-16,-1-3 2 15,1 3 0-15,4 0 0 16,-1 0 2-16,1 0-3 0,-1 0-2 15,4 0-1-15,0 0 0 16,0 0 0-16,0 0 0 16,0 0 3-16,7 0 0 15,0 9 1-15,0-6 0 16,4 6 0-16,0-6 0 16,0 5-5-16,7 4-1 15,3-6 0-15,1 0 2 16,-5 0-1-16,1 0 4 15,0-3-2-15,-7 0 1 16,0 3 2-16,-1-3 2 16,-2 0 1-16,-8-3 3 0,0 0-1 15,0 0 0-15,0 0-1 16,-4 0 0-16,-7-6-2 16,-7 9 1-16,-3-3-2 15,-1 0-1-15,-3 0 1 16,0 0 1-16,0 0 3 15,0 3 4-15,4 3-4 16,3-6-1-16,4 0-2 16,3 0-2-16,4 0-4 15,0 0 0-15,3 0-16 16,4 0-6-16,7 3-12 16,4 0-1-16,7-3-45 15,10-18-60 1,8-6 36-16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4606280" cy="3833589"/>
          </a:xfrm>
        </p:spPr>
        <p:txBody>
          <a:bodyPr anchor="t">
            <a:norm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+mj-ea"/>
              </a:rPr>
              <a:t>Block Chain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기술을 이용한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근로계약서 </a:t>
            </a:r>
            <a:r>
              <a:rPr lang="en-US" altLang="ko-KR" sz="4000" spc="-150" dirty="0">
                <a:solidFill>
                  <a:schemeClr val="bg1"/>
                </a:solidFill>
                <a:latin typeface="+mj-ea"/>
              </a:rPr>
              <a:t>Management System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5366320" y="3933056"/>
            <a:ext cx="3307904" cy="2177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200" spc="-150" dirty="0">
                <a:latin typeface="+mj-ea"/>
              </a:rPr>
              <a:t>Capstone 1 Project</a:t>
            </a:r>
          </a:p>
          <a:p>
            <a:pPr algn="r"/>
            <a:r>
              <a:rPr lang="en-US" altLang="ko-KR" sz="2800" spc="-150" dirty="0">
                <a:latin typeface="+mj-ea"/>
              </a:rPr>
              <a:t>Yes, Admit</a:t>
            </a:r>
            <a:endParaRPr lang="en-US" altLang="ko-KR" sz="2400" spc="-150" dirty="0">
              <a:latin typeface="+mj-ea"/>
            </a:endParaRPr>
          </a:p>
          <a:p>
            <a:pPr algn="r"/>
            <a:r>
              <a:rPr lang="ko-KR" altLang="en-US" sz="2400" spc="-150" dirty="0">
                <a:latin typeface="+mj-ea"/>
              </a:rPr>
              <a:t>소프트웨어학부</a:t>
            </a:r>
            <a:endParaRPr lang="en-US" altLang="ko-KR" sz="2400" spc="-150" dirty="0">
              <a:latin typeface="+mj-ea"/>
            </a:endParaRPr>
          </a:p>
          <a:p>
            <a:pPr algn="r"/>
            <a:r>
              <a:rPr lang="ko-KR" altLang="en-US" sz="2000" spc="-150" dirty="0">
                <a:latin typeface="+mj-ea"/>
              </a:rPr>
              <a:t>성동현</a:t>
            </a:r>
            <a:endParaRPr lang="en-US" altLang="ko-KR" sz="2000" spc="-150" dirty="0">
              <a:latin typeface="+mj-ea"/>
            </a:endParaRPr>
          </a:p>
          <a:p>
            <a:pPr algn="r"/>
            <a:r>
              <a:rPr lang="ko-KR" altLang="en-US" sz="2000" spc="-150" dirty="0">
                <a:latin typeface="+mj-ea"/>
              </a:rPr>
              <a:t>이진영</a:t>
            </a:r>
            <a:endParaRPr lang="en-US" altLang="ko-KR" sz="2000" spc="-150" dirty="0">
              <a:latin typeface="+mj-ea"/>
            </a:endParaRPr>
          </a:p>
          <a:p>
            <a:pPr algn="r"/>
            <a:r>
              <a:rPr lang="ko-KR" altLang="en-US" sz="2000" spc="-150" dirty="0">
                <a:latin typeface="+mj-ea"/>
              </a:rPr>
              <a:t>장종현</a:t>
            </a:r>
            <a:endParaRPr lang="en-US" altLang="ko-KR" sz="2000" spc="-150" dirty="0">
              <a:latin typeface="+mj-ea"/>
            </a:endParaRPr>
          </a:p>
          <a:p>
            <a:pPr algn="r"/>
            <a:r>
              <a:rPr lang="ko-KR" altLang="en-US" sz="2000" spc="-150" dirty="0">
                <a:latin typeface="+mj-ea"/>
              </a:rPr>
              <a:t>전영준</a:t>
            </a:r>
            <a:endParaRPr lang="en-US" altLang="ko-KR" sz="2000" spc="-15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구현 계획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38602189"/>
              </p:ext>
            </p:extLst>
          </p:nvPr>
        </p:nvGraphicFramePr>
        <p:xfrm>
          <a:off x="436248" y="1772816"/>
          <a:ext cx="823016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10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구현 계획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84291096"/>
              </p:ext>
            </p:extLst>
          </p:nvPr>
        </p:nvGraphicFramePr>
        <p:xfrm>
          <a:off x="567612" y="2132856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83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실제 사용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4AA8384-3FFF-4DA6-A108-2623E786F53F}"/>
              </a:ext>
            </a:extLst>
          </p:cNvPr>
          <p:cNvGrpSpPr/>
          <p:nvPr/>
        </p:nvGrpSpPr>
        <p:grpSpPr>
          <a:xfrm>
            <a:off x="5642075" y="1583917"/>
            <a:ext cx="3024336" cy="5233255"/>
            <a:chOff x="380822" y="-18411"/>
            <a:chExt cx="3990109" cy="685800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99CAB3F-A74A-4CF7-8AC0-B8C5046EAFC7}"/>
                </a:ext>
              </a:extLst>
            </p:cNvPr>
            <p:cNvGrpSpPr/>
            <p:nvPr/>
          </p:nvGrpSpPr>
          <p:grpSpPr>
            <a:xfrm>
              <a:off x="380822" y="-18411"/>
              <a:ext cx="3990109" cy="6858000"/>
              <a:chOff x="380822" y="-18411"/>
              <a:chExt cx="3990109" cy="68580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B6BA3E3-9F82-471A-8A22-C06D2689D130}"/>
                  </a:ext>
                </a:extLst>
              </p:cNvPr>
              <p:cNvGrpSpPr/>
              <p:nvPr/>
            </p:nvGrpSpPr>
            <p:grpSpPr>
              <a:xfrm>
                <a:off x="380822" y="-18411"/>
                <a:ext cx="3990109" cy="6858000"/>
                <a:chOff x="380822" y="0"/>
                <a:chExt cx="3990109" cy="6858000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C601CEA7-D1CF-456E-85A7-E7B770E65BED}"/>
                    </a:ext>
                  </a:extLst>
                </p:cNvPr>
                <p:cNvGrpSpPr/>
                <p:nvPr/>
              </p:nvGrpSpPr>
              <p:grpSpPr>
                <a:xfrm>
                  <a:off x="380822" y="0"/>
                  <a:ext cx="3990109" cy="6858000"/>
                  <a:chOff x="380822" y="0"/>
                  <a:chExt cx="3990109" cy="6858000"/>
                </a:xfrm>
              </p:grpSpPr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BE96490F-462B-4BBF-B215-D137FF75C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822" y="0"/>
                    <a:ext cx="3990109" cy="6858000"/>
                  </a:xfrm>
                  <a:prstGeom prst="rect">
                    <a:avLst/>
                  </a:prstGeom>
                </p:spPr>
              </p:pic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C4287FC7-C4A3-49C6-970D-F3E5AA730896}"/>
                      </a:ext>
                    </a:extLst>
                  </p:cNvPr>
                  <p:cNvSpPr/>
                  <p:nvPr/>
                </p:nvSpPr>
                <p:spPr>
                  <a:xfrm>
                    <a:off x="1006813" y="967902"/>
                    <a:ext cx="2699425" cy="48151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2FB625AD-15FF-4F3A-998B-7D7B5663AE1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989608" y="967903"/>
                  <a:ext cx="2716629" cy="4815190"/>
                  <a:chOff x="0" y="0"/>
                  <a:chExt cx="3042096" cy="3642501"/>
                </a:xfrm>
              </p:grpSpPr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3EFF4B0C-0125-453A-9DEC-5B34184765D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042096" cy="364250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latinLnBrk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 </a:t>
                    </a:r>
                    <a:endParaRPr lang="ko-KR" sz="1000" kern="100" dirty="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FBE09B53-2740-430A-BD41-B4A5FE4D2D5E}"/>
                      </a:ext>
                    </a:extLst>
                  </p:cNvPr>
                  <p:cNvSpPr/>
                  <p:nvPr/>
                </p:nvSpPr>
                <p:spPr>
                  <a:xfrm>
                    <a:off x="224904" y="43140"/>
                    <a:ext cx="2592288" cy="360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rPr>
                      <a:t>Menu</a:t>
                    </a:r>
                    <a:endParaRPr lang="ko-KR" altLang="ko-KR" sz="1600" dirty="0">
                      <a:solidFill>
                        <a:srgbClr val="FF0000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굴림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DAA5D6E-6AFF-4A12-BDCD-9CFCFB9F0815}"/>
                  </a:ext>
                </a:extLst>
              </p:cNvPr>
              <p:cNvSpPr/>
              <p:nvPr/>
            </p:nvSpPr>
            <p:spPr>
              <a:xfrm>
                <a:off x="1258996" y="2366858"/>
                <a:ext cx="900256" cy="5205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3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사용법</a:t>
                </a:r>
                <a:endParaRPr lang="ko-KR" sz="13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A764B47-C3EA-448F-8D85-ABE4FBA6F724}"/>
                  </a:ext>
                </a:extLst>
              </p:cNvPr>
              <p:cNvSpPr/>
              <p:nvPr/>
            </p:nvSpPr>
            <p:spPr>
              <a:xfrm>
                <a:off x="2518598" y="2366859"/>
                <a:ext cx="900256" cy="520527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300" b="1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내정보</a:t>
                </a:r>
                <a:endParaRPr lang="ko-KR" sz="13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1E1E633-129C-4966-A0C6-ADB0B29A203E}"/>
                  </a:ext>
                </a:extLst>
              </p:cNvPr>
              <p:cNvSpPr/>
              <p:nvPr/>
            </p:nvSpPr>
            <p:spPr>
              <a:xfrm>
                <a:off x="1258996" y="3363732"/>
                <a:ext cx="900256" cy="5205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1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계약서</a:t>
                </a:r>
                <a:endParaRPr lang="en-US" altLang="ko-KR" sz="1100" b="1" dirty="0">
                  <a:solidFill>
                    <a:srgbClr val="000000"/>
                  </a:solidFill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0"/>
                  </a:spcAft>
                </a:pPr>
                <a:r>
                  <a:rPr lang="en-US" altLang="ko-KR" sz="11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(Viewer)</a:t>
                </a:r>
                <a:endParaRPr lang="ko-KR" sz="11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E7DEBDB-EF65-49A1-B9FD-F81639BFBC5E}"/>
                  </a:ext>
                </a:extLst>
              </p:cNvPr>
              <p:cNvSpPr/>
              <p:nvPr/>
            </p:nvSpPr>
            <p:spPr>
              <a:xfrm>
                <a:off x="2500187" y="3369133"/>
                <a:ext cx="900256" cy="5205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1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계약서</a:t>
                </a:r>
                <a:endParaRPr lang="en-US" altLang="ko-KR" sz="1100" b="1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0"/>
                  </a:spcAft>
                </a:pPr>
                <a:r>
                  <a:rPr lang="ko-KR" altLang="en-US" sz="11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작성</a:t>
                </a:r>
                <a:endParaRPr lang="ko-KR" sz="11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9C546E2-BE1F-43FC-8824-68F0C66EDC24}"/>
                  </a:ext>
                </a:extLst>
              </p:cNvPr>
              <p:cNvSpPr/>
              <p:nvPr/>
            </p:nvSpPr>
            <p:spPr>
              <a:xfrm>
                <a:off x="1258996" y="4356272"/>
                <a:ext cx="900256" cy="5205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1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계약서</a:t>
                </a:r>
                <a:endParaRPr lang="en-US" altLang="ko-KR" sz="1100" b="1" dirty="0">
                  <a:solidFill>
                    <a:srgbClr val="000000"/>
                  </a:solidFill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0"/>
                  </a:spcAft>
                </a:pPr>
                <a:r>
                  <a:rPr lang="ko-KR" altLang="en-US" sz="11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확인</a:t>
                </a:r>
                <a:endParaRPr lang="ko-KR" sz="11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89EDD63-1305-408C-8AD7-0BEB670CD29C}"/>
                  </a:ext>
                </a:extLst>
              </p:cNvPr>
              <p:cNvSpPr/>
              <p:nvPr/>
            </p:nvSpPr>
            <p:spPr>
              <a:xfrm>
                <a:off x="2500187" y="4356272"/>
                <a:ext cx="900256" cy="52052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FAQ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B60D1D1-0A02-43CC-8DF5-DCCC6EAD65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812" y="1438970"/>
              <a:ext cx="27166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FD2E52-4C75-47D6-8EFE-647ACB286EFC}"/>
              </a:ext>
            </a:extLst>
          </p:cNvPr>
          <p:cNvGrpSpPr/>
          <p:nvPr/>
        </p:nvGrpSpPr>
        <p:grpSpPr>
          <a:xfrm>
            <a:off x="395536" y="1624745"/>
            <a:ext cx="3024336" cy="5233255"/>
            <a:chOff x="5697429" y="105543"/>
            <a:chExt cx="3990109" cy="685800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9213F13-2322-4B4B-AF79-08C720B124C3}"/>
                </a:ext>
              </a:extLst>
            </p:cNvPr>
            <p:cNvGrpSpPr/>
            <p:nvPr/>
          </p:nvGrpSpPr>
          <p:grpSpPr>
            <a:xfrm>
              <a:off x="5697429" y="105543"/>
              <a:ext cx="3990109" cy="6858000"/>
              <a:chOff x="380822" y="-18411"/>
              <a:chExt cx="3990109" cy="685800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4E94A08-E484-4135-AE8C-C4FD6C88ACC0}"/>
                  </a:ext>
                </a:extLst>
              </p:cNvPr>
              <p:cNvGrpSpPr/>
              <p:nvPr/>
            </p:nvGrpSpPr>
            <p:grpSpPr>
              <a:xfrm>
                <a:off x="380822" y="-18411"/>
                <a:ext cx="3990109" cy="6858000"/>
                <a:chOff x="380822" y="0"/>
                <a:chExt cx="3990109" cy="6858000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0272D435-8299-4F3E-BB4E-06349F3E34AF}"/>
                    </a:ext>
                  </a:extLst>
                </p:cNvPr>
                <p:cNvGrpSpPr/>
                <p:nvPr/>
              </p:nvGrpSpPr>
              <p:grpSpPr>
                <a:xfrm>
                  <a:off x="380822" y="0"/>
                  <a:ext cx="3990109" cy="6858000"/>
                  <a:chOff x="380822" y="0"/>
                  <a:chExt cx="3990109" cy="6858000"/>
                </a:xfrm>
              </p:grpSpPr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id="{3E2A3C8F-245C-4B3E-889C-AC4298BDAB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822" y="0"/>
                    <a:ext cx="3990109" cy="6858000"/>
                  </a:xfrm>
                  <a:prstGeom prst="rect">
                    <a:avLst/>
                  </a:prstGeom>
                </p:spPr>
              </p:pic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11F57A58-81B7-4DBA-BE0C-46A71807AF28}"/>
                      </a:ext>
                    </a:extLst>
                  </p:cNvPr>
                  <p:cNvSpPr/>
                  <p:nvPr/>
                </p:nvSpPr>
                <p:spPr>
                  <a:xfrm>
                    <a:off x="1006813" y="967902"/>
                    <a:ext cx="2699425" cy="48151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D7607015-6732-4FF2-BB03-AFF24748814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989608" y="967903"/>
                  <a:ext cx="2716629" cy="4815190"/>
                  <a:chOff x="0" y="0"/>
                  <a:chExt cx="3042096" cy="3642501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2A37CC89-1C4D-4366-8B7D-CA3EFA6AAEE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042096" cy="364250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latinLnBrk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 </a:t>
                    </a:r>
                    <a:endParaRPr lang="ko-KR" sz="1000" kern="100" dirty="0"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5259EE6D-44BB-42A9-88E8-1FD38AC03D59}"/>
                      </a:ext>
                    </a:extLst>
                  </p:cNvPr>
                  <p:cNvSpPr/>
                  <p:nvPr/>
                </p:nvSpPr>
                <p:spPr>
                  <a:xfrm>
                    <a:off x="224903" y="707760"/>
                    <a:ext cx="2592288" cy="360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600" b="1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rPr>
                      <a:t>Smart </a:t>
                    </a:r>
                  </a:p>
                  <a:p>
                    <a:pPr algn="ctr"/>
                    <a:r>
                      <a:rPr lang="ko-KR" altLang="en-US" sz="1600" b="1" dirty="0"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rPr>
                      <a:t>근로 계약서</a:t>
                    </a:r>
                    <a:endParaRPr lang="ko-KR" altLang="ko-KR" sz="1600" dirty="0">
                      <a:latin typeface="굴림" panose="020B0600000101010101" pitchFamily="50" charset="-127"/>
                      <a:ea typeface="굴림" panose="020B0600000101010101" pitchFamily="50" charset="-127"/>
                      <a:cs typeface="굴림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A6A995-3A23-4A1D-B8B7-621391E9F3DB}"/>
                  </a:ext>
                </a:extLst>
              </p:cNvPr>
              <p:cNvSpPr/>
              <p:nvPr/>
            </p:nvSpPr>
            <p:spPr>
              <a:xfrm>
                <a:off x="1255262" y="3332767"/>
                <a:ext cx="449331" cy="33692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altLang="ko-KR" sz="1200" b="1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ID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2290E70-7E80-4383-B203-E02F55673896}"/>
                  </a:ext>
                </a:extLst>
              </p:cNvPr>
              <p:cNvSpPr/>
              <p:nvPr/>
            </p:nvSpPr>
            <p:spPr>
              <a:xfrm>
                <a:off x="1697106" y="3332524"/>
                <a:ext cx="1703093" cy="33692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33840B2-73E2-4970-9925-AE1C440E4E91}"/>
                  </a:ext>
                </a:extLst>
              </p:cNvPr>
              <p:cNvSpPr/>
              <p:nvPr/>
            </p:nvSpPr>
            <p:spPr>
              <a:xfrm>
                <a:off x="1848139" y="4510993"/>
                <a:ext cx="1002749" cy="520527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로그인</a:t>
                </a:r>
                <a:endParaRPr lang="en-US" altLang="ko-KR" sz="1400" b="1" dirty="0">
                  <a:solidFill>
                    <a:srgbClr val="000000"/>
                  </a:solidFill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D661FF9-2331-41ED-96A5-8B6DE5BDA2AD}"/>
                </a:ext>
              </a:extLst>
            </p:cNvPr>
            <p:cNvSpPr/>
            <p:nvPr/>
          </p:nvSpPr>
          <p:spPr>
            <a:xfrm>
              <a:off x="6571869" y="4072118"/>
              <a:ext cx="456818" cy="33691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altLang="ko-KR" sz="840" b="1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840" b="1" dirty="0">
                  <a:solidFill>
                    <a:srgbClr val="000000"/>
                  </a:solidFill>
                  <a:latin typeface="굴림" panose="020B0600000101010101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</a:t>
              </a:r>
              <a:endParaRPr lang="ko-KR" sz="84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115D67A-DFF6-47C2-971F-0B22EB284CEF}"/>
                </a:ext>
              </a:extLst>
            </p:cNvPr>
            <p:cNvSpPr/>
            <p:nvPr/>
          </p:nvSpPr>
          <p:spPr>
            <a:xfrm>
              <a:off x="7021200" y="4071875"/>
              <a:ext cx="1703093" cy="3369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endParaRPr lang="ko-KR" sz="12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7DBCF4-D121-4D13-9B4D-91A9761B175C}"/>
              </a:ext>
            </a:extLst>
          </p:cNvPr>
          <p:cNvGrpSpPr/>
          <p:nvPr/>
        </p:nvGrpSpPr>
        <p:grpSpPr>
          <a:xfrm>
            <a:off x="323528" y="1360493"/>
            <a:ext cx="1496318" cy="443380"/>
            <a:chOff x="7233" y="1383392"/>
            <a:chExt cx="2162025" cy="1297215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09E87BE-CACF-48F0-8FA8-E50E137F9EA3}"/>
                </a:ext>
              </a:extLst>
            </p:cNvPr>
            <p:cNvSpPr/>
            <p:nvPr/>
          </p:nvSpPr>
          <p:spPr>
            <a:xfrm>
              <a:off x="7233" y="1383392"/>
              <a:ext cx="2162025" cy="1297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사각형: 둥근 모서리 4">
              <a:extLst>
                <a:ext uri="{FF2B5EF4-FFF2-40B4-BE49-F238E27FC236}">
                  <a16:creationId xmlns:a16="http://schemas.microsoft.com/office/drawing/2014/main" id="{42969C93-A614-4961-90F8-3227A2226F4B}"/>
                </a:ext>
              </a:extLst>
            </p:cNvPr>
            <p:cNvSpPr txBox="1"/>
            <p:nvPr/>
          </p:nvSpPr>
          <p:spPr>
            <a:xfrm>
              <a:off x="45227" y="1421386"/>
              <a:ext cx="2086037" cy="1221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dirty="0"/>
                <a:t>1) </a:t>
              </a:r>
              <a:r>
                <a:rPr lang="ko-KR" altLang="en-US" dirty="0"/>
                <a:t>로그인</a:t>
              </a:r>
              <a:endParaRPr lang="ko-KR" altLang="en-US" kern="12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BEACEBF-D5E3-4FFB-B10E-1F6BAFD9CFD8}"/>
              </a:ext>
            </a:extLst>
          </p:cNvPr>
          <p:cNvGrpSpPr/>
          <p:nvPr/>
        </p:nvGrpSpPr>
        <p:grpSpPr>
          <a:xfrm>
            <a:off x="4494969" y="1412776"/>
            <a:ext cx="1496318" cy="443380"/>
            <a:chOff x="7233" y="1383392"/>
            <a:chExt cx="2162025" cy="1297215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17DB406-FD61-417C-B835-AB64D8467339}"/>
                </a:ext>
              </a:extLst>
            </p:cNvPr>
            <p:cNvSpPr/>
            <p:nvPr/>
          </p:nvSpPr>
          <p:spPr>
            <a:xfrm>
              <a:off x="7233" y="1383392"/>
              <a:ext cx="2162025" cy="1297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사각형: 둥근 모서리 4">
              <a:extLst>
                <a:ext uri="{FF2B5EF4-FFF2-40B4-BE49-F238E27FC236}">
                  <a16:creationId xmlns:a16="http://schemas.microsoft.com/office/drawing/2014/main" id="{27784D76-EDC7-41E4-BED8-236A3BD37281}"/>
                </a:ext>
              </a:extLst>
            </p:cNvPr>
            <p:cNvSpPr txBox="1"/>
            <p:nvPr/>
          </p:nvSpPr>
          <p:spPr>
            <a:xfrm>
              <a:off x="45227" y="1421386"/>
              <a:ext cx="2086037" cy="1221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dirty="0"/>
                <a:t>2) </a:t>
              </a:r>
              <a:r>
                <a:rPr lang="ko-KR" altLang="en-US" dirty="0"/>
                <a:t>메뉴화면</a:t>
              </a:r>
              <a:endParaRPr lang="ko-KR" alt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9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실제 사용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ABB56C-03DC-41AB-9B9D-029E594EF851}"/>
              </a:ext>
            </a:extLst>
          </p:cNvPr>
          <p:cNvGrpSpPr/>
          <p:nvPr/>
        </p:nvGrpSpPr>
        <p:grpSpPr>
          <a:xfrm>
            <a:off x="323528" y="1628800"/>
            <a:ext cx="3111299" cy="5157192"/>
            <a:chOff x="380822" y="0"/>
            <a:chExt cx="3990109" cy="68580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9A67C57-1B76-420B-A683-FB057AFCD3B1}"/>
                </a:ext>
              </a:extLst>
            </p:cNvPr>
            <p:cNvGrpSpPr/>
            <p:nvPr/>
          </p:nvGrpSpPr>
          <p:grpSpPr>
            <a:xfrm>
              <a:off x="380822" y="0"/>
              <a:ext cx="3990109" cy="6858000"/>
              <a:chOff x="380822" y="0"/>
              <a:chExt cx="3990109" cy="685800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318EEDD-EFA5-4CB7-ABC8-625A7BA72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822" y="0"/>
                <a:ext cx="3990109" cy="685800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370CCEC-EC18-458A-A325-1A3EDD9193C9}"/>
                  </a:ext>
                </a:extLst>
              </p:cNvPr>
              <p:cNvSpPr/>
              <p:nvPr/>
            </p:nvSpPr>
            <p:spPr>
              <a:xfrm>
                <a:off x="1006813" y="967902"/>
                <a:ext cx="2699425" cy="4815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B587F1-6761-4E5D-9DAE-D9785F2C7AE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9608" y="967903"/>
              <a:ext cx="2716629" cy="4815190"/>
              <a:chOff x="0" y="0"/>
              <a:chExt cx="3042096" cy="364250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B6EA576-1E66-4552-9C90-6D1D7A0208B4}"/>
                  </a:ext>
                </a:extLst>
              </p:cNvPr>
              <p:cNvSpPr/>
              <p:nvPr/>
            </p:nvSpPr>
            <p:spPr>
              <a:xfrm>
                <a:off x="0" y="0"/>
                <a:ext cx="3042096" cy="36425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E49E223-53E6-413E-80A4-FE7297FBCE03}"/>
                  </a:ext>
                </a:extLst>
              </p:cNvPr>
              <p:cNvSpPr/>
              <p:nvPr/>
            </p:nvSpPr>
            <p:spPr>
              <a:xfrm>
                <a:off x="223416" y="576066"/>
                <a:ext cx="2592288" cy="259228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rPr>
                  <a:t> 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9C8A47F-04F0-4E22-8968-8959154A4C2B}"/>
                  </a:ext>
                </a:extLst>
              </p:cNvPr>
              <p:cNvSpPr/>
              <p:nvPr/>
            </p:nvSpPr>
            <p:spPr>
              <a:xfrm>
                <a:off x="224904" y="144016"/>
                <a:ext cx="2592288" cy="36004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sz="2000" kern="1200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계약서 작성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F81D25-147F-43DD-8965-77ABEE28D750}"/>
                  </a:ext>
                </a:extLst>
              </p:cNvPr>
              <p:cNvSpPr/>
              <p:nvPr/>
            </p:nvSpPr>
            <p:spPr>
              <a:xfrm>
                <a:off x="288032" y="3291810"/>
                <a:ext cx="1008112" cy="30859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sz="1400" b="1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전송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A9EE530-1192-4C65-87A6-1CB642BA990D}"/>
                  </a:ext>
                </a:extLst>
              </p:cNvPr>
              <p:cNvSpPr/>
              <p:nvPr/>
            </p:nvSpPr>
            <p:spPr>
              <a:xfrm>
                <a:off x="1728192" y="3291810"/>
                <a:ext cx="1008112" cy="30859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sz="1400" b="1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초기화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F77FF01-DB78-4B46-BB1F-EB1C9345F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0" y="1747205"/>
              <a:ext cx="2221264" cy="3394877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95C7EC3-A3C8-4A1C-82CD-8C3C78ADCB99}"/>
              </a:ext>
            </a:extLst>
          </p:cNvPr>
          <p:cNvGrpSpPr/>
          <p:nvPr/>
        </p:nvGrpSpPr>
        <p:grpSpPr>
          <a:xfrm>
            <a:off x="5508104" y="1628800"/>
            <a:ext cx="3015921" cy="5157192"/>
            <a:chOff x="380822" y="0"/>
            <a:chExt cx="3990109" cy="68580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5971008-7229-45F0-9142-8506ADA343E5}"/>
                </a:ext>
              </a:extLst>
            </p:cNvPr>
            <p:cNvGrpSpPr/>
            <p:nvPr/>
          </p:nvGrpSpPr>
          <p:grpSpPr>
            <a:xfrm>
              <a:off x="380822" y="0"/>
              <a:ext cx="3990109" cy="6858000"/>
              <a:chOff x="380822" y="0"/>
              <a:chExt cx="3990109" cy="685800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F1F72161-3CC6-431F-8A35-189B6DA0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822" y="0"/>
                <a:ext cx="3990109" cy="685800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CF40BEF-4DAE-43A9-BDD1-56A134916896}"/>
                  </a:ext>
                </a:extLst>
              </p:cNvPr>
              <p:cNvSpPr/>
              <p:nvPr/>
            </p:nvSpPr>
            <p:spPr>
              <a:xfrm>
                <a:off x="1006813" y="967902"/>
                <a:ext cx="2699425" cy="4815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E6C2C21-E410-40E4-AD0A-9918AE4E01B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9608" y="967903"/>
              <a:ext cx="2716629" cy="4815190"/>
              <a:chOff x="0" y="0"/>
              <a:chExt cx="3042096" cy="36425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A204AE-6CD9-42C5-AF77-3A01A3F52D4D}"/>
                  </a:ext>
                </a:extLst>
              </p:cNvPr>
              <p:cNvSpPr/>
              <p:nvPr/>
            </p:nvSpPr>
            <p:spPr>
              <a:xfrm>
                <a:off x="0" y="0"/>
                <a:ext cx="3042096" cy="36425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0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EDA1D83-4CB5-4EA7-BE4E-72E1D963F2F1}"/>
                  </a:ext>
                </a:extLst>
              </p:cNvPr>
              <p:cNvSpPr/>
              <p:nvPr/>
            </p:nvSpPr>
            <p:spPr>
              <a:xfrm>
                <a:off x="223416" y="576066"/>
                <a:ext cx="2592288" cy="259228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rPr>
                  <a:t> 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E665868-5457-4FEA-AA10-316A03037563}"/>
                  </a:ext>
                </a:extLst>
              </p:cNvPr>
              <p:cNvSpPr/>
              <p:nvPr/>
            </p:nvSpPr>
            <p:spPr>
              <a:xfrm>
                <a:off x="224904" y="144016"/>
                <a:ext cx="2592288" cy="36004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sz="2000" kern="1200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계약서 </a:t>
                </a:r>
                <a:r>
                  <a:rPr lang="ko-KR" altLang="en-US" sz="2000" kern="1200" dirty="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확인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99E7F55-ED95-4FEA-BE98-E072A70DB8F1}"/>
                  </a:ext>
                </a:extLst>
              </p:cNvPr>
              <p:cNvSpPr/>
              <p:nvPr/>
            </p:nvSpPr>
            <p:spPr>
              <a:xfrm>
                <a:off x="288032" y="3291810"/>
                <a:ext cx="1008112" cy="30859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승인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8A898D0-EB2C-4040-BE10-5A55CE4AE6B2}"/>
                  </a:ext>
                </a:extLst>
              </p:cNvPr>
              <p:cNvSpPr/>
              <p:nvPr/>
            </p:nvSpPr>
            <p:spPr>
              <a:xfrm>
                <a:off x="1728192" y="3291810"/>
                <a:ext cx="1008112" cy="30859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굴림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반려</a:t>
                </a:r>
                <a:endParaRPr lang="ko-KR" sz="12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884A8E3-F3F2-4582-A25B-3415786D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0" y="1747205"/>
              <a:ext cx="2221264" cy="339487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6B4FC44-F63D-4C5B-B02D-0F0FE8756A75}"/>
              </a:ext>
            </a:extLst>
          </p:cNvPr>
          <p:cNvGrpSpPr/>
          <p:nvPr/>
        </p:nvGrpSpPr>
        <p:grpSpPr>
          <a:xfrm>
            <a:off x="3910233" y="2920099"/>
            <a:ext cx="1262990" cy="536182"/>
            <a:chOff x="2385461" y="1763908"/>
            <a:chExt cx="458349" cy="536182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00A5898A-9BB6-4765-84AD-308BACF5F8EE}"/>
                </a:ext>
              </a:extLst>
            </p:cNvPr>
            <p:cNvSpPr/>
            <p:nvPr/>
          </p:nvSpPr>
          <p:spPr>
            <a:xfrm>
              <a:off x="2385461" y="1763908"/>
              <a:ext cx="458349" cy="53618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화살표: 오른쪽 4">
              <a:extLst>
                <a:ext uri="{FF2B5EF4-FFF2-40B4-BE49-F238E27FC236}">
                  <a16:creationId xmlns:a16="http://schemas.microsoft.com/office/drawing/2014/main" id="{D3491449-396B-4CFE-BBD7-53A667BAB66F}"/>
                </a:ext>
              </a:extLst>
            </p:cNvPr>
            <p:cNvSpPr txBox="1"/>
            <p:nvPr/>
          </p:nvSpPr>
          <p:spPr>
            <a:xfrm>
              <a:off x="2385461" y="1871144"/>
              <a:ext cx="320844" cy="321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800" kern="12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35AA0CE-6EAD-4FD6-B8E3-4C65B108E6D3}"/>
              </a:ext>
            </a:extLst>
          </p:cNvPr>
          <p:cNvGrpSpPr/>
          <p:nvPr/>
        </p:nvGrpSpPr>
        <p:grpSpPr>
          <a:xfrm rot="10800000">
            <a:off x="3851920" y="4948571"/>
            <a:ext cx="1262990" cy="536182"/>
            <a:chOff x="2385461" y="1763908"/>
            <a:chExt cx="458349" cy="536182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85F46EAC-BA76-44E6-8AA5-4D3451680309}"/>
                </a:ext>
              </a:extLst>
            </p:cNvPr>
            <p:cNvSpPr/>
            <p:nvPr/>
          </p:nvSpPr>
          <p:spPr>
            <a:xfrm>
              <a:off x="2385461" y="1763908"/>
              <a:ext cx="458349" cy="53618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화살표: 오른쪽 4">
              <a:extLst>
                <a:ext uri="{FF2B5EF4-FFF2-40B4-BE49-F238E27FC236}">
                  <a16:creationId xmlns:a16="http://schemas.microsoft.com/office/drawing/2014/main" id="{8A0EF123-FAC5-4C8C-9531-78A9DF57016C}"/>
                </a:ext>
              </a:extLst>
            </p:cNvPr>
            <p:cNvSpPr txBox="1"/>
            <p:nvPr/>
          </p:nvSpPr>
          <p:spPr>
            <a:xfrm>
              <a:off x="2385461" y="1871144"/>
              <a:ext cx="320844" cy="321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800" kern="12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9511FA-C51E-4BB6-8E70-220682C53127}"/>
              </a:ext>
            </a:extLst>
          </p:cNvPr>
          <p:cNvGrpSpPr/>
          <p:nvPr/>
        </p:nvGrpSpPr>
        <p:grpSpPr>
          <a:xfrm>
            <a:off x="323528" y="1360493"/>
            <a:ext cx="1496318" cy="443380"/>
            <a:chOff x="7233" y="1383392"/>
            <a:chExt cx="2162025" cy="129721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2FC978B-AEE8-447C-AEA4-1F1655EC6CBE}"/>
                </a:ext>
              </a:extLst>
            </p:cNvPr>
            <p:cNvSpPr/>
            <p:nvPr/>
          </p:nvSpPr>
          <p:spPr>
            <a:xfrm>
              <a:off x="7233" y="1383392"/>
              <a:ext cx="2162025" cy="1297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사각형: 둥근 모서리 4">
              <a:extLst>
                <a:ext uri="{FF2B5EF4-FFF2-40B4-BE49-F238E27FC236}">
                  <a16:creationId xmlns:a16="http://schemas.microsoft.com/office/drawing/2014/main" id="{590FAEEF-338E-40D1-ADD4-85566438E095}"/>
                </a:ext>
              </a:extLst>
            </p:cNvPr>
            <p:cNvSpPr txBox="1"/>
            <p:nvPr/>
          </p:nvSpPr>
          <p:spPr>
            <a:xfrm>
              <a:off x="45227" y="1421386"/>
              <a:ext cx="2086037" cy="1221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/>
                <a:t>3)</a:t>
              </a:r>
              <a:r>
                <a:rPr lang="ko-KR" altLang="en-US" sz="1600" dirty="0"/>
                <a:t>계약서 작성</a:t>
              </a:r>
              <a:endParaRPr lang="ko-KR" altLang="en-US" sz="1600" kern="12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64FBFC-F3FB-4A77-A974-E09363BE361A}"/>
              </a:ext>
            </a:extLst>
          </p:cNvPr>
          <p:cNvGrpSpPr/>
          <p:nvPr/>
        </p:nvGrpSpPr>
        <p:grpSpPr>
          <a:xfrm>
            <a:off x="4426027" y="1369342"/>
            <a:ext cx="1496318" cy="443380"/>
            <a:chOff x="7233" y="1383392"/>
            <a:chExt cx="2162025" cy="1297215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B99AD9A-053A-421A-9CEA-8367AEF2CCB7}"/>
                </a:ext>
              </a:extLst>
            </p:cNvPr>
            <p:cNvSpPr/>
            <p:nvPr/>
          </p:nvSpPr>
          <p:spPr>
            <a:xfrm>
              <a:off x="7233" y="1383392"/>
              <a:ext cx="2162025" cy="1297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사각형: 둥근 모서리 4">
              <a:extLst>
                <a:ext uri="{FF2B5EF4-FFF2-40B4-BE49-F238E27FC236}">
                  <a16:creationId xmlns:a16="http://schemas.microsoft.com/office/drawing/2014/main" id="{89EEAE3E-1FCE-4FEB-AFB7-F5311AD839E2}"/>
                </a:ext>
              </a:extLst>
            </p:cNvPr>
            <p:cNvSpPr txBox="1"/>
            <p:nvPr/>
          </p:nvSpPr>
          <p:spPr>
            <a:xfrm>
              <a:off x="45227" y="1421386"/>
              <a:ext cx="2086037" cy="1221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/>
                <a:t>4)</a:t>
              </a:r>
              <a:r>
                <a:rPr lang="ko-KR" altLang="en-US" sz="1600" dirty="0"/>
                <a:t>계약서 확인</a:t>
              </a:r>
              <a:endParaRPr lang="ko-KR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297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51959" y="4077072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spc="-150" dirty="0">
                <a:solidFill>
                  <a:schemeClr val="bg1"/>
                </a:solidFill>
                <a:latin typeface="+mj-ea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32040" y="1916832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 배경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 목적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시나리오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기술 설명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구현 계획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Q &amp; A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목   차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개발 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54879"/>
            <a:ext cx="8496944" cy="3407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558924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2018.04.09 </a:t>
            </a:r>
            <a:r>
              <a:rPr lang="ko-KR" altLang="en-US" sz="2400" dirty="0"/>
              <a:t>기사 발췌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2717" y="6028119"/>
            <a:ext cx="260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Management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needs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361" r="1" b="23836"/>
          <a:stretch/>
        </p:blipFill>
        <p:spPr>
          <a:xfrm>
            <a:off x="323528" y="1566976"/>
            <a:ext cx="8496945" cy="4144307"/>
          </a:xfrm>
          <a:prstGeom prst="rect">
            <a:avLst/>
          </a:prstGeom>
        </p:spPr>
      </p:pic>
      <p:sp>
        <p:nvSpPr>
          <p:cNvPr id="9" name="위쪽 화살표 8"/>
          <p:cNvSpPr/>
          <p:nvPr/>
        </p:nvSpPr>
        <p:spPr>
          <a:xfrm>
            <a:off x="5583359" y="5904138"/>
            <a:ext cx="576064" cy="648072"/>
          </a:xfrm>
          <a:prstGeom prst="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6028119"/>
            <a:ext cx="302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근로계약서 보안의 필요성</a:t>
            </a:r>
            <a:endParaRPr lang="ko-KR" altLang="en-US" b="1" dirty="0"/>
          </a:p>
        </p:txBody>
      </p:sp>
      <p:sp>
        <p:nvSpPr>
          <p:cNvPr id="9" name="위쪽 화살표 8"/>
          <p:cNvSpPr/>
          <p:nvPr/>
        </p:nvSpPr>
        <p:spPr>
          <a:xfrm>
            <a:off x="5583359" y="5904138"/>
            <a:ext cx="576064" cy="648072"/>
          </a:xfrm>
          <a:prstGeom prst="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64749"/>
            <a:ext cx="5876461" cy="12503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08920"/>
            <a:ext cx="5846749" cy="28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개발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16832"/>
            <a:ext cx="7488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Smart Phone Application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 활용을 통해 편의성을 증대시키고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이에 따른 근로계약서 </a:t>
            </a:r>
            <a:r>
              <a:rPr lang="ko-KR" altLang="en-US" sz="20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작성률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증가에 기여한다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최저임금을 준수하지 않는 사례를 방지한다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근로계약서 위조를 원천적으로 봉쇄함으로써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쌍방 모두에게 근로계약서에 대한 신용을 보장한다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36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496944" cy="52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기술 설명 </a:t>
            </a:r>
            <a:r>
              <a:rPr lang="en-US" altLang="ko-KR" sz="3600" spc="-150" dirty="0">
                <a:solidFill>
                  <a:schemeClr val="bg1"/>
                </a:solidFill>
              </a:rPr>
              <a:t>– Block Chain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9" y="2564904"/>
            <a:ext cx="2780617" cy="2736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1844824"/>
            <a:ext cx="5904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Block-Chain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이란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P2P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방식을 기반으로 생성된 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chain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형태의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연결고리 기반 분산 데이터 저장환경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어떤 것도 임의로 수정될 수 없고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누구나 변경의 </a:t>
            </a:r>
            <a:endParaRPr lang="en-US" altLang="ko-KR" sz="20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결과를 열람할 수 있다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대규모의 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Node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들 사이에서 각 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Node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 분산 저장된 장부의 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Data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 항상 존재할 수 있도록 하는 합의 수렴 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Algorithm</a:t>
            </a:r>
            <a:r>
              <a:rPr lang="ko-KR" altLang="en-US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볼 수 있다</a:t>
            </a:r>
            <a:r>
              <a:rPr lang="en-US" altLang="ko-KR" sz="20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잉크 38"/>
              <p14:cNvContentPartPr/>
              <p14:nvPr/>
            </p14:nvContentPartPr>
            <p14:xfrm>
              <a:off x="6121465" y="2888047"/>
              <a:ext cx="195840" cy="19440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145" y="2871847"/>
                <a:ext cx="217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/>
              <p14:cNvContentPartPr/>
              <p14:nvPr/>
            </p14:nvContentPartPr>
            <p14:xfrm>
              <a:off x="2848705" y="2910007"/>
              <a:ext cx="210240" cy="1652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2865" y="2892007"/>
                <a:ext cx="235440" cy="197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spc="-150" dirty="0">
                <a:solidFill>
                  <a:schemeClr val="bg1"/>
                </a:solidFill>
              </a:rPr>
              <a:t>기술 설명 </a:t>
            </a:r>
            <a:r>
              <a:rPr lang="en-US" altLang="ko-KR" sz="3600" spc="-150" dirty="0">
                <a:solidFill>
                  <a:schemeClr val="bg1"/>
                </a:solidFill>
              </a:rPr>
              <a:t>– </a:t>
            </a:r>
            <a:r>
              <a:rPr lang="en-US" altLang="ko-KR" sz="3600" spc="-150" dirty="0" err="1">
                <a:solidFill>
                  <a:schemeClr val="bg1"/>
                </a:solidFill>
              </a:rPr>
              <a:t>dApp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67" y="1484784"/>
            <a:ext cx="6192688" cy="5129980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3059832" y="3573016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084168" y="3582593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219385" y="2812607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915816" y="2812607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831531" y="4509120"/>
            <a:ext cx="15325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8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221</Words>
  <Application>Microsoft Office PowerPoint</Application>
  <PresentationFormat>화면 슬라이드 쇼(4:3)</PresentationFormat>
  <Paragraphs>83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나눔고딕</vt:lpstr>
      <vt:lpstr>맑은 고딕</vt:lpstr>
      <vt:lpstr>나눔명조</vt:lpstr>
      <vt:lpstr>Wingdings</vt:lpstr>
      <vt:lpstr>Times New Roman</vt:lpstr>
      <vt:lpstr>Arial</vt:lpstr>
      <vt:lpstr>Office 테마</vt:lpstr>
      <vt:lpstr>Block Chain  기술을 이용한  근로계약서 Management System</vt:lpstr>
      <vt:lpstr>목   차</vt:lpstr>
      <vt:lpstr>개발 배경</vt:lpstr>
      <vt:lpstr>개발 배경</vt:lpstr>
      <vt:lpstr>개발 배경</vt:lpstr>
      <vt:lpstr>개발 목적</vt:lpstr>
      <vt:lpstr>시나리오</vt:lpstr>
      <vt:lpstr>기술 설명 – Block Chain</vt:lpstr>
      <vt:lpstr>기술 설명 – dApp</vt:lpstr>
      <vt:lpstr>구현 계획</vt:lpstr>
      <vt:lpstr>구현 계획</vt:lpstr>
      <vt:lpstr>실제 사용</vt:lpstr>
      <vt:lpstr>실제 사용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 </cp:lastModifiedBy>
  <cp:revision>73</cp:revision>
  <dcterms:created xsi:type="dcterms:W3CDTF">2011-08-23T09:33:59Z</dcterms:created>
  <dcterms:modified xsi:type="dcterms:W3CDTF">2018-04-25T02:59:47Z</dcterms:modified>
</cp:coreProperties>
</file>