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D4A55-D441-4E2A-8543-10DA94909E0B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05BD3-55C9-4107-9420-77C46BCFD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05BD3-55C9-4107-9420-77C46BCFD6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5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2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0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8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EF64-C878-411B-B4BE-DC7286054D86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4CBE-3D97-4FB2-84AE-BAC1D369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1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3398192194_ec07470e10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00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음성 체스</a:t>
            </a:r>
            <a:endParaRPr lang="ko-KR" altLang="en-US" dirty="0">
              <a:solidFill>
                <a:schemeClr val="bg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9468" y="5105400"/>
            <a:ext cx="64008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20130620 </a:t>
            </a:r>
            <a:r>
              <a:rPr lang="ko-KR" altLang="en-US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성동현</a:t>
            </a:r>
            <a:endParaRPr lang="en-US" altLang="ko-KR" b="1" dirty="0" smtClean="0">
              <a:solidFill>
                <a:schemeClr val="bg1"/>
              </a:solidFill>
              <a:latin typeface="한컴 백제 M" pitchFamily="18" charset="-127"/>
              <a:ea typeface="한컴 백제 M" pitchFamily="18" charset="-127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20152994 </a:t>
            </a:r>
            <a:r>
              <a:rPr lang="ko-KR" altLang="en-US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이진영</a:t>
            </a:r>
            <a:endParaRPr lang="en-US" altLang="ko-KR" b="1" dirty="0" smtClean="0">
              <a:solidFill>
                <a:schemeClr val="bg1"/>
              </a:solidFill>
              <a:latin typeface="한컴 백제 M" pitchFamily="18" charset="-127"/>
              <a:ea typeface="한컴 백제 M" pitchFamily="18" charset="-127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20152995 </a:t>
            </a:r>
            <a:r>
              <a:rPr lang="ko-KR" altLang="en-US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장종현</a:t>
            </a:r>
            <a:endParaRPr lang="en-US" altLang="ko-KR" b="1" dirty="0" smtClean="0">
              <a:solidFill>
                <a:schemeClr val="bg1"/>
              </a:solidFill>
              <a:latin typeface="한컴 백제 M" pitchFamily="18" charset="-127"/>
              <a:ea typeface="한컴 백제 M" pitchFamily="18" charset="-127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20130518 </a:t>
            </a:r>
            <a:r>
              <a:rPr lang="ko-KR" altLang="en-US" b="1" dirty="0" smtClean="0">
                <a:solidFill>
                  <a:schemeClr val="bg1"/>
                </a:solidFill>
                <a:latin typeface="한컴 백제 M" pitchFamily="18" charset="-127"/>
                <a:ea typeface="한컴 백제 M" pitchFamily="18" charset="-127"/>
              </a:rPr>
              <a:t>전영준</a:t>
            </a:r>
            <a:endParaRPr lang="ko-KR" altLang="en-US" b="1" dirty="0">
              <a:solidFill>
                <a:schemeClr val="bg1"/>
              </a:solidFill>
              <a:latin typeface="한컴 백제 M" pitchFamily="18" charset="-127"/>
              <a:ea typeface="한컴 백제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4310" y="6093296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음성 출력</a:t>
            </a:r>
            <a:endParaRPr lang="ko-KR" altLang="en-US" sz="4000" b="1" dirty="0"/>
          </a:p>
        </p:txBody>
      </p:sp>
      <p:pic>
        <p:nvPicPr>
          <p:cNvPr id="6146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34481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2915816" y="1484784"/>
            <a:ext cx="1379646" cy="796108"/>
          </a:xfrm>
          <a:prstGeom prst="wedgeRoundRectCallout">
            <a:avLst>
              <a:gd name="adj1" fmla="val -20833"/>
              <a:gd name="adj2" fmla="val 84378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우클릭시</a:t>
            </a:r>
            <a:r>
              <a:rPr lang="ko-KR" altLang="en-US" sz="1600" dirty="0" smtClean="0"/>
              <a:t> 각 버튼 내용</a:t>
            </a:r>
            <a:endParaRPr lang="ko-KR" altLang="en-US" sz="16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940152" y="1882838"/>
            <a:ext cx="1379646" cy="796108"/>
          </a:xfrm>
          <a:prstGeom prst="wedgeRoundRectCallout">
            <a:avLst>
              <a:gd name="adj1" fmla="val -18729"/>
              <a:gd name="adj2" fmla="val 8255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우클릭시</a:t>
            </a:r>
            <a:r>
              <a:rPr lang="ko-KR" altLang="en-US" sz="1600" dirty="0" smtClean="0"/>
              <a:t> 각 편집 컨트롤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17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4" y="332656"/>
            <a:ext cx="861612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3059832" y="44624"/>
            <a:ext cx="1164547" cy="796108"/>
          </a:xfrm>
          <a:prstGeom prst="wedgeRound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남은 시간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44310" y="6093296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음성 출력</a:t>
            </a:r>
            <a:endParaRPr lang="ko-KR" altLang="en-US" sz="4000" b="1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6296" y="3168824"/>
            <a:ext cx="1164547" cy="796108"/>
          </a:xfrm>
          <a:prstGeom prst="wedgeRoundRectCallout">
            <a:avLst>
              <a:gd name="adj1" fmla="val -32050"/>
              <a:gd name="adj2" fmla="val -6876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채팅 내용</a:t>
            </a:r>
            <a:endParaRPr lang="ko-KR" altLang="en-US" sz="16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62036" y="1700808"/>
            <a:ext cx="1857836" cy="1228156"/>
          </a:xfrm>
          <a:prstGeom prst="wedgeRound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체스판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우클릭</a:t>
            </a:r>
            <a:r>
              <a:rPr lang="ko-KR" altLang="en-US" sz="1600" dirty="0" smtClean="0"/>
              <a:t> 시 좌표 및 상태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300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실</a:t>
            </a:r>
            <a:r>
              <a:rPr lang="ko-KR" altLang="en-US" dirty="0">
                <a:latin typeface="한컴 백제 M" pitchFamily="18" charset="-127"/>
                <a:ea typeface="한컴 백제 M" pitchFamily="18" charset="-127"/>
              </a:rPr>
              <a:t>행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pic>
        <p:nvPicPr>
          <p:cNvPr id="7171" name="Picture 3" descr="C:\Users\us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95806"/>
            <a:ext cx="6915310" cy="8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91329"/>
              </p:ext>
            </p:extLst>
          </p:nvPr>
        </p:nvGraphicFramePr>
        <p:xfrm>
          <a:off x="323528" y="764704"/>
          <a:ext cx="7776864" cy="504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8432"/>
                <a:gridCol w="3888432"/>
              </a:tblGrid>
              <a:tr h="9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목표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성과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MFC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를 이용한 체스 구현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체스 구현 완료 및 특수</a:t>
                      </a:r>
                      <a:r>
                        <a:rPr lang="ko-KR" altLang="en-US" sz="2400" baseline="0" dirty="0" smtClean="0">
                          <a:latin typeface="한컴 백제 M" pitchFamily="18" charset="-127"/>
                          <a:ea typeface="한컴 백제 M" pitchFamily="18" charset="-127"/>
                        </a:rPr>
                        <a:t> 룰</a:t>
                      </a:r>
                      <a:r>
                        <a:rPr lang="en-US" altLang="ko-KR" sz="2400" baseline="0" dirty="0" smtClean="0">
                          <a:latin typeface="한컴 백제 M" pitchFamily="18" charset="-127"/>
                          <a:ea typeface="한컴 백제 M" pitchFamily="18" charset="-127"/>
                        </a:rPr>
                        <a:t>(</a:t>
                      </a:r>
                      <a:r>
                        <a:rPr lang="ko-KR" altLang="en-US" sz="2400" baseline="0" dirty="0" err="1" smtClean="0">
                          <a:latin typeface="한컴 백제 M" pitchFamily="18" charset="-127"/>
                          <a:ea typeface="한컴 백제 M" pitchFamily="18" charset="-127"/>
                        </a:rPr>
                        <a:t>앙파상</a:t>
                      </a:r>
                      <a:r>
                        <a:rPr lang="en-US" altLang="ko-KR" sz="2400" baseline="0" dirty="0" smtClean="0">
                          <a:latin typeface="한컴 백제 M" pitchFamily="18" charset="-127"/>
                          <a:ea typeface="한컴 백제 M" pitchFamily="18" charset="-127"/>
                        </a:rPr>
                        <a:t>, </a:t>
                      </a:r>
                      <a:r>
                        <a:rPr lang="ko-KR" altLang="en-US" sz="2400" baseline="0" dirty="0" err="1" smtClean="0">
                          <a:latin typeface="한컴 백제 M" pitchFamily="18" charset="-127"/>
                          <a:ea typeface="한컴 백제 M" pitchFamily="18" charset="-127"/>
                        </a:rPr>
                        <a:t>캐슬링</a:t>
                      </a:r>
                      <a:r>
                        <a:rPr lang="en-US" altLang="ko-KR" sz="2400" baseline="0" dirty="0" smtClean="0">
                          <a:latin typeface="한컴 백제 M" pitchFamily="18" charset="-127"/>
                          <a:ea typeface="한컴 백제 M" pitchFamily="18" charset="-127"/>
                        </a:rPr>
                        <a:t>) </a:t>
                      </a:r>
                      <a:r>
                        <a:rPr lang="ko-KR" altLang="en-US" sz="2400" baseline="0" dirty="0" smtClean="0">
                          <a:latin typeface="한컴 백제 M" pitchFamily="18" charset="-127"/>
                          <a:ea typeface="한컴 백제 M" pitchFamily="18" charset="-127"/>
                        </a:rPr>
                        <a:t>구현 완료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소켓 프로그래밍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소켓 프로그래밍을 통한 통신 대전 구현 완료</a:t>
                      </a:r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(Server-Client)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음성 </a:t>
                      </a:r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-&gt; 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텍스트 구현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구현 불가</a:t>
                      </a:r>
                      <a:endParaRPr lang="en-US" altLang="ko-KR" sz="2400" dirty="0" smtClean="0">
                        <a:latin typeface="한컴 백제 M" pitchFamily="18" charset="-127"/>
                        <a:ea typeface="한컴 백제 M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해당 </a:t>
                      </a:r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API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에 대한 지식 부족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9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텍스트 </a:t>
                      </a:r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-&gt; 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음성 구현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&lt;SAPI&gt;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를 이용한 구현 완료</a:t>
                      </a:r>
                      <a:endParaRPr lang="en-US" altLang="ko-KR" sz="2400" dirty="0" smtClean="0">
                        <a:latin typeface="한컴 백제 M" pitchFamily="18" charset="-127"/>
                        <a:ea typeface="한컴 백제 M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및 </a:t>
                      </a:r>
                      <a:r>
                        <a:rPr lang="ko-KR" altLang="en-US" sz="2400" dirty="0" err="1" smtClean="0">
                          <a:latin typeface="한컴 백제 M" pitchFamily="18" charset="-127"/>
                          <a:ea typeface="한컴 백제 M" pitchFamily="18" charset="-127"/>
                        </a:rPr>
                        <a:t>스레드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 활용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84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결과 보고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목차</a:t>
            </a:r>
            <a:endParaRPr lang="ko-KR" altLang="en-US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백제 M" pitchFamily="18" charset="-127"/>
                <a:ea typeface="한컴 백제 M" pitchFamily="18" charset="-127"/>
              </a:rPr>
              <a:t>1. </a:t>
            </a:r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프로그램 소개</a:t>
            </a:r>
            <a:endParaRPr lang="en-US" altLang="ko-KR" dirty="0" smtClean="0">
              <a:latin typeface="한컴 백제 M" pitchFamily="18" charset="-127"/>
              <a:ea typeface="한컴 백제 M" pitchFamily="18" charset="-127"/>
            </a:endParaRPr>
          </a:p>
          <a:p>
            <a:r>
              <a:rPr lang="en-US" altLang="ko-KR" dirty="0" smtClean="0">
                <a:latin typeface="한컴 백제 M" pitchFamily="18" charset="-127"/>
                <a:ea typeface="한컴 백제 M" pitchFamily="18" charset="-127"/>
              </a:rPr>
              <a:t>2. </a:t>
            </a:r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프로젝트 구성</a:t>
            </a:r>
            <a:endParaRPr lang="en-US" altLang="ko-KR" dirty="0" smtClean="0">
              <a:latin typeface="한컴 백제 M" pitchFamily="18" charset="-127"/>
              <a:ea typeface="한컴 백제 M" pitchFamily="18" charset="-127"/>
            </a:endParaRPr>
          </a:p>
          <a:p>
            <a:r>
              <a:rPr lang="en-US" altLang="ko-KR" dirty="0" smtClean="0">
                <a:latin typeface="한컴 백제 M" pitchFamily="18" charset="-127"/>
                <a:ea typeface="한컴 백제 M" pitchFamily="18" charset="-127"/>
              </a:rPr>
              <a:t>3. </a:t>
            </a:r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 smtClean="0">
              <a:latin typeface="한컴 백제 M" pitchFamily="18" charset="-127"/>
              <a:ea typeface="한컴 백제 M" pitchFamily="18" charset="-127"/>
            </a:endParaRPr>
          </a:p>
          <a:p>
            <a:r>
              <a:rPr lang="en-US" altLang="ko-KR" dirty="0" smtClean="0">
                <a:latin typeface="한컴 백제 M" pitchFamily="18" charset="-127"/>
                <a:ea typeface="한컴 백제 M" pitchFamily="18" charset="-127"/>
              </a:rPr>
              <a:t>4. </a:t>
            </a:r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실행</a:t>
            </a:r>
            <a:endParaRPr lang="en-US" altLang="ko-KR" dirty="0" smtClean="0">
              <a:latin typeface="한컴 백제 M" pitchFamily="18" charset="-127"/>
              <a:ea typeface="한컴 백제 M" pitchFamily="18" charset="-127"/>
            </a:endParaRPr>
          </a:p>
          <a:p>
            <a:r>
              <a:rPr lang="en-US" altLang="ko-KR" dirty="0" smtClean="0">
                <a:latin typeface="한컴 백제 M" pitchFamily="18" charset="-127"/>
                <a:ea typeface="한컴 백제 M" pitchFamily="18" charset="-127"/>
              </a:rPr>
              <a:t>5. </a:t>
            </a:r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프로젝트 결과 보고</a:t>
            </a:r>
            <a:r>
              <a:rPr lang="en-US" altLang="ko-KR" dirty="0" smtClean="0">
                <a:latin typeface="한컴 백제 M" pitchFamily="18" charset="-127"/>
                <a:ea typeface="한컴 백제 M" pitchFamily="18" charset="-127"/>
              </a:rPr>
              <a:t> </a:t>
            </a:r>
            <a:endParaRPr lang="ko-KR" altLang="en-US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소</a:t>
            </a:r>
            <a:r>
              <a:rPr lang="ko-KR" altLang="en-US" dirty="0">
                <a:latin typeface="한컴 백제 M" pitchFamily="18" charset="-127"/>
                <a:ea typeface="한컴 백제 M" pitchFamily="18" charset="-127"/>
              </a:rPr>
              <a:t>개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use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1" y="1649911"/>
            <a:ext cx="611504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9815" y="5891336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음성</a:t>
            </a:r>
            <a:endParaRPr lang="ko-KR" altLang="en-US" sz="4000" b="1" dirty="0"/>
          </a:p>
        </p:txBody>
      </p:sp>
      <p:pic>
        <p:nvPicPr>
          <p:cNvPr id="7" name="Picture 3" descr="C:\Users\user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3" y="537617"/>
            <a:ext cx="7459662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3848" y="587727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체</a:t>
            </a:r>
            <a:r>
              <a:rPr lang="ko-KR" altLang="en-US" sz="4000" b="1" dirty="0"/>
              <a:t>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7744" y="5817458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26853" y="2867452"/>
            <a:ext cx="2521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백제 B" pitchFamily="18" charset="-127"/>
                <a:ea typeface="한컴 백제 B" pitchFamily="18" charset="-127"/>
              </a:rPr>
              <a:t>더 이상 장애인을 위한 </a:t>
            </a:r>
            <a:endParaRPr lang="en-US" altLang="ko-KR" dirty="0" smtClean="0">
              <a:latin typeface="한컴 백제 B" pitchFamily="18" charset="-127"/>
              <a:ea typeface="한컴 백제 B" pitchFamily="18" charset="-127"/>
            </a:endParaRPr>
          </a:p>
          <a:p>
            <a:r>
              <a:rPr lang="ko-KR" altLang="en-US" dirty="0" smtClean="0">
                <a:latin typeface="한컴 백제 B" pitchFamily="18" charset="-127"/>
                <a:ea typeface="한컴 백제 B" pitchFamily="18" charset="-127"/>
              </a:rPr>
              <a:t>교육용이 </a:t>
            </a:r>
            <a:r>
              <a:rPr lang="ko-KR" altLang="en-US" dirty="0">
                <a:latin typeface="한컴 백제 B" pitchFamily="18" charset="-127"/>
                <a:ea typeface="한컴 백제 B" pitchFamily="18" charset="-127"/>
              </a:rPr>
              <a:t>아닌 </a:t>
            </a:r>
            <a:endParaRPr lang="en-US" altLang="ko-KR" dirty="0" smtClean="0">
              <a:latin typeface="한컴 백제 B" pitchFamily="18" charset="-127"/>
              <a:ea typeface="한컴 백제 B" pitchFamily="18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한컴 백제 B" pitchFamily="18" charset="-127"/>
                <a:ea typeface="한컴 백제 B" pitchFamily="18" charset="-127"/>
              </a:rPr>
              <a:t>여가</a:t>
            </a:r>
            <a:r>
              <a:rPr lang="ko-KR" altLang="en-US" dirty="0" smtClean="0">
                <a:latin typeface="한컴 백제 B" pitchFamily="18" charset="-127"/>
                <a:ea typeface="한컴 백제 B" pitchFamily="18" charset="-127"/>
              </a:rPr>
              <a:t>의 </a:t>
            </a:r>
            <a:r>
              <a:rPr lang="ko-KR" altLang="en-US" dirty="0">
                <a:latin typeface="한컴 백제 B" pitchFamily="18" charset="-127"/>
                <a:ea typeface="한컴 백제 B" pitchFamily="18" charset="-127"/>
              </a:rPr>
              <a:t>목적을 가지는 게임을 개발하자는 </a:t>
            </a:r>
            <a:r>
              <a:rPr lang="ko-KR" altLang="en-US" dirty="0" smtClean="0">
                <a:latin typeface="한컴 백제 B" pitchFamily="18" charset="-127"/>
                <a:ea typeface="한컴 백제 B" pitchFamily="18" charset="-127"/>
              </a:rPr>
              <a:t>취지 </a:t>
            </a:r>
            <a:endParaRPr lang="ko-KR" altLang="en-US" dirty="0">
              <a:latin typeface="한컴 백제 B" pitchFamily="18" charset="-127"/>
              <a:ea typeface="한컴 백제 B" pitchFamily="18" charset="-127"/>
            </a:endParaRPr>
          </a:p>
          <a:p>
            <a:endParaRPr lang="ko-KR" altLang="en-US" dirty="0">
              <a:latin typeface="한컴 백제 B" pitchFamily="18" charset="-127"/>
              <a:ea typeface="한컴 백제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7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구성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9486"/>
              </p:ext>
            </p:extLst>
          </p:nvPr>
        </p:nvGraphicFramePr>
        <p:xfrm>
          <a:off x="323528" y="1268760"/>
          <a:ext cx="7416824" cy="42822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8412"/>
                <a:gridCol w="3708412"/>
              </a:tblGrid>
              <a:tr h="624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팀원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역할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성동현</a:t>
                      </a:r>
                      <a:endParaRPr lang="en-US" altLang="ko-KR" sz="2400" dirty="0" smtClean="0">
                        <a:latin typeface="한컴 백제 M" pitchFamily="18" charset="-127"/>
                        <a:ea typeface="한컴 백제 M" pitchFamily="18" charset="-127"/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  <a:latin typeface="한컴 백제 M" pitchFamily="18" charset="-127"/>
                          <a:ea typeface="한컴 백제 M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rgbClr val="FF0000"/>
                          </a:solidFill>
                          <a:latin typeface="한컴 백제 M" pitchFamily="18" charset="-127"/>
                          <a:ea typeface="한컴 백제 M" pitchFamily="18" charset="-127"/>
                        </a:rPr>
                        <a:t>킹 갓 빛 팀 장 님</a:t>
                      </a:r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  <a:latin typeface="한컴 백제 M" pitchFamily="18" charset="-127"/>
                          <a:ea typeface="한컴 백제 M" pitchFamily="18" charset="-127"/>
                        </a:rPr>
                        <a:t>)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체스 구현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UI 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작업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이진영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음성 </a:t>
                      </a:r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API 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적용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UI </a:t>
                      </a:r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작업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장종현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>
                          <a:latin typeface="한컴 백제 M" pitchFamily="18" charset="-127"/>
                          <a:ea typeface="한컴 백제 M" pitchFamily="18" charset="-127"/>
                        </a:rPr>
                        <a:t>소켓 프로그래밍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체스 구현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전영준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>
                          <a:latin typeface="한컴 백제 M" pitchFamily="18" charset="-127"/>
                          <a:ea typeface="한컴 백제 M" pitchFamily="18" charset="-127"/>
                        </a:rPr>
                        <a:t>소켓 프로그래밍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  <a:tr h="425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백제 M" pitchFamily="18" charset="-127"/>
                          <a:ea typeface="한컴 백제 M" pitchFamily="18" charset="-127"/>
                        </a:rPr>
                        <a:t>체스 구현</a:t>
                      </a:r>
                      <a:endParaRPr lang="ko-KR" altLang="en-US" sz="2400" dirty="0">
                        <a:latin typeface="한컴 백제 M" pitchFamily="18" charset="-127"/>
                        <a:ea typeface="한컴 백제 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1" y="347830"/>
            <a:ext cx="3774061" cy="3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0" y="3613150"/>
            <a:ext cx="3774061" cy="26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06" y="1772816"/>
            <a:ext cx="3902371" cy="3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오른쪽 화살표 19"/>
          <p:cNvSpPr/>
          <p:nvPr/>
        </p:nvSpPr>
        <p:spPr>
          <a:xfrm rot="2152052">
            <a:off x="3942998" y="1156864"/>
            <a:ext cx="859495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9048811">
            <a:off x="3996355" y="4932322"/>
            <a:ext cx="882135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437422" y="764704"/>
            <a:ext cx="452342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504832" y="5514716"/>
            <a:ext cx="452342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02143" y="5958350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통신 대전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7048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04448" cy="55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1071" y="5933415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게임시작</a:t>
            </a:r>
            <a:endParaRPr lang="ko-KR" alt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8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1071" y="5961474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게임플레</a:t>
            </a:r>
            <a:r>
              <a:rPr lang="ko-KR" altLang="en-US" sz="4000" b="1" dirty="0"/>
              <a:t>이</a:t>
            </a:r>
          </a:p>
        </p:txBody>
      </p:sp>
      <p:pic>
        <p:nvPicPr>
          <p:cNvPr id="3074" name="Picture 2" descr="C:\Users\us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4" y="0"/>
            <a:ext cx="8616122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60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1071" y="5933415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게임종료</a:t>
            </a:r>
            <a:endParaRPr lang="ko-KR" altLang="en-US" sz="4000" b="1" dirty="0"/>
          </a:p>
        </p:txBody>
      </p:sp>
      <p:pic>
        <p:nvPicPr>
          <p:cNvPr id="4098" name="Picture 2" descr="C:\Users\user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69" y="0"/>
            <a:ext cx="8638617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72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4310" y="6093296"/>
            <a:ext cx="430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</a:t>
            </a:r>
            <a:r>
              <a:rPr lang="ko-KR" altLang="en-US" sz="4000" b="1" dirty="0" smtClean="0"/>
              <a:t>인 플레이</a:t>
            </a:r>
            <a:endParaRPr lang="ko-KR" altLang="en-US" sz="4000" b="1" dirty="0"/>
          </a:p>
        </p:txBody>
      </p:sp>
      <p:pic>
        <p:nvPicPr>
          <p:cNvPr id="5122" name="Picture 2" descr="C:\Users\us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31601"/>
            <a:ext cx="4152161" cy="311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640"/>
            <a:ext cx="38164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3" y="3429000"/>
            <a:ext cx="3816423" cy="26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19782196">
            <a:off x="4223683" y="2464502"/>
            <a:ext cx="396604" cy="2501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6353917" y="3223923"/>
            <a:ext cx="396604" cy="25019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57" y="-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M" pitchFamily="18" charset="-127"/>
                <a:ea typeface="한컴 백제 M" pitchFamily="18" charset="-127"/>
              </a:rPr>
              <a:t>사용방법</a:t>
            </a:r>
            <a:endParaRPr lang="en-US" altLang="ko-KR" dirty="0">
              <a:latin typeface="한컴 백제 M" pitchFamily="18" charset="-127"/>
              <a:ea typeface="한컴 백제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16425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260</TotalTime>
  <Words>180</Words>
  <Application>Microsoft Office PowerPoint</Application>
  <PresentationFormat>화면 슬라이드 쇼(4:3)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테마1</vt:lpstr>
      <vt:lpstr>음성 체스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장애인을 위한 체스</dc:title>
  <dc:creator>LG</dc:creator>
  <cp:lastModifiedBy>user</cp:lastModifiedBy>
  <cp:revision>72</cp:revision>
  <dcterms:created xsi:type="dcterms:W3CDTF">2017-11-12T07:43:32Z</dcterms:created>
  <dcterms:modified xsi:type="dcterms:W3CDTF">2017-12-11T12:23:35Z</dcterms:modified>
</cp:coreProperties>
</file>